
<file path=[Content_Types].xml><?xml version="1.0" encoding="utf-8"?>
<Types xmlns="http://schemas.openxmlformats.org/package/2006/content-types">
  <Default ContentType="application/vnd.openxmlformats-officedocument.oleObject" Extension="bin"/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vmlDrawing" Extension="vml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83" r:id="rId2"/>
  </p:sldMasterIdLst>
  <p:notesMasterIdLst>
    <p:notesMasterId r:id="rId3"/>
  </p:notesMasterIdLst>
  <p:sldIdLst>
    <p:sldId id="277" r:id="rId4"/>
    <p:sldId id="256" r:id="rId5"/>
    <p:sldId id="258" r:id="rId6"/>
    <p:sldId id="259" r:id="rId7"/>
    <p:sldId id="260" r:id="rId8"/>
    <p:sldId id="262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73" r:id="rId20"/>
    <p:sldId id="274" r:id="rId21"/>
    <p:sldId id="275" r:id="rId22"/>
    <p:sldId id="278" r:id="rId23"/>
    <p:sldId id="271" r:id="rId24"/>
  </p:sldIdLst>
  <p:sldSz cx="9144000" cy="5143500" type="screen16x9"/>
  <p:notesSz cx="6858000" cy="9144000"/>
  <p:custDataLst>
    <p:tags r:id="rId25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3162">
          <p15:clr>
            <a:srgbClr val="A4A3A4"/>
          </p15:clr>
        </p15:guide>
        <p15:guide id="3" orient="horz" pos="350">
          <p15:clr>
            <a:srgbClr val="A4A3A4"/>
          </p15:clr>
        </p15:guide>
        <p15:guide id="4" pos="2880">
          <p15:clr>
            <a:srgbClr val="A4A3A4"/>
          </p15:clr>
        </p15:guide>
        <p15:guide id="5" pos="158">
          <p15:clr>
            <a:srgbClr val="A4A3A4"/>
          </p15:clr>
        </p15:guide>
        <p15:guide id="6" pos="5602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82" y="96"/>
      </p:cViewPr>
      <p:guideLst>
        <p:guide orient="horz" pos="1620"/>
        <p:guide orient="horz" pos="3162"/>
        <p:guide orient="horz" pos="350"/>
        <p:guide pos="2880"/>
        <p:guide pos="158"/>
        <p:guide pos="560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tags/tag1.xml" Type="http://schemas.openxmlformats.org/officeDocument/2006/relationships/tags"/><Relationship Id="rId26" Target="presProps.xml" Type="http://schemas.openxmlformats.org/officeDocument/2006/relationships/presProps"/><Relationship Id="rId27" Target="viewProps.xml" Type="http://schemas.openxmlformats.org/officeDocument/2006/relationships/viewProps"/><Relationship Id="rId28" Target="theme/theme1.xml" Type="http://schemas.openxmlformats.org/officeDocument/2006/relationships/theme"/><Relationship Id="rId29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drawings/_rels/vmlDrawing1.vml.rels><?xml version="1.0" encoding="UTF-8" standalone="yes"?><Relationships xmlns="http://schemas.openxmlformats.org/package/2006/relationships"><Relationship Id="rId1" Target="../media/image3.png" Type="http://schemas.openxmlformats.org/officeDocument/2006/relationships/imag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5846C-2CDF-4FF9-A169-DF3629F67CA6}" type="datetimeFigureOut">
              <a:rPr lang="zh-CN" altLang="en-US" smtClean="0"/>
              <a:t>2016/4/14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54258B-F235-4BE6-A9FB-D7A31E85F1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58168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42493386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E61EDB8-580E-4812-BE4D-357146C417B2}" type="datetimeFigureOut">
              <a:rPr lang="zh-CN" altLang="en-US"/>
              <a:pPr>
                <a:defRPr/>
              </a:pPr>
              <a:t>2016/4/14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072DB5B9-B29F-4979-B7D9-33DDC03D6CF7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14063908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2CCA033-46F6-491A-B67D-99DBA3A3987D}" type="datetimeFigureOut">
              <a:rPr lang="zh-CN" altLang="en-US"/>
              <a:pPr>
                <a:defRPr/>
              </a:pPr>
              <a:t>2016/4/14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70B523E6-2115-4FD6-BCEB-C70D28679EF7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67321503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99620203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3486615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91462173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6321121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31258416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47272518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49958544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1376120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6"/>
          <p:cNvGrpSpPr/>
          <p:nvPr userDrawn="1"/>
        </p:nvGrpSpPr>
        <p:grpSpPr>
          <a:xfrm>
            <a:off x="0" y="-1588"/>
            <a:ext cx="9150350" cy="384176"/>
            <a:chOff x="0" y="171213"/>
            <a:chExt cx="9150626" cy="384313"/>
          </a:xfrm>
        </p:grpSpPr>
        <p:sp>
          <p:nvSpPr>
            <p:cNvPr id="3" name="Freeform 6"/>
            <p:cNvSpPr/>
            <p:nvPr/>
          </p:nvSpPr>
          <p:spPr bwMode="auto">
            <a:xfrm>
              <a:off x="0" y="171213"/>
              <a:ext cx="7545616" cy="384313"/>
            </a:xfrm>
            <a:custGeom>
              <a:gdLst>
                <a:gd name="T0" fmla="*/ 0 w 5357"/>
                <a:gd name="T1" fmla="*/ 0 h 822"/>
                <a:gd name="T2" fmla="*/ 5357 w 5357"/>
                <a:gd name="T3" fmla="*/ 0 h 822"/>
                <a:gd name="T4" fmla="*/ 5357 w 5357"/>
                <a:gd name="T5" fmla="*/ 822 h 822"/>
                <a:gd name="T6" fmla="*/ 0 w 5357"/>
                <a:gd name="T7" fmla="*/ 822 h 822"/>
                <a:gd name="T8" fmla="*/ 0 w 5357"/>
                <a:gd name="T9" fmla="*/ 0 h 822"/>
                <a:gd name="T10" fmla="*/ 0 w 5357"/>
                <a:gd name="T11" fmla="*/ 0 h 82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57" h="822">
                  <a:moveTo>
                    <a:pt x="0" y="0"/>
                  </a:moveTo>
                  <a:lnTo>
                    <a:pt x="5357" y="0"/>
                  </a:lnTo>
                  <a:lnTo>
                    <a:pt x="5357" y="822"/>
                  </a:lnTo>
                  <a:lnTo>
                    <a:pt x="0" y="82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4A1F"/>
            </a:soli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4" name="Freeform 7"/>
            <p:cNvSpPr/>
            <p:nvPr/>
          </p:nvSpPr>
          <p:spPr bwMode="auto">
            <a:xfrm>
              <a:off x="7545616" y="171213"/>
              <a:ext cx="1605010" cy="384313"/>
            </a:xfrm>
            <a:custGeom>
              <a:gdLst>
                <a:gd name="T0" fmla="*/ 0 w 938"/>
                <a:gd name="T1" fmla="*/ 0 h 822"/>
                <a:gd name="T2" fmla="*/ 938 w 938"/>
                <a:gd name="T3" fmla="*/ 0 h 822"/>
                <a:gd name="T4" fmla="*/ 938 w 938"/>
                <a:gd name="T5" fmla="*/ 822 h 822"/>
                <a:gd name="T6" fmla="*/ 0 w 938"/>
                <a:gd name="T7" fmla="*/ 822 h 822"/>
                <a:gd name="T8" fmla="*/ 0 w 938"/>
                <a:gd name="T9" fmla="*/ 0 h 822"/>
                <a:gd name="T10" fmla="*/ 0 w 938"/>
                <a:gd name="T11" fmla="*/ 0 h 82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8" h="822">
                  <a:moveTo>
                    <a:pt x="0" y="0"/>
                  </a:moveTo>
                  <a:lnTo>
                    <a:pt x="938" y="0"/>
                  </a:lnTo>
                  <a:lnTo>
                    <a:pt x="938" y="822"/>
                  </a:lnTo>
                  <a:lnTo>
                    <a:pt x="0" y="82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B5C5"/>
            </a:soli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</p:grpSp>
    </p:spTree>
    <p:extLst>
      <p:ext uri="{BB962C8B-B14F-4D97-AF65-F5344CB8AC3E}">
        <p14:creationId val="1404649810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6225563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05976690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4216870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reeform 6"/>
          <p:cNvSpPr/>
          <p:nvPr/>
        </p:nvSpPr>
        <p:spPr bwMode="auto">
          <a:xfrm>
            <a:off x="0" y="-1588"/>
            <a:ext cx="4714875" cy="5145088"/>
          </a:xfrm>
          <a:custGeom>
            <a:rect l="l" t="t" r="r" b="b"/>
            <a:pathLst>
              <a:path w="4714591" h="5145038">
                <a:moveTo>
                  <a:pt x="0" y="0"/>
                </a:moveTo>
                <a:lnTo>
                  <a:pt x="4499992" y="0"/>
                </a:lnTo>
                <a:lnTo>
                  <a:pt x="4499992" y="2357920"/>
                </a:lnTo>
                <a:lnTo>
                  <a:pt x="4714591" y="2572519"/>
                </a:lnTo>
                <a:lnTo>
                  <a:pt x="4499992" y="2787118"/>
                </a:lnTo>
                <a:lnTo>
                  <a:pt x="4499992" y="5145038"/>
                </a:lnTo>
                <a:lnTo>
                  <a:pt x="0" y="5145038"/>
                </a:lnTo>
                <a:close/>
              </a:path>
            </a:pathLst>
          </a:custGeom>
          <a:solidFill>
            <a:srgbClr val="E84A1F"/>
          </a:solidFill>
          <a:ln>
            <a:noFill/>
          </a:ln>
          <a:extLst/>
        </p:spPr>
        <p:txBody>
          <a:bodyPr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</p:spTree>
    <p:extLst>
      <p:ext uri="{BB962C8B-B14F-4D97-AF65-F5344CB8AC3E}">
        <p14:creationId val="300664962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405A568-E344-422F-9D65-8CF57030C741}" type="datetimeFigureOut">
              <a:rPr lang="zh-CN" altLang="en-US"/>
              <a:pPr>
                <a:defRPr/>
              </a:pPr>
              <a:t>2016/4/14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C1D68746-63F7-4C99-B34E-705A8DA435AF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4232350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F8017132-ADB8-45E5-A687-476DA8DDA996}" type="datetimeFigureOut">
              <a:rPr lang="zh-CN" altLang="en-US"/>
              <a:pPr>
                <a:defRPr/>
              </a:pPr>
              <a:t>2016/4/14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A4BC13DD-F3AE-4E50-9345-9D82F7A4CB27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48512055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D4EBF6B9-C430-4980-A4CA-EB0A0D4044D9}" type="datetimeFigureOut">
              <a:rPr lang="zh-CN" altLang="en-US"/>
              <a:pPr>
                <a:defRPr/>
              </a:pPr>
              <a:t>2016/4/14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22FD6CF1-4505-427E-8C3A-5C92D1700CB0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83075757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8A4621F-1915-4092-8356-BC4365D5FCBD}" type="datetimeFigureOut">
              <a:rPr lang="zh-CN" altLang="en-US"/>
              <a:pPr>
                <a:defRPr/>
              </a:pPr>
              <a:t>2016/4/14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D44EC7EA-6D17-4D00-8225-71E63328F069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9398169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279B43C5-C7A5-4622-BA46-AB93D35C743A}" type="datetimeFigureOut">
              <a:rPr lang="zh-CN" altLang="en-US"/>
              <a:pPr>
                <a:defRPr/>
              </a:pPr>
              <a:t>2016/4/14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DA32A2BB-B057-4E59-B56C-7E6689ADE541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1606697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516D7F02-1E45-48BC-A38C-8083418E4F50}" type="datetimeFigureOut">
              <a:rPr lang="zh-CN" altLang="en-US"/>
              <a:pPr>
                <a:defRPr/>
              </a:pPr>
              <a:t>2016/4/14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EF1C29D2-D1DE-4290-BB1B-93D8885EB6C8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4404985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jpe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26" name="组合 6"/>
          <p:cNvGrpSpPr/>
          <p:nvPr userDrawn="1"/>
        </p:nvGrpSpPr>
        <p:grpSpPr>
          <a:xfrm>
            <a:off x="0" y="-1588"/>
            <a:ext cx="9167813" cy="5145088"/>
            <a:chOff x="-31829" y="-59391"/>
            <a:chExt cx="9199184" cy="5162997"/>
          </a:xfrm>
        </p:grpSpPr>
        <p:pic>
          <p:nvPicPr>
            <p:cNvPr id="1027" name="Picture 9" descr="C:\Documents and Settings\Administrator\桌面\素材CNN sccnn.com 388XXC2.jpg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val="0"/>
                </a:ext>
              </a:extLst>
            </a:blip>
            <a:srcRect l="1215" t="14693" b="859"/>
            <a:stretch>
              <a:fillRect/>
            </a:stretch>
          </p:blipFill>
          <p:spPr bwMode="auto">
            <a:xfrm>
              <a:off x="-28575" y="-12907"/>
              <a:ext cx="9172575" cy="5116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矩形 8"/>
            <p:cNvSpPr/>
            <p:nvPr/>
          </p:nvSpPr>
          <p:spPr>
            <a:xfrm>
              <a:off x="-31829" y="-59391"/>
              <a:ext cx="9199184" cy="5162997"/>
            </a:xfrm>
            <a:prstGeom prst="rect">
              <a:avLst/>
            </a:prstGeom>
            <a:gradFill>
              <a:gsLst>
                <a:gs pos="74000">
                  <a:schemeClr val="bg1">
                    <a:lumMod val="50000"/>
                    <a:alpha val="19000"/>
                  </a:schemeClr>
                </a:gs>
                <a:gs pos="0">
                  <a:schemeClr val="bg1">
                    <a:lumMod val="95000"/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/>
  <p:timing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ct val="0"/>
                </a:spcBef>
                <a:spcAft>
                  <a:spcPct val="0"/>
                </a:spcAft>
              </a:pPr>
              <a:t>2016/4/14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val="312360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embeddings/oleObject1.bin" Type="http://schemas.openxmlformats.org/officeDocument/2006/relationships/oleObject"/><Relationship Id="rId3" Target="../media/image3.png" Type="http://schemas.openxmlformats.org/officeDocument/2006/relationships/image"/><Relationship Id="rId4" Target="../drawings/vmlDrawing1.vml" Type="http://schemas.openxmlformats.org/officeDocument/2006/relationships/vmlDrawing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4.jpe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5.png" Type="http://schemas.openxmlformats.org/officeDocument/2006/relationships/image"/><Relationship Id="rId3" Target="../media/image4.jpeg" Type="http://schemas.openxmlformats.org/officeDocument/2006/relationships/image"/><Relationship Id="rId4" Target="../media/image6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E:\PPT制作必备\PPT模板\Nipic_2531170_20130604140841207000.jpg" id="1027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0642" t="4356"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0" y="1924050"/>
            <a:ext cx="9144000" cy="1439863"/>
          </a:xfrm>
          <a:prstGeom prst="rect">
            <a:avLst/>
          </a:prstGeom>
          <a:solidFill>
            <a:srgbClr val="E84A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3" name="组合 3"/>
          <p:cNvGrpSpPr/>
          <p:nvPr/>
        </p:nvGrpSpPr>
        <p:grpSpPr>
          <a:xfrm>
            <a:off x="179388" y="1995488"/>
            <a:ext cx="3616326" cy="1188720"/>
            <a:chOff x="5635469" y="267494"/>
            <a:chExt cx="3617052" cy="1188720"/>
          </a:xfrm>
        </p:grpSpPr>
        <p:sp>
          <p:nvSpPr>
            <p:cNvPr id="5" name="TextBox 242"/>
            <p:cNvSpPr txBox="1">
              <a:spLocks noChangeArrowheads="1"/>
            </p:cNvSpPr>
            <p:nvPr/>
          </p:nvSpPr>
          <p:spPr bwMode="auto">
            <a:xfrm>
              <a:off x="6236271" y="402431"/>
              <a:ext cx="3016250" cy="57912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 smtClean="0" spc="120" sz="320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innerShdw blurRad="63500" dir="13500000" dist="50800">
                      <a:prstClr val="black">
                        <a:alpha val="50000"/>
                      </a:prstClr>
                    </a:innerShdw>
                  </a:effectLst>
                  <a:latin charset="-122" pitchFamily="65" typeface="方正综艺简体"/>
                  <a:ea charset="-122" pitchFamily="65" typeface="方正综艺简体"/>
                </a:rPr>
                <a:t>OWERPOINT</a:t>
              </a:r>
            </a:p>
          </p:txBody>
        </p:sp>
        <p:sp>
          <p:nvSpPr>
            <p:cNvPr id="6" name="TextBox 5"/>
            <p:cNvSpPr txBox="1"/>
            <p:nvPr/>
          </p:nvSpPr>
          <p:spPr bwMode="auto">
            <a:xfrm>
              <a:off x="6041644" y="838994"/>
              <a:ext cx="2974597" cy="411480"/>
            </a:xfrm>
            <a:prstGeom prst="rect">
              <a:avLst/>
            </a:prstGeom>
            <a:noFill/>
          </p:spPr>
          <p:txBody>
            <a:bodyPr lIns="90000" rIns="90000" wrap="none">
              <a:spAutoFit/>
            </a:bodyPr>
            <a:lstStyle/>
            <a:p>
              <a:pPr algn="just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pc="100" sz="21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34" typeface="微软雅黑"/>
                  <a:ea charset="-122" panose="020b0503020204020204" pitchFamily="34" typeface="微软雅黑"/>
                </a:rPr>
                <a:t>宁波思翔广告有限公司</a:t>
              </a:r>
            </a:p>
          </p:txBody>
        </p:sp>
        <p:sp>
          <p:nvSpPr>
            <p:cNvPr id="7" name="矩形 6"/>
            <p:cNvSpPr/>
            <p:nvPr/>
          </p:nvSpPr>
          <p:spPr bwMode="auto">
            <a:xfrm>
              <a:off x="5635469" y="267494"/>
              <a:ext cx="640208" cy="1188720"/>
            </a:xfrm>
            <a:prstGeom prst="rect">
              <a:avLst/>
            </a:prstGeom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 sz="720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innerShdw blurRad="63500" dir="13500000" dist="50800">
                      <a:prstClr val="black">
                        <a:alpha val="50000"/>
                      </a:prstClr>
                    </a:innerShdw>
                  </a:effectLst>
                  <a:latin charset="-122" pitchFamily="65" typeface="方正综艺简体"/>
                  <a:ea charset="-122" pitchFamily="65" typeface="方正综艺简体"/>
                </a:rPr>
                <a:t>P</a:t>
              </a:r>
            </a:p>
          </p:txBody>
        </p:sp>
      </p:grpSp>
    </p:spTree>
  </p:cSld>
  <p:clrMapOvr>
    <a:masterClrMapping/>
  </p:clrMapOvr>
  <p:transition spd="med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6" name="TextBox 18"/>
          <p:cNvSpPr txBox="1">
            <a:spLocks noChangeArrowheads="1"/>
          </p:cNvSpPr>
          <p:nvPr/>
        </p:nvSpPr>
        <p:spPr bwMode="auto">
          <a:xfrm>
            <a:off x="3175" y="6350"/>
            <a:ext cx="20116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>
                <a:solidFill>
                  <a:schemeClr val="bg1"/>
                </a:solidFill>
              </a:rPr>
              <a:t>双击此处添加标题</a:t>
            </a:r>
          </a:p>
        </p:txBody>
      </p:sp>
      <p:grpSp>
        <p:nvGrpSpPr>
          <p:cNvPr id="21507" name="组合 26"/>
          <p:cNvGrpSpPr/>
          <p:nvPr/>
        </p:nvGrpSpPr>
        <p:grpSpPr>
          <a:xfrm>
            <a:off x="250825" y="2727325"/>
            <a:ext cx="8642350" cy="933450"/>
            <a:chOff x="251520" y="2746664"/>
            <a:chExt cx="8641655" cy="933868"/>
          </a:xfrm>
        </p:grpSpPr>
        <p:grpSp>
          <p:nvGrpSpPr>
            <p:cNvPr id="21538" name="组合 68"/>
            <p:cNvGrpSpPr/>
            <p:nvPr/>
          </p:nvGrpSpPr>
          <p:grpSpPr>
            <a:xfrm>
              <a:off x="251520" y="2746664"/>
              <a:ext cx="8641655" cy="933868"/>
              <a:chOff x="250825" y="1751000"/>
              <a:chExt cx="8641655" cy="933868"/>
            </a:xfrm>
          </p:grpSpPr>
          <p:grpSp>
            <p:nvGrpSpPr>
              <p:cNvPr id="21551" name="组合 69"/>
              <p:cNvGrpSpPr/>
              <p:nvPr/>
            </p:nvGrpSpPr>
            <p:grpSpPr>
              <a:xfrm>
                <a:off x="4563605" y="1751000"/>
                <a:ext cx="2168561" cy="933868"/>
                <a:chOff x="4571305" y="1751000"/>
                <a:chExt cx="2240309" cy="964766"/>
              </a:xfrm>
            </p:grpSpPr>
            <p:sp>
              <p:nvSpPr>
                <p:cNvPr id="21564" name="Freeform 7"/>
                <p:cNvSpPr/>
                <p:nvPr/>
              </p:nvSpPr>
              <p:spPr bwMode="auto">
                <a:xfrm>
                  <a:off x="4571305" y="1751000"/>
                  <a:ext cx="2240309" cy="964766"/>
                </a:xfrm>
                <a:custGeom>
                  <a:gdLst>
                    <a:gd fmla="*/ 483734 w 829" name="T0"/>
                    <a:gd fmla="*/ 0 h 357" name="T1"/>
                    <a:gd fmla="*/ 2240309 w 829" name="T2"/>
                    <a:gd fmla="*/ 0 h 357" name="T3"/>
                    <a:gd fmla="*/ 2240309 w 829" name="T4"/>
                    <a:gd fmla="*/ 964766 h 357" name="T5"/>
                    <a:gd fmla="*/ 483734 w 829" name="T6"/>
                    <a:gd fmla="*/ 964766 h 357" name="T7"/>
                    <a:gd fmla="*/ 0 w 829" name="T8"/>
                    <a:gd fmla="*/ 486437 h 357" name="T9"/>
                    <a:gd fmla="*/ 483734 w 829" name="T10"/>
                    <a:gd fmla="*/ 0 h 357" name="T11"/>
                    <a:gd fmla="*/ 483734 w 829" name="T12"/>
                    <a:gd fmla="*/ 0 h 357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w 829" name="T21"/>
                    <a:gd fmla="*/ 0 h 357" name="T22"/>
                    <a:gd fmla="*/ 829 w 829" name="T23"/>
                    <a:gd fmla="*/ 357 h 357" name="T24"/>
                  </a:gdLst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b="T24" l="T21" r="T23" t="T22"/>
                  <a:pathLst>
                    <a:path h="357" w="829">
                      <a:moveTo>
                        <a:pt x="179" y="0"/>
                      </a:moveTo>
                      <a:lnTo>
                        <a:pt x="829" y="0"/>
                      </a:lnTo>
                      <a:lnTo>
                        <a:pt x="829" y="357"/>
                      </a:lnTo>
                      <a:lnTo>
                        <a:pt x="179" y="357"/>
                      </a:lnTo>
                      <a:lnTo>
                        <a:pt x="0" y="180"/>
                      </a:lnTo>
                      <a:lnTo>
                        <a:pt x="179" y="0"/>
                      </a:lnTo>
                      <a:close/>
                    </a:path>
                  </a:pathLst>
                </a:custGeom>
                <a:solidFill>
                  <a:srgbClr val="F4B40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21565" name="Freeform 8"/>
                <p:cNvSpPr/>
                <p:nvPr/>
              </p:nvSpPr>
              <p:spPr bwMode="auto">
                <a:xfrm>
                  <a:off x="5087467" y="1834776"/>
                  <a:ext cx="1518762" cy="802621"/>
                </a:xfrm>
                <a:custGeom>
                  <a:gdLst>
                    <a:gd fmla="*/ 0 w 562" name="T0"/>
                    <a:gd fmla="*/ 0 h 297" name="T1"/>
                    <a:gd fmla="*/ 1518762 w 562" name="T2"/>
                    <a:gd fmla="*/ 0 h 297" name="T3"/>
                    <a:gd fmla="*/ 1518762 w 562" name="T4"/>
                    <a:gd fmla="*/ 802621 h 297" name="T5"/>
                    <a:gd fmla="*/ 0 w 562" name="T6"/>
                    <a:gd fmla="*/ 802621 h 297" name="T7"/>
                    <a:gd fmla="*/ 0 w 562" name="T8"/>
                    <a:gd fmla="*/ 0 h 297" name="T9"/>
                    <a:gd fmla="*/ 0 w 562" name="T10"/>
                    <a:gd fmla="*/ 0 h 297" name="T11"/>
                    <a:gd fmla="*/ 0 60000 65536" name="T12"/>
                    <a:gd fmla="*/ 0 60000 65536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w 562" name="T18"/>
                    <a:gd fmla="*/ 0 h 297" name="T19"/>
                    <a:gd fmla="*/ 562 w 562" name="T20"/>
                    <a:gd fmla="*/ 297 h 297" name="T21"/>
                  </a:gdLst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b="T21" l="T18" r="T20" t="T19"/>
                  <a:pathLst>
                    <a:path h="297" w="562">
                      <a:moveTo>
                        <a:pt x="0" y="0"/>
                      </a:moveTo>
                      <a:lnTo>
                        <a:pt x="562" y="0"/>
                      </a:lnTo>
                      <a:lnTo>
                        <a:pt x="562" y="297"/>
                      </a:lnTo>
                      <a:lnTo>
                        <a:pt x="0" y="2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21566" name="Freeform 9"/>
                <p:cNvSpPr/>
                <p:nvPr/>
              </p:nvSpPr>
              <p:spPr bwMode="auto">
                <a:xfrm>
                  <a:off x="4684807" y="2050970"/>
                  <a:ext cx="326992" cy="364828"/>
                </a:xfrm>
                <a:custGeom>
                  <a:gdLst>
                    <a:gd fmla="*/ 181062 w 121" name="T0"/>
                    <a:gd fmla="*/ 0 h 135" name="T1"/>
                    <a:gd fmla="*/ 181062 w 121" name="T2"/>
                    <a:gd fmla="*/ 83775 h 135" name="T3"/>
                    <a:gd fmla="*/ 326992 w 121" name="T4"/>
                    <a:gd fmla="*/ 83775 h 135" name="T5"/>
                    <a:gd fmla="*/ 326992 w 121" name="T6"/>
                    <a:gd fmla="*/ 281053 h 135" name="T7"/>
                    <a:gd fmla="*/ 181062 w 121" name="T8"/>
                    <a:gd fmla="*/ 281053 h 135" name="T9"/>
                    <a:gd fmla="*/ 181062 w 121" name="T10"/>
                    <a:gd fmla="*/ 364828 h 135" name="T11"/>
                    <a:gd fmla="*/ 0 w 121" name="T12"/>
                    <a:gd fmla="*/ 186468 h 135" name="T13"/>
                    <a:gd fmla="*/ 181062 w 121" name="T14"/>
                    <a:gd fmla="*/ 0 h 135" name="T15"/>
                    <a:gd fmla="*/ 181062 w 121" name="T16"/>
                    <a:gd fmla="*/ 0 h 135" name="T17"/>
                    <a:gd fmla="*/ 0 60000 65536" name="T18"/>
                    <a:gd fmla="*/ 0 60000 65536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  <a:gd fmla="*/ 0 60000 65536" name="T24"/>
                    <a:gd fmla="*/ 0 60000 65536" name="T25"/>
                    <a:gd fmla="*/ 0 60000 65536" name="T26"/>
                    <a:gd fmla="*/ 0 w 121" name="T27"/>
                    <a:gd fmla="*/ 0 h 135" name="T28"/>
                    <a:gd fmla="*/ 121 w 121" name="T29"/>
                    <a:gd fmla="*/ 135 h 135" name="T30"/>
                  </a:gdLst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b="T30" l="T27" r="T29" t="T28"/>
                  <a:pathLst>
                    <a:path h="135" w="120">
                      <a:moveTo>
                        <a:pt x="67" y="0"/>
                      </a:moveTo>
                      <a:lnTo>
                        <a:pt x="67" y="31"/>
                      </a:lnTo>
                      <a:lnTo>
                        <a:pt x="121" y="31"/>
                      </a:lnTo>
                      <a:lnTo>
                        <a:pt x="121" y="104"/>
                      </a:lnTo>
                      <a:lnTo>
                        <a:pt x="67" y="104"/>
                      </a:lnTo>
                      <a:lnTo>
                        <a:pt x="67" y="135"/>
                      </a:lnTo>
                      <a:lnTo>
                        <a:pt x="0" y="69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</p:grpSp>
          <p:grpSp>
            <p:nvGrpSpPr>
              <p:cNvPr id="21552" name="组合 70"/>
              <p:cNvGrpSpPr/>
              <p:nvPr/>
            </p:nvGrpSpPr>
            <p:grpSpPr>
              <a:xfrm>
                <a:off x="6716071" y="1751000"/>
                <a:ext cx="2176409" cy="933868"/>
                <a:chOff x="6644063" y="1751000"/>
                <a:chExt cx="2248417" cy="964766"/>
              </a:xfrm>
            </p:grpSpPr>
            <p:sp>
              <p:nvSpPr>
                <p:cNvPr id="21561" name="Freeform 10"/>
                <p:cNvSpPr/>
                <p:nvPr/>
              </p:nvSpPr>
              <p:spPr bwMode="auto">
                <a:xfrm>
                  <a:off x="6644063" y="1751000"/>
                  <a:ext cx="2248417" cy="964766"/>
                </a:xfrm>
                <a:custGeom>
                  <a:gdLst>
                    <a:gd fmla="*/ 491841 w 832" name="T0"/>
                    <a:gd fmla="*/ 0 h 357" name="T1"/>
                    <a:gd fmla="*/ 2248417 w 832" name="T2"/>
                    <a:gd fmla="*/ 0 h 357" name="T3"/>
                    <a:gd fmla="*/ 2248417 w 832" name="T4"/>
                    <a:gd fmla="*/ 964766 h 357" name="T5"/>
                    <a:gd fmla="*/ 491841 w 832" name="T6"/>
                    <a:gd fmla="*/ 964766 h 357" name="T7"/>
                    <a:gd fmla="*/ 0 w 832" name="T8"/>
                    <a:gd fmla="*/ 486437 h 357" name="T9"/>
                    <a:gd fmla="*/ 491841 w 832" name="T10"/>
                    <a:gd fmla="*/ 0 h 357" name="T11"/>
                    <a:gd fmla="*/ 491841 w 832" name="T12"/>
                    <a:gd fmla="*/ 0 h 357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w 832" name="T21"/>
                    <a:gd fmla="*/ 0 h 357" name="T22"/>
                    <a:gd fmla="*/ 832 w 832" name="T23"/>
                    <a:gd fmla="*/ 357 h 357" name="T24"/>
                  </a:gdLst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b="T24" l="T21" r="T23" t="T22"/>
                  <a:pathLst>
                    <a:path h="357" w="832">
                      <a:moveTo>
                        <a:pt x="182" y="0"/>
                      </a:moveTo>
                      <a:lnTo>
                        <a:pt x="832" y="0"/>
                      </a:lnTo>
                      <a:lnTo>
                        <a:pt x="832" y="357"/>
                      </a:lnTo>
                      <a:lnTo>
                        <a:pt x="182" y="357"/>
                      </a:lnTo>
                      <a:lnTo>
                        <a:pt x="0" y="180"/>
                      </a:lnTo>
                      <a:lnTo>
                        <a:pt x="182" y="0"/>
                      </a:lnTo>
                      <a:close/>
                    </a:path>
                  </a:pathLst>
                </a:custGeom>
                <a:solidFill>
                  <a:srgbClr val="E84A1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21562" name="Freeform 11"/>
                <p:cNvSpPr/>
                <p:nvPr/>
              </p:nvSpPr>
              <p:spPr bwMode="auto">
                <a:xfrm>
                  <a:off x="7168334" y="1834776"/>
                  <a:ext cx="1518762" cy="802621"/>
                </a:xfrm>
                <a:custGeom>
                  <a:gdLst>
                    <a:gd fmla="*/ 0 w 562" name="T0"/>
                    <a:gd fmla="*/ 0 h 297" name="T1"/>
                    <a:gd fmla="*/ 1518762 w 562" name="T2"/>
                    <a:gd fmla="*/ 0 h 297" name="T3"/>
                    <a:gd fmla="*/ 1518762 w 562" name="T4"/>
                    <a:gd fmla="*/ 802621 h 297" name="T5"/>
                    <a:gd fmla="*/ 0 w 562" name="T6"/>
                    <a:gd fmla="*/ 802621 h 297" name="T7"/>
                    <a:gd fmla="*/ 0 w 562" name="T8"/>
                    <a:gd fmla="*/ 0 h 297" name="T9"/>
                    <a:gd fmla="*/ 0 w 562" name="T10"/>
                    <a:gd fmla="*/ 0 h 297" name="T11"/>
                    <a:gd fmla="*/ 0 60000 65536" name="T12"/>
                    <a:gd fmla="*/ 0 60000 65536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w 562" name="T18"/>
                    <a:gd fmla="*/ 0 h 297" name="T19"/>
                    <a:gd fmla="*/ 562 w 562" name="T20"/>
                    <a:gd fmla="*/ 297 h 297" name="T21"/>
                  </a:gdLst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b="T21" l="T18" r="T20" t="T19"/>
                  <a:pathLst>
                    <a:path h="297" w="562">
                      <a:moveTo>
                        <a:pt x="0" y="0"/>
                      </a:moveTo>
                      <a:lnTo>
                        <a:pt x="562" y="0"/>
                      </a:lnTo>
                      <a:lnTo>
                        <a:pt x="562" y="297"/>
                      </a:lnTo>
                      <a:lnTo>
                        <a:pt x="0" y="2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21563" name="Freeform 12"/>
                <p:cNvSpPr/>
                <p:nvPr/>
              </p:nvSpPr>
              <p:spPr bwMode="auto">
                <a:xfrm>
                  <a:off x="6760268" y="2050970"/>
                  <a:ext cx="332397" cy="364828"/>
                </a:xfrm>
                <a:custGeom>
                  <a:gdLst>
                    <a:gd fmla="*/ 183764 w 123" name="T0"/>
                    <a:gd fmla="*/ 0 h 135" name="T1"/>
                    <a:gd fmla="*/ 183764 w 123" name="T2"/>
                    <a:gd fmla="*/ 83775 h 135" name="T3"/>
                    <a:gd fmla="*/ 332397 w 123" name="T4"/>
                    <a:gd fmla="*/ 83775 h 135" name="T5"/>
                    <a:gd fmla="*/ 332397 w 123" name="T6"/>
                    <a:gd fmla="*/ 281053 h 135" name="T7"/>
                    <a:gd fmla="*/ 183764 w 123" name="T8"/>
                    <a:gd fmla="*/ 281053 h 135" name="T9"/>
                    <a:gd fmla="*/ 183764 w 123" name="T10"/>
                    <a:gd fmla="*/ 364828 h 135" name="T11"/>
                    <a:gd fmla="*/ 0 w 123" name="T12"/>
                    <a:gd fmla="*/ 186468 h 135" name="T13"/>
                    <a:gd fmla="*/ 183764 w 123" name="T14"/>
                    <a:gd fmla="*/ 0 h 135" name="T15"/>
                    <a:gd fmla="*/ 183764 w 123" name="T16"/>
                    <a:gd fmla="*/ 0 h 135" name="T17"/>
                    <a:gd fmla="*/ 0 60000 65536" name="T18"/>
                    <a:gd fmla="*/ 0 60000 65536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  <a:gd fmla="*/ 0 60000 65536" name="T24"/>
                    <a:gd fmla="*/ 0 60000 65536" name="T25"/>
                    <a:gd fmla="*/ 0 60000 65536" name="T26"/>
                    <a:gd fmla="*/ 0 w 123" name="T27"/>
                    <a:gd fmla="*/ 0 h 135" name="T28"/>
                    <a:gd fmla="*/ 123 w 123" name="T29"/>
                    <a:gd fmla="*/ 135 h 135" name="T30"/>
                  </a:gdLst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b="T30" l="T27" r="T29" t="T28"/>
                  <a:pathLst>
                    <a:path h="135" w="123">
                      <a:moveTo>
                        <a:pt x="68" y="0"/>
                      </a:moveTo>
                      <a:lnTo>
                        <a:pt x="68" y="31"/>
                      </a:lnTo>
                      <a:lnTo>
                        <a:pt x="123" y="31"/>
                      </a:lnTo>
                      <a:lnTo>
                        <a:pt x="123" y="104"/>
                      </a:lnTo>
                      <a:lnTo>
                        <a:pt x="68" y="104"/>
                      </a:lnTo>
                      <a:lnTo>
                        <a:pt x="68" y="135"/>
                      </a:lnTo>
                      <a:lnTo>
                        <a:pt x="0" y="69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</p:grpSp>
          <p:grpSp>
            <p:nvGrpSpPr>
              <p:cNvPr id="21553" name="组合 71"/>
              <p:cNvGrpSpPr/>
              <p:nvPr/>
            </p:nvGrpSpPr>
            <p:grpSpPr>
              <a:xfrm>
                <a:off x="250825" y="1751000"/>
                <a:ext cx="2168561" cy="933868"/>
                <a:chOff x="250825" y="1751000"/>
                <a:chExt cx="2240309" cy="964766"/>
              </a:xfrm>
            </p:grpSpPr>
            <p:sp>
              <p:nvSpPr>
                <p:cNvPr id="21558" name="Freeform 7"/>
                <p:cNvSpPr/>
                <p:nvPr/>
              </p:nvSpPr>
              <p:spPr bwMode="auto">
                <a:xfrm>
                  <a:off x="250825" y="1751000"/>
                  <a:ext cx="2240309" cy="964766"/>
                </a:xfrm>
                <a:custGeom>
                  <a:gdLst>
                    <a:gd fmla="*/ 483734 w 829" name="T0"/>
                    <a:gd fmla="*/ 0 h 357" name="T1"/>
                    <a:gd fmla="*/ 2240309 w 829" name="T2"/>
                    <a:gd fmla="*/ 0 h 357" name="T3"/>
                    <a:gd fmla="*/ 2240309 w 829" name="T4"/>
                    <a:gd fmla="*/ 964766 h 357" name="T5"/>
                    <a:gd fmla="*/ 483734 w 829" name="T6"/>
                    <a:gd fmla="*/ 964766 h 357" name="T7"/>
                    <a:gd fmla="*/ 0 w 829" name="T8"/>
                    <a:gd fmla="*/ 486437 h 357" name="T9"/>
                    <a:gd fmla="*/ 483734 w 829" name="T10"/>
                    <a:gd fmla="*/ 0 h 357" name="T11"/>
                    <a:gd fmla="*/ 483734 w 829" name="T12"/>
                    <a:gd fmla="*/ 0 h 357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w 829" name="T21"/>
                    <a:gd fmla="*/ 0 h 357" name="T22"/>
                    <a:gd fmla="*/ 829 w 829" name="T23"/>
                    <a:gd fmla="*/ 357 h 357" name="T24"/>
                  </a:gdLst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b="T24" l="T21" r="T23" t="T22"/>
                  <a:pathLst>
                    <a:path h="357" w="829">
                      <a:moveTo>
                        <a:pt x="179" y="0"/>
                      </a:moveTo>
                      <a:lnTo>
                        <a:pt x="829" y="0"/>
                      </a:lnTo>
                      <a:lnTo>
                        <a:pt x="829" y="357"/>
                      </a:lnTo>
                      <a:lnTo>
                        <a:pt x="179" y="357"/>
                      </a:lnTo>
                      <a:lnTo>
                        <a:pt x="0" y="180"/>
                      </a:lnTo>
                      <a:lnTo>
                        <a:pt x="179" y="0"/>
                      </a:lnTo>
                      <a:close/>
                    </a:path>
                  </a:pathLst>
                </a:custGeom>
                <a:solidFill>
                  <a:srgbClr val="F4B40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21559" name="Freeform 8"/>
                <p:cNvSpPr/>
                <p:nvPr/>
              </p:nvSpPr>
              <p:spPr bwMode="auto">
                <a:xfrm>
                  <a:off x="766987" y="1834776"/>
                  <a:ext cx="1518762" cy="802621"/>
                </a:xfrm>
                <a:custGeom>
                  <a:gdLst>
                    <a:gd fmla="*/ 0 w 562" name="T0"/>
                    <a:gd fmla="*/ 0 h 297" name="T1"/>
                    <a:gd fmla="*/ 1518762 w 562" name="T2"/>
                    <a:gd fmla="*/ 0 h 297" name="T3"/>
                    <a:gd fmla="*/ 1518762 w 562" name="T4"/>
                    <a:gd fmla="*/ 802621 h 297" name="T5"/>
                    <a:gd fmla="*/ 0 w 562" name="T6"/>
                    <a:gd fmla="*/ 802621 h 297" name="T7"/>
                    <a:gd fmla="*/ 0 w 562" name="T8"/>
                    <a:gd fmla="*/ 0 h 297" name="T9"/>
                    <a:gd fmla="*/ 0 w 562" name="T10"/>
                    <a:gd fmla="*/ 0 h 297" name="T11"/>
                    <a:gd fmla="*/ 0 60000 65536" name="T12"/>
                    <a:gd fmla="*/ 0 60000 65536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w 562" name="T18"/>
                    <a:gd fmla="*/ 0 h 297" name="T19"/>
                    <a:gd fmla="*/ 562 w 562" name="T20"/>
                    <a:gd fmla="*/ 297 h 297" name="T21"/>
                  </a:gdLst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b="T21" l="T18" r="T20" t="T19"/>
                  <a:pathLst>
                    <a:path h="297" w="562">
                      <a:moveTo>
                        <a:pt x="0" y="0"/>
                      </a:moveTo>
                      <a:lnTo>
                        <a:pt x="562" y="0"/>
                      </a:lnTo>
                      <a:lnTo>
                        <a:pt x="562" y="297"/>
                      </a:lnTo>
                      <a:lnTo>
                        <a:pt x="0" y="2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21560" name="Freeform 9"/>
                <p:cNvSpPr/>
                <p:nvPr/>
              </p:nvSpPr>
              <p:spPr bwMode="auto">
                <a:xfrm>
                  <a:off x="364327" y="2050970"/>
                  <a:ext cx="326992" cy="364828"/>
                </a:xfrm>
                <a:custGeom>
                  <a:gdLst>
                    <a:gd fmla="*/ 181062 w 121" name="T0"/>
                    <a:gd fmla="*/ 0 h 135" name="T1"/>
                    <a:gd fmla="*/ 181062 w 121" name="T2"/>
                    <a:gd fmla="*/ 83775 h 135" name="T3"/>
                    <a:gd fmla="*/ 326992 w 121" name="T4"/>
                    <a:gd fmla="*/ 83775 h 135" name="T5"/>
                    <a:gd fmla="*/ 326992 w 121" name="T6"/>
                    <a:gd fmla="*/ 281053 h 135" name="T7"/>
                    <a:gd fmla="*/ 181062 w 121" name="T8"/>
                    <a:gd fmla="*/ 281053 h 135" name="T9"/>
                    <a:gd fmla="*/ 181062 w 121" name="T10"/>
                    <a:gd fmla="*/ 364828 h 135" name="T11"/>
                    <a:gd fmla="*/ 0 w 121" name="T12"/>
                    <a:gd fmla="*/ 186468 h 135" name="T13"/>
                    <a:gd fmla="*/ 181062 w 121" name="T14"/>
                    <a:gd fmla="*/ 0 h 135" name="T15"/>
                    <a:gd fmla="*/ 181062 w 121" name="T16"/>
                    <a:gd fmla="*/ 0 h 135" name="T17"/>
                    <a:gd fmla="*/ 0 60000 65536" name="T18"/>
                    <a:gd fmla="*/ 0 60000 65536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  <a:gd fmla="*/ 0 60000 65536" name="T24"/>
                    <a:gd fmla="*/ 0 60000 65536" name="T25"/>
                    <a:gd fmla="*/ 0 60000 65536" name="T26"/>
                    <a:gd fmla="*/ 0 w 121" name="T27"/>
                    <a:gd fmla="*/ 0 h 135" name="T28"/>
                    <a:gd fmla="*/ 121 w 121" name="T29"/>
                    <a:gd fmla="*/ 135 h 135" name="T30"/>
                  </a:gdLst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b="T30" l="T27" r="T29" t="T28"/>
                  <a:pathLst>
                    <a:path h="135" w="120">
                      <a:moveTo>
                        <a:pt x="67" y="0"/>
                      </a:moveTo>
                      <a:lnTo>
                        <a:pt x="67" y="31"/>
                      </a:lnTo>
                      <a:lnTo>
                        <a:pt x="121" y="31"/>
                      </a:lnTo>
                      <a:lnTo>
                        <a:pt x="121" y="104"/>
                      </a:lnTo>
                      <a:lnTo>
                        <a:pt x="67" y="104"/>
                      </a:lnTo>
                      <a:lnTo>
                        <a:pt x="67" y="135"/>
                      </a:lnTo>
                      <a:lnTo>
                        <a:pt x="0" y="69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</p:grpSp>
          <p:grpSp>
            <p:nvGrpSpPr>
              <p:cNvPr id="21554" name="组合 72"/>
              <p:cNvGrpSpPr/>
              <p:nvPr/>
            </p:nvGrpSpPr>
            <p:grpSpPr>
              <a:xfrm>
                <a:off x="2403291" y="1751000"/>
                <a:ext cx="2176409" cy="933868"/>
                <a:chOff x="2323583" y="1751000"/>
                <a:chExt cx="2248417" cy="964766"/>
              </a:xfrm>
            </p:grpSpPr>
            <p:sp>
              <p:nvSpPr>
                <p:cNvPr id="21555" name="Freeform 10"/>
                <p:cNvSpPr/>
                <p:nvPr/>
              </p:nvSpPr>
              <p:spPr bwMode="auto">
                <a:xfrm>
                  <a:off x="2323583" y="1751000"/>
                  <a:ext cx="2248417" cy="964766"/>
                </a:xfrm>
                <a:custGeom>
                  <a:gdLst>
                    <a:gd fmla="*/ 491841 w 832" name="T0"/>
                    <a:gd fmla="*/ 0 h 357" name="T1"/>
                    <a:gd fmla="*/ 2248417 w 832" name="T2"/>
                    <a:gd fmla="*/ 0 h 357" name="T3"/>
                    <a:gd fmla="*/ 2248417 w 832" name="T4"/>
                    <a:gd fmla="*/ 964766 h 357" name="T5"/>
                    <a:gd fmla="*/ 491841 w 832" name="T6"/>
                    <a:gd fmla="*/ 964766 h 357" name="T7"/>
                    <a:gd fmla="*/ 0 w 832" name="T8"/>
                    <a:gd fmla="*/ 486437 h 357" name="T9"/>
                    <a:gd fmla="*/ 491841 w 832" name="T10"/>
                    <a:gd fmla="*/ 0 h 357" name="T11"/>
                    <a:gd fmla="*/ 491841 w 832" name="T12"/>
                    <a:gd fmla="*/ 0 h 357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w 832" name="T21"/>
                    <a:gd fmla="*/ 0 h 357" name="T22"/>
                    <a:gd fmla="*/ 832 w 832" name="T23"/>
                    <a:gd fmla="*/ 357 h 357" name="T24"/>
                  </a:gdLst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b="T24" l="T21" r="T23" t="T22"/>
                  <a:pathLst>
                    <a:path h="357" w="832">
                      <a:moveTo>
                        <a:pt x="182" y="0"/>
                      </a:moveTo>
                      <a:lnTo>
                        <a:pt x="832" y="0"/>
                      </a:lnTo>
                      <a:lnTo>
                        <a:pt x="832" y="357"/>
                      </a:lnTo>
                      <a:lnTo>
                        <a:pt x="182" y="357"/>
                      </a:lnTo>
                      <a:lnTo>
                        <a:pt x="0" y="180"/>
                      </a:lnTo>
                      <a:lnTo>
                        <a:pt x="182" y="0"/>
                      </a:lnTo>
                      <a:close/>
                    </a:path>
                  </a:pathLst>
                </a:custGeom>
                <a:solidFill>
                  <a:srgbClr val="E84A1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21556" name="Freeform 11"/>
                <p:cNvSpPr/>
                <p:nvPr/>
              </p:nvSpPr>
              <p:spPr bwMode="auto">
                <a:xfrm>
                  <a:off x="2847854" y="1834776"/>
                  <a:ext cx="1518762" cy="802621"/>
                </a:xfrm>
                <a:custGeom>
                  <a:gdLst>
                    <a:gd fmla="*/ 0 w 562" name="T0"/>
                    <a:gd fmla="*/ 0 h 297" name="T1"/>
                    <a:gd fmla="*/ 1518762 w 562" name="T2"/>
                    <a:gd fmla="*/ 0 h 297" name="T3"/>
                    <a:gd fmla="*/ 1518762 w 562" name="T4"/>
                    <a:gd fmla="*/ 802621 h 297" name="T5"/>
                    <a:gd fmla="*/ 0 w 562" name="T6"/>
                    <a:gd fmla="*/ 802621 h 297" name="T7"/>
                    <a:gd fmla="*/ 0 w 562" name="T8"/>
                    <a:gd fmla="*/ 0 h 297" name="T9"/>
                    <a:gd fmla="*/ 0 w 562" name="T10"/>
                    <a:gd fmla="*/ 0 h 297" name="T11"/>
                    <a:gd fmla="*/ 0 60000 65536" name="T12"/>
                    <a:gd fmla="*/ 0 60000 65536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w 562" name="T18"/>
                    <a:gd fmla="*/ 0 h 297" name="T19"/>
                    <a:gd fmla="*/ 562 w 562" name="T20"/>
                    <a:gd fmla="*/ 297 h 297" name="T21"/>
                  </a:gdLst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b="T21" l="T18" r="T20" t="T19"/>
                  <a:pathLst>
                    <a:path h="297" w="562">
                      <a:moveTo>
                        <a:pt x="0" y="0"/>
                      </a:moveTo>
                      <a:lnTo>
                        <a:pt x="562" y="0"/>
                      </a:lnTo>
                      <a:lnTo>
                        <a:pt x="562" y="297"/>
                      </a:lnTo>
                      <a:lnTo>
                        <a:pt x="0" y="2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21557" name="Freeform 12"/>
                <p:cNvSpPr/>
                <p:nvPr/>
              </p:nvSpPr>
              <p:spPr bwMode="auto">
                <a:xfrm>
                  <a:off x="2439788" y="2050970"/>
                  <a:ext cx="332397" cy="364828"/>
                </a:xfrm>
                <a:custGeom>
                  <a:gdLst>
                    <a:gd fmla="*/ 183764 w 123" name="T0"/>
                    <a:gd fmla="*/ 0 h 135" name="T1"/>
                    <a:gd fmla="*/ 183764 w 123" name="T2"/>
                    <a:gd fmla="*/ 83775 h 135" name="T3"/>
                    <a:gd fmla="*/ 332397 w 123" name="T4"/>
                    <a:gd fmla="*/ 83775 h 135" name="T5"/>
                    <a:gd fmla="*/ 332397 w 123" name="T6"/>
                    <a:gd fmla="*/ 281053 h 135" name="T7"/>
                    <a:gd fmla="*/ 183764 w 123" name="T8"/>
                    <a:gd fmla="*/ 281053 h 135" name="T9"/>
                    <a:gd fmla="*/ 183764 w 123" name="T10"/>
                    <a:gd fmla="*/ 364828 h 135" name="T11"/>
                    <a:gd fmla="*/ 0 w 123" name="T12"/>
                    <a:gd fmla="*/ 186468 h 135" name="T13"/>
                    <a:gd fmla="*/ 183764 w 123" name="T14"/>
                    <a:gd fmla="*/ 0 h 135" name="T15"/>
                    <a:gd fmla="*/ 183764 w 123" name="T16"/>
                    <a:gd fmla="*/ 0 h 135" name="T17"/>
                    <a:gd fmla="*/ 0 60000 65536" name="T18"/>
                    <a:gd fmla="*/ 0 60000 65536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  <a:gd fmla="*/ 0 60000 65536" name="T24"/>
                    <a:gd fmla="*/ 0 60000 65536" name="T25"/>
                    <a:gd fmla="*/ 0 60000 65536" name="T26"/>
                    <a:gd fmla="*/ 0 w 123" name="T27"/>
                    <a:gd fmla="*/ 0 h 135" name="T28"/>
                    <a:gd fmla="*/ 123 w 123" name="T29"/>
                    <a:gd fmla="*/ 135 h 135" name="T30"/>
                  </a:gdLst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b="T30" l="T27" r="T29" t="T28"/>
                  <a:pathLst>
                    <a:path h="135" w="123">
                      <a:moveTo>
                        <a:pt x="68" y="0"/>
                      </a:moveTo>
                      <a:lnTo>
                        <a:pt x="68" y="31"/>
                      </a:lnTo>
                      <a:lnTo>
                        <a:pt x="123" y="31"/>
                      </a:lnTo>
                      <a:lnTo>
                        <a:pt x="123" y="104"/>
                      </a:lnTo>
                      <a:lnTo>
                        <a:pt x="68" y="104"/>
                      </a:lnTo>
                      <a:lnTo>
                        <a:pt x="68" y="135"/>
                      </a:lnTo>
                      <a:lnTo>
                        <a:pt x="0" y="69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</p:grpSp>
        </p:grpSp>
        <p:grpSp>
          <p:nvGrpSpPr>
            <p:cNvPr id="21539" name="组合 25"/>
            <p:cNvGrpSpPr/>
            <p:nvPr/>
          </p:nvGrpSpPr>
          <p:grpSpPr>
            <a:xfrm>
              <a:off x="717828" y="2826287"/>
              <a:ext cx="1415887" cy="791208"/>
              <a:chOff x="717828" y="2826287"/>
              <a:chExt cx="1415887" cy="791208"/>
            </a:xfrm>
          </p:grpSpPr>
          <p:sp>
            <p:nvSpPr>
              <p:cNvPr id="21549" name="TextBox 24"/>
              <p:cNvSpPr txBox="1">
                <a:spLocks noChangeArrowheads="1"/>
              </p:cNvSpPr>
              <p:nvPr/>
            </p:nvSpPr>
            <p:spPr bwMode="auto">
              <a:xfrm>
                <a:off x="717828" y="2826287"/>
                <a:ext cx="1249579" cy="304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b="1" lang="zh-CN" sz="1400"/>
                  <a:t>双击添加文字</a:t>
                </a:r>
              </a:p>
            </p:txBody>
          </p:sp>
          <p:sp>
            <p:nvSpPr>
              <p:cNvPr id="21550" name="TextBox 101"/>
              <p:cNvSpPr txBox="1">
                <a:spLocks noChangeArrowheads="1"/>
              </p:cNvSpPr>
              <p:nvPr/>
            </p:nvSpPr>
            <p:spPr bwMode="auto">
              <a:xfrm>
                <a:off x="717943" y="3094275"/>
                <a:ext cx="1401967" cy="518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</p:txBody>
          </p:sp>
        </p:grpSp>
        <p:grpSp>
          <p:nvGrpSpPr>
            <p:cNvPr id="21540" name="组合 102"/>
            <p:cNvGrpSpPr/>
            <p:nvPr/>
          </p:nvGrpSpPr>
          <p:grpSpPr>
            <a:xfrm>
              <a:off x="2868081" y="2829024"/>
              <a:ext cx="1415887" cy="791208"/>
              <a:chOff x="717828" y="2826287"/>
              <a:chExt cx="1415887" cy="791208"/>
            </a:xfrm>
          </p:grpSpPr>
          <p:sp>
            <p:nvSpPr>
              <p:cNvPr id="21547" name="TextBox 103"/>
              <p:cNvSpPr txBox="1">
                <a:spLocks noChangeArrowheads="1"/>
              </p:cNvSpPr>
              <p:nvPr/>
            </p:nvSpPr>
            <p:spPr bwMode="auto">
              <a:xfrm>
                <a:off x="717828" y="2826287"/>
                <a:ext cx="1249579" cy="304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b="1" lang="zh-CN" sz="1400"/>
                  <a:t>双击添加文字</a:t>
                </a:r>
              </a:p>
            </p:txBody>
          </p:sp>
          <p:sp>
            <p:nvSpPr>
              <p:cNvPr id="21548" name="TextBox 104"/>
              <p:cNvSpPr txBox="1">
                <a:spLocks noChangeArrowheads="1"/>
              </p:cNvSpPr>
              <p:nvPr/>
            </p:nvSpPr>
            <p:spPr bwMode="auto">
              <a:xfrm>
                <a:off x="717943" y="3094275"/>
                <a:ext cx="1401967" cy="518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</p:txBody>
          </p:sp>
        </p:grpSp>
        <p:grpSp>
          <p:nvGrpSpPr>
            <p:cNvPr id="21541" name="组合 105"/>
            <p:cNvGrpSpPr/>
            <p:nvPr/>
          </p:nvGrpSpPr>
          <p:grpSpPr>
            <a:xfrm>
              <a:off x="5028321" y="2826287"/>
              <a:ext cx="1415887" cy="791208"/>
              <a:chOff x="717828" y="2826287"/>
              <a:chExt cx="1415887" cy="791208"/>
            </a:xfrm>
          </p:grpSpPr>
          <p:sp>
            <p:nvSpPr>
              <p:cNvPr id="21545" name="TextBox 106"/>
              <p:cNvSpPr txBox="1">
                <a:spLocks noChangeArrowheads="1"/>
              </p:cNvSpPr>
              <p:nvPr/>
            </p:nvSpPr>
            <p:spPr bwMode="auto">
              <a:xfrm>
                <a:off x="717828" y="2826287"/>
                <a:ext cx="1249579" cy="304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b="1" lang="zh-CN" sz="1400"/>
                  <a:t>双击添加文字</a:t>
                </a:r>
              </a:p>
            </p:txBody>
          </p:sp>
          <p:sp>
            <p:nvSpPr>
              <p:cNvPr id="21546" name="TextBox 107"/>
              <p:cNvSpPr txBox="1">
                <a:spLocks noChangeArrowheads="1"/>
              </p:cNvSpPr>
              <p:nvPr/>
            </p:nvSpPr>
            <p:spPr bwMode="auto">
              <a:xfrm>
                <a:off x="717942" y="3094275"/>
                <a:ext cx="1401967" cy="518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</p:txBody>
          </p:sp>
        </p:grpSp>
        <p:grpSp>
          <p:nvGrpSpPr>
            <p:cNvPr id="21542" name="组合 108"/>
            <p:cNvGrpSpPr/>
            <p:nvPr/>
          </p:nvGrpSpPr>
          <p:grpSpPr>
            <a:xfrm>
              <a:off x="7188561" y="2825407"/>
              <a:ext cx="1415887" cy="791208"/>
              <a:chOff x="717828" y="2826287"/>
              <a:chExt cx="1415887" cy="791208"/>
            </a:xfrm>
          </p:grpSpPr>
          <p:sp>
            <p:nvSpPr>
              <p:cNvPr id="21543" name="TextBox 109"/>
              <p:cNvSpPr txBox="1">
                <a:spLocks noChangeArrowheads="1"/>
              </p:cNvSpPr>
              <p:nvPr/>
            </p:nvSpPr>
            <p:spPr bwMode="auto">
              <a:xfrm>
                <a:off x="717828" y="2826287"/>
                <a:ext cx="1249579" cy="304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b="1" lang="zh-CN" sz="1400"/>
                  <a:t>双击添加文字</a:t>
                </a:r>
              </a:p>
            </p:txBody>
          </p:sp>
          <p:sp>
            <p:nvSpPr>
              <p:cNvPr id="21544" name="TextBox 110"/>
              <p:cNvSpPr txBox="1">
                <a:spLocks noChangeArrowheads="1"/>
              </p:cNvSpPr>
              <p:nvPr/>
            </p:nvSpPr>
            <p:spPr bwMode="auto">
              <a:xfrm>
                <a:off x="717943" y="3094275"/>
                <a:ext cx="1401967" cy="518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</p:txBody>
          </p:sp>
        </p:grpSp>
      </p:grpSp>
      <p:grpSp>
        <p:nvGrpSpPr>
          <p:cNvPr id="21508" name="组合 111"/>
          <p:cNvGrpSpPr/>
          <p:nvPr/>
        </p:nvGrpSpPr>
        <p:grpSpPr>
          <a:xfrm>
            <a:off x="250825" y="1474788"/>
            <a:ext cx="8642350" cy="933450"/>
            <a:chOff x="251520" y="2746664"/>
            <a:chExt cx="8641655" cy="933868"/>
          </a:xfrm>
        </p:grpSpPr>
        <p:grpSp>
          <p:nvGrpSpPr>
            <p:cNvPr id="21509" name="组合 112"/>
            <p:cNvGrpSpPr/>
            <p:nvPr/>
          </p:nvGrpSpPr>
          <p:grpSpPr>
            <a:xfrm>
              <a:off x="251520" y="2746664"/>
              <a:ext cx="8641655" cy="933868"/>
              <a:chOff x="250825" y="1751000"/>
              <a:chExt cx="8641655" cy="933868"/>
            </a:xfrm>
          </p:grpSpPr>
          <p:grpSp>
            <p:nvGrpSpPr>
              <p:cNvPr id="21522" name="组合 125"/>
              <p:cNvGrpSpPr/>
              <p:nvPr/>
            </p:nvGrpSpPr>
            <p:grpSpPr>
              <a:xfrm>
                <a:off x="4563605" y="1751000"/>
                <a:ext cx="2168561" cy="933868"/>
                <a:chOff x="4571305" y="1751000"/>
                <a:chExt cx="2240309" cy="964766"/>
              </a:xfrm>
            </p:grpSpPr>
            <p:sp>
              <p:nvSpPr>
                <p:cNvPr id="21535" name="Freeform 7"/>
                <p:cNvSpPr/>
                <p:nvPr/>
              </p:nvSpPr>
              <p:spPr bwMode="auto">
                <a:xfrm>
                  <a:off x="4571305" y="1751000"/>
                  <a:ext cx="2240309" cy="964766"/>
                </a:xfrm>
                <a:custGeom>
                  <a:gdLst>
                    <a:gd fmla="*/ 483734 w 829" name="T0"/>
                    <a:gd fmla="*/ 0 h 357" name="T1"/>
                    <a:gd fmla="*/ 2240309 w 829" name="T2"/>
                    <a:gd fmla="*/ 0 h 357" name="T3"/>
                    <a:gd fmla="*/ 2240309 w 829" name="T4"/>
                    <a:gd fmla="*/ 964766 h 357" name="T5"/>
                    <a:gd fmla="*/ 483734 w 829" name="T6"/>
                    <a:gd fmla="*/ 964766 h 357" name="T7"/>
                    <a:gd fmla="*/ 0 w 829" name="T8"/>
                    <a:gd fmla="*/ 486437 h 357" name="T9"/>
                    <a:gd fmla="*/ 483734 w 829" name="T10"/>
                    <a:gd fmla="*/ 0 h 357" name="T11"/>
                    <a:gd fmla="*/ 483734 w 829" name="T12"/>
                    <a:gd fmla="*/ 0 h 357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w 829" name="T21"/>
                    <a:gd fmla="*/ 0 h 357" name="T22"/>
                    <a:gd fmla="*/ 829 w 829" name="T23"/>
                    <a:gd fmla="*/ 357 h 357" name="T24"/>
                  </a:gdLst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b="T24" l="T21" r="T23" t="T22"/>
                  <a:pathLst>
                    <a:path h="357" w="829">
                      <a:moveTo>
                        <a:pt x="179" y="0"/>
                      </a:moveTo>
                      <a:lnTo>
                        <a:pt x="829" y="0"/>
                      </a:lnTo>
                      <a:lnTo>
                        <a:pt x="829" y="357"/>
                      </a:lnTo>
                      <a:lnTo>
                        <a:pt x="179" y="357"/>
                      </a:lnTo>
                      <a:lnTo>
                        <a:pt x="0" y="180"/>
                      </a:lnTo>
                      <a:lnTo>
                        <a:pt x="179" y="0"/>
                      </a:lnTo>
                      <a:close/>
                    </a:path>
                  </a:pathLst>
                </a:custGeom>
                <a:solidFill>
                  <a:srgbClr val="F4B40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21536" name="Freeform 8"/>
                <p:cNvSpPr/>
                <p:nvPr/>
              </p:nvSpPr>
              <p:spPr bwMode="auto">
                <a:xfrm>
                  <a:off x="5087467" y="1834776"/>
                  <a:ext cx="1518762" cy="802621"/>
                </a:xfrm>
                <a:custGeom>
                  <a:gdLst>
                    <a:gd fmla="*/ 0 w 562" name="T0"/>
                    <a:gd fmla="*/ 0 h 297" name="T1"/>
                    <a:gd fmla="*/ 1518762 w 562" name="T2"/>
                    <a:gd fmla="*/ 0 h 297" name="T3"/>
                    <a:gd fmla="*/ 1518762 w 562" name="T4"/>
                    <a:gd fmla="*/ 802621 h 297" name="T5"/>
                    <a:gd fmla="*/ 0 w 562" name="T6"/>
                    <a:gd fmla="*/ 802621 h 297" name="T7"/>
                    <a:gd fmla="*/ 0 w 562" name="T8"/>
                    <a:gd fmla="*/ 0 h 297" name="T9"/>
                    <a:gd fmla="*/ 0 w 562" name="T10"/>
                    <a:gd fmla="*/ 0 h 297" name="T11"/>
                    <a:gd fmla="*/ 0 60000 65536" name="T12"/>
                    <a:gd fmla="*/ 0 60000 65536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w 562" name="T18"/>
                    <a:gd fmla="*/ 0 h 297" name="T19"/>
                    <a:gd fmla="*/ 562 w 562" name="T20"/>
                    <a:gd fmla="*/ 297 h 297" name="T21"/>
                  </a:gdLst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b="T21" l="T18" r="T20" t="T19"/>
                  <a:pathLst>
                    <a:path h="297" w="562">
                      <a:moveTo>
                        <a:pt x="0" y="0"/>
                      </a:moveTo>
                      <a:lnTo>
                        <a:pt x="562" y="0"/>
                      </a:lnTo>
                      <a:lnTo>
                        <a:pt x="562" y="297"/>
                      </a:lnTo>
                      <a:lnTo>
                        <a:pt x="0" y="2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21537" name="Freeform 9"/>
                <p:cNvSpPr/>
                <p:nvPr/>
              </p:nvSpPr>
              <p:spPr bwMode="auto">
                <a:xfrm>
                  <a:off x="4684807" y="2050970"/>
                  <a:ext cx="326992" cy="364828"/>
                </a:xfrm>
                <a:custGeom>
                  <a:gdLst>
                    <a:gd fmla="*/ 181062 w 121" name="T0"/>
                    <a:gd fmla="*/ 0 h 135" name="T1"/>
                    <a:gd fmla="*/ 181062 w 121" name="T2"/>
                    <a:gd fmla="*/ 83775 h 135" name="T3"/>
                    <a:gd fmla="*/ 326992 w 121" name="T4"/>
                    <a:gd fmla="*/ 83775 h 135" name="T5"/>
                    <a:gd fmla="*/ 326992 w 121" name="T6"/>
                    <a:gd fmla="*/ 281053 h 135" name="T7"/>
                    <a:gd fmla="*/ 181062 w 121" name="T8"/>
                    <a:gd fmla="*/ 281053 h 135" name="T9"/>
                    <a:gd fmla="*/ 181062 w 121" name="T10"/>
                    <a:gd fmla="*/ 364828 h 135" name="T11"/>
                    <a:gd fmla="*/ 0 w 121" name="T12"/>
                    <a:gd fmla="*/ 186468 h 135" name="T13"/>
                    <a:gd fmla="*/ 181062 w 121" name="T14"/>
                    <a:gd fmla="*/ 0 h 135" name="T15"/>
                    <a:gd fmla="*/ 181062 w 121" name="T16"/>
                    <a:gd fmla="*/ 0 h 135" name="T17"/>
                    <a:gd fmla="*/ 0 60000 65536" name="T18"/>
                    <a:gd fmla="*/ 0 60000 65536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  <a:gd fmla="*/ 0 60000 65536" name="T24"/>
                    <a:gd fmla="*/ 0 60000 65536" name="T25"/>
                    <a:gd fmla="*/ 0 60000 65536" name="T26"/>
                    <a:gd fmla="*/ 0 w 121" name="T27"/>
                    <a:gd fmla="*/ 0 h 135" name="T28"/>
                    <a:gd fmla="*/ 121 w 121" name="T29"/>
                    <a:gd fmla="*/ 135 h 135" name="T30"/>
                  </a:gdLst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b="T30" l="T27" r="T29" t="T28"/>
                  <a:pathLst>
                    <a:path h="135" w="120">
                      <a:moveTo>
                        <a:pt x="67" y="0"/>
                      </a:moveTo>
                      <a:lnTo>
                        <a:pt x="67" y="31"/>
                      </a:lnTo>
                      <a:lnTo>
                        <a:pt x="121" y="31"/>
                      </a:lnTo>
                      <a:lnTo>
                        <a:pt x="121" y="104"/>
                      </a:lnTo>
                      <a:lnTo>
                        <a:pt x="67" y="104"/>
                      </a:lnTo>
                      <a:lnTo>
                        <a:pt x="67" y="135"/>
                      </a:lnTo>
                      <a:lnTo>
                        <a:pt x="0" y="69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</p:grpSp>
          <p:grpSp>
            <p:nvGrpSpPr>
              <p:cNvPr id="21523" name="组合 126"/>
              <p:cNvGrpSpPr/>
              <p:nvPr/>
            </p:nvGrpSpPr>
            <p:grpSpPr>
              <a:xfrm>
                <a:off x="6716071" y="1751000"/>
                <a:ext cx="2176409" cy="933868"/>
                <a:chOff x="6644063" y="1751000"/>
                <a:chExt cx="2248417" cy="964766"/>
              </a:xfrm>
            </p:grpSpPr>
            <p:sp>
              <p:nvSpPr>
                <p:cNvPr id="21532" name="Freeform 10"/>
                <p:cNvSpPr/>
                <p:nvPr/>
              </p:nvSpPr>
              <p:spPr bwMode="auto">
                <a:xfrm>
                  <a:off x="6644063" y="1751000"/>
                  <a:ext cx="2248417" cy="964766"/>
                </a:xfrm>
                <a:custGeom>
                  <a:gdLst>
                    <a:gd fmla="*/ 491841 w 832" name="T0"/>
                    <a:gd fmla="*/ 0 h 357" name="T1"/>
                    <a:gd fmla="*/ 2248417 w 832" name="T2"/>
                    <a:gd fmla="*/ 0 h 357" name="T3"/>
                    <a:gd fmla="*/ 2248417 w 832" name="T4"/>
                    <a:gd fmla="*/ 964766 h 357" name="T5"/>
                    <a:gd fmla="*/ 491841 w 832" name="T6"/>
                    <a:gd fmla="*/ 964766 h 357" name="T7"/>
                    <a:gd fmla="*/ 0 w 832" name="T8"/>
                    <a:gd fmla="*/ 486437 h 357" name="T9"/>
                    <a:gd fmla="*/ 491841 w 832" name="T10"/>
                    <a:gd fmla="*/ 0 h 357" name="T11"/>
                    <a:gd fmla="*/ 491841 w 832" name="T12"/>
                    <a:gd fmla="*/ 0 h 357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w 832" name="T21"/>
                    <a:gd fmla="*/ 0 h 357" name="T22"/>
                    <a:gd fmla="*/ 832 w 832" name="T23"/>
                    <a:gd fmla="*/ 357 h 357" name="T24"/>
                  </a:gdLst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b="T24" l="T21" r="T23" t="T22"/>
                  <a:pathLst>
                    <a:path h="357" w="832">
                      <a:moveTo>
                        <a:pt x="182" y="0"/>
                      </a:moveTo>
                      <a:lnTo>
                        <a:pt x="832" y="0"/>
                      </a:lnTo>
                      <a:lnTo>
                        <a:pt x="832" y="357"/>
                      </a:lnTo>
                      <a:lnTo>
                        <a:pt x="182" y="357"/>
                      </a:lnTo>
                      <a:lnTo>
                        <a:pt x="0" y="180"/>
                      </a:lnTo>
                      <a:lnTo>
                        <a:pt x="182" y="0"/>
                      </a:lnTo>
                      <a:close/>
                    </a:path>
                  </a:pathLst>
                </a:custGeom>
                <a:solidFill>
                  <a:srgbClr val="E84A1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21533" name="Freeform 11"/>
                <p:cNvSpPr/>
                <p:nvPr/>
              </p:nvSpPr>
              <p:spPr bwMode="auto">
                <a:xfrm>
                  <a:off x="7168334" y="1834776"/>
                  <a:ext cx="1518762" cy="802621"/>
                </a:xfrm>
                <a:custGeom>
                  <a:gdLst>
                    <a:gd fmla="*/ 0 w 562" name="T0"/>
                    <a:gd fmla="*/ 0 h 297" name="T1"/>
                    <a:gd fmla="*/ 1518762 w 562" name="T2"/>
                    <a:gd fmla="*/ 0 h 297" name="T3"/>
                    <a:gd fmla="*/ 1518762 w 562" name="T4"/>
                    <a:gd fmla="*/ 802621 h 297" name="T5"/>
                    <a:gd fmla="*/ 0 w 562" name="T6"/>
                    <a:gd fmla="*/ 802621 h 297" name="T7"/>
                    <a:gd fmla="*/ 0 w 562" name="T8"/>
                    <a:gd fmla="*/ 0 h 297" name="T9"/>
                    <a:gd fmla="*/ 0 w 562" name="T10"/>
                    <a:gd fmla="*/ 0 h 297" name="T11"/>
                    <a:gd fmla="*/ 0 60000 65536" name="T12"/>
                    <a:gd fmla="*/ 0 60000 65536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w 562" name="T18"/>
                    <a:gd fmla="*/ 0 h 297" name="T19"/>
                    <a:gd fmla="*/ 562 w 562" name="T20"/>
                    <a:gd fmla="*/ 297 h 297" name="T21"/>
                  </a:gdLst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b="T21" l="T18" r="T20" t="T19"/>
                  <a:pathLst>
                    <a:path h="297" w="562">
                      <a:moveTo>
                        <a:pt x="0" y="0"/>
                      </a:moveTo>
                      <a:lnTo>
                        <a:pt x="562" y="0"/>
                      </a:lnTo>
                      <a:lnTo>
                        <a:pt x="562" y="297"/>
                      </a:lnTo>
                      <a:lnTo>
                        <a:pt x="0" y="2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21534" name="Freeform 12"/>
                <p:cNvSpPr/>
                <p:nvPr/>
              </p:nvSpPr>
              <p:spPr bwMode="auto">
                <a:xfrm>
                  <a:off x="6760268" y="2050970"/>
                  <a:ext cx="332397" cy="364828"/>
                </a:xfrm>
                <a:custGeom>
                  <a:gdLst>
                    <a:gd fmla="*/ 183764 w 123" name="T0"/>
                    <a:gd fmla="*/ 0 h 135" name="T1"/>
                    <a:gd fmla="*/ 183764 w 123" name="T2"/>
                    <a:gd fmla="*/ 83775 h 135" name="T3"/>
                    <a:gd fmla="*/ 332397 w 123" name="T4"/>
                    <a:gd fmla="*/ 83775 h 135" name="T5"/>
                    <a:gd fmla="*/ 332397 w 123" name="T6"/>
                    <a:gd fmla="*/ 281053 h 135" name="T7"/>
                    <a:gd fmla="*/ 183764 w 123" name="T8"/>
                    <a:gd fmla="*/ 281053 h 135" name="T9"/>
                    <a:gd fmla="*/ 183764 w 123" name="T10"/>
                    <a:gd fmla="*/ 364828 h 135" name="T11"/>
                    <a:gd fmla="*/ 0 w 123" name="T12"/>
                    <a:gd fmla="*/ 186468 h 135" name="T13"/>
                    <a:gd fmla="*/ 183764 w 123" name="T14"/>
                    <a:gd fmla="*/ 0 h 135" name="T15"/>
                    <a:gd fmla="*/ 183764 w 123" name="T16"/>
                    <a:gd fmla="*/ 0 h 135" name="T17"/>
                    <a:gd fmla="*/ 0 60000 65536" name="T18"/>
                    <a:gd fmla="*/ 0 60000 65536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  <a:gd fmla="*/ 0 60000 65536" name="T24"/>
                    <a:gd fmla="*/ 0 60000 65536" name="T25"/>
                    <a:gd fmla="*/ 0 60000 65536" name="T26"/>
                    <a:gd fmla="*/ 0 w 123" name="T27"/>
                    <a:gd fmla="*/ 0 h 135" name="T28"/>
                    <a:gd fmla="*/ 123 w 123" name="T29"/>
                    <a:gd fmla="*/ 135 h 135" name="T30"/>
                  </a:gdLst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b="T30" l="T27" r="T29" t="T28"/>
                  <a:pathLst>
                    <a:path h="135" w="123">
                      <a:moveTo>
                        <a:pt x="68" y="0"/>
                      </a:moveTo>
                      <a:lnTo>
                        <a:pt x="68" y="31"/>
                      </a:lnTo>
                      <a:lnTo>
                        <a:pt x="123" y="31"/>
                      </a:lnTo>
                      <a:lnTo>
                        <a:pt x="123" y="104"/>
                      </a:lnTo>
                      <a:lnTo>
                        <a:pt x="68" y="104"/>
                      </a:lnTo>
                      <a:lnTo>
                        <a:pt x="68" y="135"/>
                      </a:lnTo>
                      <a:lnTo>
                        <a:pt x="0" y="69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</p:grpSp>
          <p:grpSp>
            <p:nvGrpSpPr>
              <p:cNvPr id="21524" name="组合 127"/>
              <p:cNvGrpSpPr/>
              <p:nvPr/>
            </p:nvGrpSpPr>
            <p:grpSpPr>
              <a:xfrm>
                <a:off x="250825" y="1751000"/>
                <a:ext cx="2168561" cy="933868"/>
                <a:chOff x="250825" y="1751000"/>
                <a:chExt cx="2240309" cy="964766"/>
              </a:xfrm>
            </p:grpSpPr>
            <p:sp>
              <p:nvSpPr>
                <p:cNvPr id="21529" name="Freeform 7"/>
                <p:cNvSpPr/>
                <p:nvPr/>
              </p:nvSpPr>
              <p:spPr bwMode="auto">
                <a:xfrm>
                  <a:off x="250825" y="1751000"/>
                  <a:ext cx="2240309" cy="964766"/>
                </a:xfrm>
                <a:custGeom>
                  <a:gdLst>
                    <a:gd fmla="*/ 483734 w 829" name="T0"/>
                    <a:gd fmla="*/ 0 h 357" name="T1"/>
                    <a:gd fmla="*/ 2240309 w 829" name="T2"/>
                    <a:gd fmla="*/ 0 h 357" name="T3"/>
                    <a:gd fmla="*/ 2240309 w 829" name="T4"/>
                    <a:gd fmla="*/ 964766 h 357" name="T5"/>
                    <a:gd fmla="*/ 483734 w 829" name="T6"/>
                    <a:gd fmla="*/ 964766 h 357" name="T7"/>
                    <a:gd fmla="*/ 0 w 829" name="T8"/>
                    <a:gd fmla="*/ 486437 h 357" name="T9"/>
                    <a:gd fmla="*/ 483734 w 829" name="T10"/>
                    <a:gd fmla="*/ 0 h 357" name="T11"/>
                    <a:gd fmla="*/ 483734 w 829" name="T12"/>
                    <a:gd fmla="*/ 0 h 357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w 829" name="T21"/>
                    <a:gd fmla="*/ 0 h 357" name="T22"/>
                    <a:gd fmla="*/ 829 w 829" name="T23"/>
                    <a:gd fmla="*/ 357 h 357" name="T24"/>
                  </a:gdLst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b="T24" l="T21" r="T23" t="T22"/>
                  <a:pathLst>
                    <a:path h="357" w="829">
                      <a:moveTo>
                        <a:pt x="179" y="0"/>
                      </a:moveTo>
                      <a:lnTo>
                        <a:pt x="829" y="0"/>
                      </a:lnTo>
                      <a:lnTo>
                        <a:pt x="829" y="357"/>
                      </a:lnTo>
                      <a:lnTo>
                        <a:pt x="179" y="357"/>
                      </a:lnTo>
                      <a:lnTo>
                        <a:pt x="0" y="180"/>
                      </a:lnTo>
                      <a:lnTo>
                        <a:pt x="179" y="0"/>
                      </a:lnTo>
                      <a:close/>
                    </a:path>
                  </a:pathLst>
                </a:custGeom>
                <a:solidFill>
                  <a:srgbClr val="F4B40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21530" name="Freeform 8"/>
                <p:cNvSpPr/>
                <p:nvPr/>
              </p:nvSpPr>
              <p:spPr bwMode="auto">
                <a:xfrm>
                  <a:off x="766987" y="1834776"/>
                  <a:ext cx="1518762" cy="802621"/>
                </a:xfrm>
                <a:custGeom>
                  <a:gdLst>
                    <a:gd fmla="*/ 0 w 562" name="T0"/>
                    <a:gd fmla="*/ 0 h 297" name="T1"/>
                    <a:gd fmla="*/ 1518762 w 562" name="T2"/>
                    <a:gd fmla="*/ 0 h 297" name="T3"/>
                    <a:gd fmla="*/ 1518762 w 562" name="T4"/>
                    <a:gd fmla="*/ 802621 h 297" name="T5"/>
                    <a:gd fmla="*/ 0 w 562" name="T6"/>
                    <a:gd fmla="*/ 802621 h 297" name="T7"/>
                    <a:gd fmla="*/ 0 w 562" name="T8"/>
                    <a:gd fmla="*/ 0 h 297" name="T9"/>
                    <a:gd fmla="*/ 0 w 562" name="T10"/>
                    <a:gd fmla="*/ 0 h 297" name="T11"/>
                    <a:gd fmla="*/ 0 60000 65536" name="T12"/>
                    <a:gd fmla="*/ 0 60000 65536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w 562" name="T18"/>
                    <a:gd fmla="*/ 0 h 297" name="T19"/>
                    <a:gd fmla="*/ 562 w 562" name="T20"/>
                    <a:gd fmla="*/ 297 h 297" name="T21"/>
                  </a:gdLst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b="T21" l="T18" r="T20" t="T19"/>
                  <a:pathLst>
                    <a:path h="297" w="562">
                      <a:moveTo>
                        <a:pt x="0" y="0"/>
                      </a:moveTo>
                      <a:lnTo>
                        <a:pt x="562" y="0"/>
                      </a:lnTo>
                      <a:lnTo>
                        <a:pt x="562" y="297"/>
                      </a:lnTo>
                      <a:lnTo>
                        <a:pt x="0" y="2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21531" name="Freeform 9"/>
                <p:cNvSpPr/>
                <p:nvPr/>
              </p:nvSpPr>
              <p:spPr bwMode="auto">
                <a:xfrm>
                  <a:off x="364327" y="2050970"/>
                  <a:ext cx="326992" cy="364828"/>
                </a:xfrm>
                <a:custGeom>
                  <a:gdLst>
                    <a:gd fmla="*/ 181062 w 121" name="T0"/>
                    <a:gd fmla="*/ 0 h 135" name="T1"/>
                    <a:gd fmla="*/ 181062 w 121" name="T2"/>
                    <a:gd fmla="*/ 83775 h 135" name="T3"/>
                    <a:gd fmla="*/ 326992 w 121" name="T4"/>
                    <a:gd fmla="*/ 83775 h 135" name="T5"/>
                    <a:gd fmla="*/ 326992 w 121" name="T6"/>
                    <a:gd fmla="*/ 281053 h 135" name="T7"/>
                    <a:gd fmla="*/ 181062 w 121" name="T8"/>
                    <a:gd fmla="*/ 281053 h 135" name="T9"/>
                    <a:gd fmla="*/ 181062 w 121" name="T10"/>
                    <a:gd fmla="*/ 364828 h 135" name="T11"/>
                    <a:gd fmla="*/ 0 w 121" name="T12"/>
                    <a:gd fmla="*/ 186468 h 135" name="T13"/>
                    <a:gd fmla="*/ 181062 w 121" name="T14"/>
                    <a:gd fmla="*/ 0 h 135" name="T15"/>
                    <a:gd fmla="*/ 181062 w 121" name="T16"/>
                    <a:gd fmla="*/ 0 h 135" name="T17"/>
                    <a:gd fmla="*/ 0 60000 65536" name="T18"/>
                    <a:gd fmla="*/ 0 60000 65536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  <a:gd fmla="*/ 0 60000 65536" name="T24"/>
                    <a:gd fmla="*/ 0 60000 65536" name="T25"/>
                    <a:gd fmla="*/ 0 60000 65536" name="T26"/>
                    <a:gd fmla="*/ 0 w 121" name="T27"/>
                    <a:gd fmla="*/ 0 h 135" name="T28"/>
                    <a:gd fmla="*/ 121 w 121" name="T29"/>
                    <a:gd fmla="*/ 135 h 135" name="T30"/>
                  </a:gdLst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b="T30" l="T27" r="T29" t="T28"/>
                  <a:pathLst>
                    <a:path h="135" w="120">
                      <a:moveTo>
                        <a:pt x="67" y="0"/>
                      </a:moveTo>
                      <a:lnTo>
                        <a:pt x="67" y="31"/>
                      </a:lnTo>
                      <a:lnTo>
                        <a:pt x="121" y="31"/>
                      </a:lnTo>
                      <a:lnTo>
                        <a:pt x="121" y="104"/>
                      </a:lnTo>
                      <a:lnTo>
                        <a:pt x="67" y="104"/>
                      </a:lnTo>
                      <a:lnTo>
                        <a:pt x="67" y="135"/>
                      </a:lnTo>
                      <a:lnTo>
                        <a:pt x="0" y="69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</p:grpSp>
          <p:grpSp>
            <p:nvGrpSpPr>
              <p:cNvPr id="21525" name="组合 128"/>
              <p:cNvGrpSpPr/>
              <p:nvPr/>
            </p:nvGrpSpPr>
            <p:grpSpPr>
              <a:xfrm>
                <a:off x="2403291" y="1751000"/>
                <a:ext cx="2176409" cy="933868"/>
                <a:chOff x="2323583" y="1751000"/>
                <a:chExt cx="2248417" cy="964766"/>
              </a:xfrm>
            </p:grpSpPr>
            <p:sp>
              <p:nvSpPr>
                <p:cNvPr id="21526" name="Freeform 10"/>
                <p:cNvSpPr/>
                <p:nvPr/>
              </p:nvSpPr>
              <p:spPr bwMode="auto">
                <a:xfrm>
                  <a:off x="2323583" y="1751000"/>
                  <a:ext cx="2248417" cy="964766"/>
                </a:xfrm>
                <a:custGeom>
                  <a:gdLst>
                    <a:gd fmla="*/ 491841 w 832" name="T0"/>
                    <a:gd fmla="*/ 0 h 357" name="T1"/>
                    <a:gd fmla="*/ 2248417 w 832" name="T2"/>
                    <a:gd fmla="*/ 0 h 357" name="T3"/>
                    <a:gd fmla="*/ 2248417 w 832" name="T4"/>
                    <a:gd fmla="*/ 964766 h 357" name="T5"/>
                    <a:gd fmla="*/ 491841 w 832" name="T6"/>
                    <a:gd fmla="*/ 964766 h 357" name="T7"/>
                    <a:gd fmla="*/ 0 w 832" name="T8"/>
                    <a:gd fmla="*/ 486437 h 357" name="T9"/>
                    <a:gd fmla="*/ 491841 w 832" name="T10"/>
                    <a:gd fmla="*/ 0 h 357" name="T11"/>
                    <a:gd fmla="*/ 491841 w 832" name="T12"/>
                    <a:gd fmla="*/ 0 h 357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w 832" name="T21"/>
                    <a:gd fmla="*/ 0 h 357" name="T22"/>
                    <a:gd fmla="*/ 832 w 832" name="T23"/>
                    <a:gd fmla="*/ 357 h 357" name="T24"/>
                  </a:gdLst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b="T24" l="T21" r="T23" t="T22"/>
                  <a:pathLst>
                    <a:path h="357" w="832">
                      <a:moveTo>
                        <a:pt x="182" y="0"/>
                      </a:moveTo>
                      <a:lnTo>
                        <a:pt x="832" y="0"/>
                      </a:lnTo>
                      <a:lnTo>
                        <a:pt x="832" y="357"/>
                      </a:lnTo>
                      <a:lnTo>
                        <a:pt x="182" y="357"/>
                      </a:lnTo>
                      <a:lnTo>
                        <a:pt x="0" y="180"/>
                      </a:lnTo>
                      <a:lnTo>
                        <a:pt x="182" y="0"/>
                      </a:lnTo>
                      <a:close/>
                    </a:path>
                  </a:pathLst>
                </a:custGeom>
                <a:solidFill>
                  <a:srgbClr val="E84A1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21527" name="Freeform 11"/>
                <p:cNvSpPr/>
                <p:nvPr/>
              </p:nvSpPr>
              <p:spPr bwMode="auto">
                <a:xfrm>
                  <a:off x="2847854" y="1834776"/>
                  <a:ext cx="1518762" cy="802621"/>
                </a:xfrm>
                <a:custGeom>
                  <a:gdLst>
                    <a:gd fmla="*/ 0 w 562" name="T0"/>
                    <a:gd fmla="*/ 0 h 297" name="T1"/>
                    <a:gd fmla="*/ 1518762 w 562" name="T2"/>
                    <a:gd fmla="*/ 0 h 297" name="T3"/>
                    <a:gd fmla="*/ 1518762 w 562" name="T4"/>
                    <a:gd fmla="*/ 802621 h 297" name="T5"/>
                    <a:gd fmla="*/ 0 w 562" name="T6"/>
                    <a:gd fmla="*/ 802621 h 297" name="T7"/>
                    <a:gd fmla="*/ 0 w 562" name="T8"/>
                    <a:gd fmla="*/ 0 h 297" name="T9"/>
                    <a:gd fmla="*/ 0 w 562" name="T10"/>
                    <a:gd fmla="*/ 0 h 297" name="T11"/>
                    <a:gd fmla="*/ 0 60000 65536" name="T12"/>
                    <a:gd fmla="*/ 0 60000 65536" name="T13"/>
                    <a:gd fmla="*/ 0 60000 65536" name="T14"/>
                    <a:gd fmla="*/ 0 60000 65536" name="T15"/>
                    <a:gd fmla="*/ 0 60000 65536" name="T16"/>
                    <a:gd fmla="*/ 0 60000 65536" name="T17"/>
                    <a:gd fmla="*/ 0 w 562" name="T18"/>
                    <a:gd fmla="*/ 0 h 297" name="T19"/>
                    <a:gd fmla="*/ 562 w 562" name="T20"/>
                    <a:gd fmla="*/ 297 h 297" name="T21"/>
                  </a:gdLst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b="T21" l="T18" r="T20" t="T19"/>
                  <a:pathLst>
                    <a:path h="297" w="562">
                      <a:moveTo>
                        <a:pt x="0" y="0"/>
                      </a:moveTo>
                      <a:lnTo>
                        <a:pt x="562" y="0"/>
                      </a:lnTo>
                      <a:lnTo>
                        <a:pt x="562" y="297"/>
                      </a:lnTo>
                      <a:lnTo>
                        <a:pt x="0" y="29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  <p:sp>
              <p:nvSpPr>
                <p:cNvPr id="21528" name="Freeform 12"/>
                <p:cNvSpPr/>
                <p:nvPr/>
              </p:nvSpPr>
              <p:spPr bwMode="auto">
                <a:xfrm>
                  <a:off x="2439788" y="2050970"/>
                  <a:ext cx="332397" cy="364828"/>
                </a:xfrm>
                <a:custGeom>
                  <a:gdLst>
                    <a:gd fmla="*/ 183764 w 123" name="T0"/>
                    <a:gd fmla="*/ 0 h 135" name="T1"/>
                    <a:gd fmla="*/ 183764 w 123" name="T2"/>
                    <a:gd fmla="*/ 83775 h 135" name="T3"/>
                    <a:gd fmla="*/ 332397 w 123" name="T4"/>
                    <a:gd fmla="*/ 83775 h 135" name="T5"/>
                    <a:gd fmla="*/ 332397 w 123" name="T6"/>
                    <a:gd fmla="*/ 281053 h 135" name="T7"/>
                    <a:gd fmla="*/ 183764 w 123" name="T8"/>
                    <a:gd fmla="*/ 281053 h 135" name="T9"/>
                    <a:gd fmla="*/ 183764 w 123" name="T10"/>
                    <a:gd fmla="*/ 364828 h 135" name="T11"/>
                    <a:gd fmla="*/ 0 w 123" name="T12"/>
                    <a:gd fmla="*/ 186468 h 135" name="T13"/>
                    <a:gd fmla="*/ 183764 w 123" name="T14"/>
                    <a:gd fmla="*/ 0 h 135" name="T15"/>
                    <a:gd fmla="*/ 183764 w 123" name="T16"/>
                    <a:gd fmla="*/ 0 h 135" name="T17"/>
                    <a:gd fmla="*/ 0 60000 65536" name="T18"/>
                    <a:gd fmla="*/ 0 60000 65536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  <a:gd fmla="*/ 0 60000 65536" name="T24"/>
                    <a:gd fmla="*/ 0 60000 65536" name="T25"/>
                    <a:gd fmla="*/ 0 60000 65536" name="T26"/>
                    <a:gd fmla="*/ 0 w 123" name="T27"/>
                    <a:gd fmla="*/ 0 h 135" name="T28"/>
                    <a:gd fmla="*/ 123 w 123" name="T29"/>
                    <a:gd fmla="*/ 135 h 135" name="T30"/>
                  </a:gdLst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b="T30" l="T27" r="T29" t="T28"/>
                  <a:pathLst>
                    <a:path h="135" w="123">
                      <a:moveTo>
                        <a:pt x="68" y="0"/>
                      </a:moveTo>
                      <a:lnTo>
                        <a:pt x="68" y="31"/>
                      </a:lnTo>
                      <a:lnTo>
                        <a:pt x="123" y="31"/>
                      </a:lnTo>
                      <a:lnTo>
                        <a:pt x="123" y="104"/>
                      </a:lnTo>
                      <a:lnTo>
                        <a:pt x="68" y="104"/>
                      </a:lnTo>
                      <a:lnTo>
                        <a:pt x="68" y="135"/>
                      </a:lnTo>
                      <a:lnTo>
                        <a:pt x="0" y="69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1pPr>
                  <a:lvl2pPr indent="-285750" marL="74295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2pPr>
                  <a:lvl3pPr indent="-228600" marL="11430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3pPr>
                  <a:lvl4pPr indent="-228600" marL="16002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4pPr>
                  <a:lvl5pPr indent="-228600" marL="2057400"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5pPr>
                  <a:lvl6pPr fontAlgn="base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6pPr>
                  <a:lvl7pPr fontAlgn="base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7pPr>
                  <a:lvl8pPr fontAlgn="base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8pPr>
                  <a:lvl9pPr fontAlgn="base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charset="0" panose="020b0604020202020204" pitchFamily="34" typeface="Arial"/>
                      <a:ea charset="-122" panose="020b0503020204020204" pitchFamily="34" typeface="微软雅黑"/>
                    </a:defRPr>
                  </a:lvl9pPr>
                </a:lstStyle>
                <a:p>
                  <a:endParaRPr altLang="en-US" lang="zh-CN"/>
                </a:p>
              </p:txBody>
            </p:sp>
          </p:grpSp>
        </p:grpSp>
        <p:grpSp>
          <p:nvGrpSpPr>
            <p:cNvPr id="21510" name="组合 113"/>
            <p:cNvGrpSpPr/>
            <p:nvPr/>
          </p:nvGrpSpPr>
          <p:grpSpPr>
            <a:xfrm>
              <a:off x="717828" y="2826287"/>
              <a:ext cx="1415887" cy="791208"/>
              <a:chOff x="717828" y="2826287"/>
              <a:chExt cx="1415887" cy="791208"/>
            </a:xfrm>
          </p:grpSpPr>
          <p:sp>
            <p:nvSpPr>
              <p:cNvPr id="21520" name="TextBox 123"/>
              <p:cNvSpPr txBox="1">
                <a:spLocks noChangeArrowheads="1"/>
              </p:cNvSpPr>
              <p:nvPr/>
            </p:nvSpPr>
            <p:spPr bwMode="auto">
              <a:xfrm>
                <a:off x="717828" y="2826287"/>
                <a:ext cx="1249579" cy="304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b="1" lang="zh-CN" sz="1400"/>
                  <a:t>双击添加文字</a:t>
                </a:r>
              </a:p>
            </p:txBody>
          </p:sp>
          <p:sp>
            <p:nvSpPr>
              <p:cNvPr id="21521" name="TextBox 124"/>
              <p:cNvSpPr txBox="1">
                <a:spLocks noChangeArrowheads="1"/>
              </p:cNvSpPr>
              <p:nvPr/>
            </p:nvSpPr>
            <p:spPr bwMode="auto">
              <a:xfrm>
                <a:off x="717943" y="3094275"/>
                <a:ext cx="1401967" cy="518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</p:txBody>
          </p:sp>
        </p:grpSp>
        <p:grpSp>
          <p:nvGrpSpPr>
            <p:cNvPr id="21511" name="组合 114"/>
            <p:cNvGrpSpPr/>
            <p:nvPr/>
          </p:nvGrpSpPr>
          <p:grpSpPr>
            <a:xfrm>
              <a:off x="2868081" y="2829024"/>
              <a:ext cx="1415887" cy="791208"/>
              <a:chOff x="717828" y="2826287"/>
              <a:chExt cx="1415887" cy="791208"/>
            </a:xfrm>
          </p:grpSpPr>
          <p:sp>
            <p:nvSpPr>
              <p:cNvPr id="21518" name="TextBox 121"/>
              <p:cNvSpPr txBox="1">
                <a:spLocks noChangeArrowheads="1"/>
              </p:cNvSpPr>
              <p:nvPr/>
            </p:nvSpPr>
            <p:spPr bwMode="auto">
              <a:xfrm>
                <a:off x="717828" y="2826287"/>
                <a:ext cx="1249579" cy="304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b="1" lang="zh-CN" sz="1400"/>
                  <a:t>双击添加文字</a:t>
                </a:r>
              </a:p>
            </p:txBody>
          </p:sp>
          <p:sp>
            <p:nvSpPr>
              <p:cNvPr id="21519" name="TextBox 122"/>
              <p:cNvSpPr txBox="1">
                <a:spLocks noChangeArrowheads="1"/>
              </p:cNvSpPr>
              <p:nvPr/>
            </p:nvSpPr>
            <p:spPr bwMode="auto">
              <a:xfrm>
                <a:off x="717943" y="3094275"/>
                <a:ext cx="1401967" cy="518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</p:txBody>
          </p:sp>
        </p:grpSp>
        <p:grpSp>
          <p:nvGrpSpPr>
            <p:cNvPr id="21512" name="组合 115"/>
            <p:cNvGrpSpPr/>
            <p:nvPr/>
          </p:nvGrpSpPr>
          <p:grpSpPr>
            <a:xfrm>
              <a:off x="5028321" y="2826287"/>
              <a:ext cx="1415887" cy="791208"/>
              <a:chOff x="717828" y="2826287"/>
              <a:chExt cx="1415887" cy="791208"/>
            </a:xfrm>
          </p:grpSpPr>
          <p:sp>
            <p:nvSpPr>
              <p:cNvPr id="21516" name="TextBox 119"/>
              <p:cNvSpPr txBox="1">
                <a:spLocks noChangeArrowheads="1"/>
              </p:cNvSpPr>
              <p:nvPr/>
            </p:nvSpPr>
            <p:spPr bwMode="auto">
              <a:xfrm>
                <a:off x="717828" y="2826287"/>
                <a:ext cx="1249579" cy="304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b="1" lang="zh-CN" sz="1400"/>
                  <a:t>双击添加文字</a:t>
                </a:r>
              </a:p>
            </p:txBody>
          </p:sp>
          <p:sp>
            <p:nvSpPr>
              <p:cNvPr id="21517" name="TextBox 120"/>
              <p:cNvSpPr txBox="1">
                <a:spLocks noChangeArrowheads="1"/>
              </p:cNvSpPr>
              <p:nvPr/>
            </p:nvSpPr>
            <p:spPr bwMode="auto">
              <a:xfrm>
                <a:off x="717942" y="3094275"/>
                <a:ext cx="1401967" cy="518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</p:txBody>
          </p:sp>
        </p:grpSp>
        <p:grpSp>
          <p:nvGrpSpPr>
            <p:cNvPr id="21513" name="组合 116"/>
            <p:cNvGrpSpPr/>
            <p:nvPr/>
          </p:nvGrpSpPr>
          <p:grpSpPr>
            <a:xfrm>
              <a:off x="7188561" y="2825407"/>
              <a:ext cx="1415887" cy="791208"/>
              <a:chOff x="717828" y="2826287"/>
              <a:chExt cx="1415887" cy="791208"/>
            </a:xfrm>
          </p:grpSpPr>
          <p:sp>
            <p:nvSpPr>
              <p:cNvPr id="21514" name="TextBox 117"/>
              <p:cNvSpPr txBox="1">
                <a:spLocks noChangeArrowheads="1"/>
              </p:cNvSpPr>
              <p:nvPr/>
            </p:nvSpPr>
            <p:spPr bwMode="auto">
              <a:xfrm>
                <a:off x="717828" y="2826287"/>
                <a:ext cx="1249579" cy="304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b="1" lang="zh-CN" sz="1400"/>
                  <a:t>双击添加文字</a:t>
                </a:r>
              </a:p>
            </p:txBody>
          </p:sp>
          <p:sp>
            <p:nvSpPr>
              <p:cNvPr id="21515" name="TextBox 118"/>
              <p:cNvSpPr txBox="1">
                <a:spLocks noChangeArrowheads="1"/>
              </p:cNvSpPr>
              <p:nvPr/>
            </p:nvSpPr>
            <p:spPr bwMode="auto">
              <a:xfrm>
                <a:off x="717943" y="3094275"/>
                <a:ext cx="1401967" cy="518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  <a:p>
                <a:r>
                  <a:rPr altLang="en-US" lang="zh-CN" sz="700"/>
                  <a:t>双击添加文字      双击添加文字</a:t>
                </a:r>
              </a:p>
            </p:txBody>
          </p:sp>
        </p:grpSp>
      </p:grpSp>
    </p:spTree>
  </p:cSld>
  <p:clrMapOvr>
    <a:masterClrMapping/>
  </p:clrMapOvr>
  <p:transition spd="slow">
    <p:fade/>
  </p:transition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30" name="TextBox 18"/>
          <p:cNvSpPr txBox="1">
            <a:spLocks noChangeArrowheads="1"/>
          </p:cNvSpPr>
          <p:nvPr/>
        </p:nvSpPr>
        <p:spPr bwMode="auto">
          <a:xfrm>
            <a:off x="3175" y="6350"/>
            <a:ext cx="20116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>
                <a:solidFill>
                  <a:schemeClr val="bg1"/>
                </a:solidFill>
              </a:rPr>
              <a:t>双击此处添加标题</a:t>
            </a:r>
          </a:p>
        </p:txBody>
      </p:sp>
      <p:sp>
        <p:nvSpPr>
          <p:cNvPr id="22531" name="Freeform 15"/>
          <p:cNvSpPr>
            <a:spLocks noEditPoints="1"/>
          </p:cNvSpPr>
          <p:nvPr/>
        </p:nvSpPr>
        <p:spPr bwMode="auto">
          <a:xfrm>
            <a:off x="4521200" y="3203575"/>
            <a:ext cx="890588" cy="881063"/>
          </a:xfrm>
          <a:custGeom>
            <a:gdLst>
              <a:gd fmla="*/ 506229 w 95" name="T0"/>
              <a:gd fmla="*/ 881062 h 94" name="T1"/>
              <a:gd fmla="*/ 524978 w 95" name="T2"/>
              <a:gd fmla="*/ 759213 h 94" name="T3"/>
              <a:gd fmla="*/ 618724 w 95" name="T4"/>
              <a:gd fmla="*/ 731094 h 94" name="T5"/>
              <a:gd fmla="*/ 712470 w 95" name="T6"/>
              <a:gd fmla="*/ 796705 h 94" name="T7"/>
              <a:gd fmla="*/ 806217 w 95" name="T8"/>
              <a:gd fmla="*/ 702975 h 94" name="T9"/>
              <a:gd fmla="*/ 731220 w 95" name="T10"/>
              <a:gd fmla="*/ 609245 h 94" name="T11"/>
              <a:gd fmla="*/ 768718 w 95" name="T12"/>
              <a:gd fmla="*/ 524888 h 94" name="T13"/>
              <a:gd fmla="*/ 890588 w 95" name="T14"/>
              <a:gd fmla="*/ 506142 h 94" name="T15"/>
              <a:gd fmla="*/ 890588 w 95" name="T16"/>
              <a:gd fmla="*/ 374920 h 94" name="T17"/>
              <a:gd fmla="*/ 768718 w 95" name="T18"/>
              <a:gd fmla="*/ 356174 h 94" name="T19"/>
              <a:gd fmla="*/ 768718 w 95" name="T20"/>
              <a:gd fmla="*/ 346801 h 94" name="T21"/>
              <a:gd fmla="*/ 768718 w 95" name="T22"/>
              <a:gd fmla="*/ 346801 h 94" name="T23"/>
              <a:gd fmla="*/ 749969 w 95" name="T24"/>
              <a:gd fmla="*/ 309309 h 94" name="T25"/>
              <a:gd fmla="*/ 749969 w 95" name="T26"/>
              <a:gd fmla="*/ 290563 h 94" name="T27"/>
              <a:gd fmla="*/ 749969 w 95" name="T28"/>
              <a:gd fmla="*/ 290563 h 94" name="T29"/>
              <a:gd fmla="*/ 731220 w 95" name="T30"/>
              <a:gd fmla="*/ 271817 h 94" name="T31"/>
              <a:gd fmla="*/ 806217 w 95" name="T32"/>
              <a:gd fmla="*/ 168714 h 94" name="T33"/>
              <a:gd fmla="*/ 712470 w 95" name="T34"/>
              <a:gd fmla="*/ 84357 h 94" name="T35"/>
              <a:gd fmla="*/ 618724 w 95" name="T36"/>
              <a:gd fmla="*/ 149968 h 94" name="T37"/>
              <a:gd fmla="*/ 524978 w 95" name="T38"/>
              <a:gd fmla="*/ 112476 h 94" name="T39"/>
              <a:gd fmla="*/ 506229 w 95" name="T40"/>
              <a:gd fmla="*/ 0 h 94" name="T41"/>
              <a:gd fmla="*/ 384359 w 95" name="T42"/>
              <a:gd fmla="*/ 0 h 94" name="T43"/>
              <a:gd fmla="*/ 356235 w 95" name="T44"/>
              <a:gd fmla="*/ 112476 h 94" name="T45"/>
              <a:gd fmla="*/ 271864 w 95" name="T46"/>
              <a:gd fmla="*/ 149968 h 94" name="T47"/>
              <a:gd fmla="*/ 178118 w 95" name="T48"/>
              <a:gd fmla="*/ 84357 h 94" name="T49"/>
              <a:gd fmla="*/ 84372 w 95" name="T50"/>
              <a:gd fmla="*/ 168714 h 94" name="T51"/>
              <a:gd fmla="*/ 159368 w 95" name="T52"/>
              <a:gd fmla="*/ 271817 h 94" name="T53"/>
              <a:gd fmla="*/ 121870 w 95" name="T54"/>
              <a:gd fmla="*/ 356174 h 94" name="T55"/>
              <a:gd fmla="*/ 0 w 95" name="T56"/>
              <a:gd fmla="*/ 374920 h 94" name="T57"/>
              <a:gd fmla="*/ 0 w 95" name="T58"/>
              <a:gd fmla="*/ 506142 h 94" name="T59"/>
              <a:gd fmla="*/ 121870 w 95" name="T60"/>
              <a:gd fmla="*/ 524888 h 94" name="T61"/>
              <a:gd fmla="*/ 149994 w 95" name="T62"/>
              <a:gd fmla="*/ 609245 h 94" name="T63"/>
              <a:gd fmla="*/ 84372 w 95" name="T64"/>
              <a:gd fmla="*/ 702975 h 94" name="T65"/>
              <a:gd fmla="*/ 178118 w 95" name="T66"/>
              <a:gd fmla="*/ 796705 h 94" name="T67"/>
              <a:gd fmla="*/ 271864 w 95" name="T68"/>
              <a:gd fmla="*/ 731094 h 94" name="T69"/>
              <a:gd fmla="*/ 356235 w 95" name="T70"/>
              <a:gd fmla="*/ 768586 h 94" name="T71"/>
              <a:gd fmla="*/ 384359 w 95" name="T72"/>
              <a:gd fmla="*/ 881062 h 94" name="T73"/>
              <a:gd fmla="*/ 506229 w 95" name="T74"/>
              <a:gd fmla="*/ 881062 h 94" name="T75"/>
              <a:gd fmla="*/ 674972 w 95" name="T76"/>
              <a:gd fmla="*/ 403039 h 94" name="T77"/>
              <a:gd fmla="*/ 478105 w 95" name="T78"/>
              <a:gd fmla="*/ 674856 h 94" name="T79"/>
              <a:gd fmla="*/ 206241 w 95" name="T80"/>
              <a:gd fmla="*/ 468650 h 94" name="T81"/>
              <a:gd fmla="*/ 412483 w 95" name="T82"/>
              <a:gd fmla="*/ 206206 h 94" name="T83"/>
              <a:gd fmla="*/ 524978 w 95" name="T84"/>
              <a:gd fmla="*/ 215579 h 94" name="T85"/>
              <a:gd fmla="*/ 524978 w 95" name="T86"/>
              <a:gd fmla="*/ 215579 h 94" name="T87"/>
              <a:gd fmla="*/ 609350 w 95" name="T88"/>
              <a:gd fmla="*/ 271817 h 94" name="T89"/>
              <a:gd fmla="*/ 646848 w 95" name="T90"/>
              <a:gd fmla="*/ 318682 h 94" name="T91"/>
              <a:gd fmla="*/ 674972 w 95" name="T92"/>
              <a:gd fmla="*/ 403039 h 94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w 95" name="T141"/>
              <a:gd fmla="*/ 0 h 94" name="T142"/>
              <a:gd fmla="*/ 95 w 95" name="T143"/>
              <a:gd fmla="*/ 94 h 94" name="T144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T144" l="T141" r="T143" t="T142"/>
            <a:pathLst>
              <a:path h="94" w="95">
                <a:moveTo>
                  <a:pt x="54" y="94"/>
                </a:moveTo>
                <a:cubicBezTo>
                  <a:pt x="56" y="81"/>
                  <a:pt x="56" y="81"/>
                  <a:pt x="56" y="81"/>
                </a:cubicBezTo>
                <a:cubicBezTo>
                  <a:pt x="66" y="78"/>
                  <a:pt x="66" y="78"/>
                  <a:pt x="66" y="78"/>
                </a:cubicBezTo>
                <a:cubicBezTo>
                  <a:pt x="76" y="85"/>
                  <a:pt x="76" y="85"/>
                  <a:pt x="76" y="85"/>
                </a:cubicBezTo>
                <a:cubicBezTo>
                  <a:pt x="86" y="75"/>
                  <a:pt x="86" y="75"/>
                  <a:pt x="86" y="75"/>
                </a:cubicBezTo>
                <a:cubicBezTo>
                  <a:pt x="78" y="65"/>
                  <a:pt x="78" y="65"/>
                  <a:pt x="78" y="65"/>
                </a:cubicBezTo>
                <a:cubicBezTo>
                  <a:pt x="82" y="56"/>
                  <a:pt x="82" y="56"/>
                  <a:pt x="82" y="56"/>
                </a:cubicBezTo>
                <a:cubicBezTo>
                  <a:pt x="95" y="54"/>
                  <a:pt x="95" y="54"/>
                  <a:pt x="95" y="54"/>
                </a:cubicBezTo>
                <a:cubicBezTo>
                  <a:pt x="95" y="40"/>
                  <a:pt x="95" y="40"/>
                  <a:pt x="95" y="40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7"/>
                  <a:pt x="82" y="37"/>
                  <a:pt x="82" y="37"/>
                </a:cubicBezTo>
                <a:cubicBezTo>
                  <a:pt x="82" y="37"/>
                  <a:pt x="82" y="37"/>
                  <a:pt x="82" y="37"/>
                </a:cubicBezTo>
                <a:cubicBezTo>
                  <a:pt x="80" y="33"/>
                  <a:pt x="80" y="33"/>
                  <a:pt x="80" y="33"/>
                </a:cubicBezTo>
                <a:cubicBezTo>
                  <a:pt x="80" y="31"/>
                  <a:pt x="80" y="31"/>
                  <a:pt x="80" y="31"/>
                </a:cubicBezTo>
                <a:cubicBezTo>
                  <a:pt x="80" y="31"/>
                  <a:pt x="80" y="31"/>
                  <a:pt x="80" y="31"/>
                </a:cubicBezTo>
                <a:cubicBezTo>
                  <a:pt x="78" y="29"/>
                  <a:pt x="78" y="29"/>
                  <a:pt x="78" y="29"/>
                </a:cubicBezTo>
                <a:cubicBezTo>
                  <a:pt x="86" y="18"/>
                  <a:pt x="86" y="18"/>
                  <a:pt x="86" y="18"/>
                </a:cubicBezTo>
                <a:cubicBezTo>
                  <a:pt x="76" y="9"/>
                  <a:pt x="76" y="9"/>
                  <a:pt x="76" y="9"/>
                </a:cubicBezTo>
                <a:cubicBezTo>
                  <a:pt x="66" y="16"/>
                  <a:pt x="66" y="16"/>
                  <a:pt x="66" y="16"/>
                </a:cubicBezTo>
                <a:cubicBezTo>
                  <a:pt x="56" y="12"/>
                  <a:pt x="56" y="12"/>
                  <a:pt x="56" y="12"/>
                </a:cubicBezTo>
                <a:cubicBezTo>
                  <a:pt x="54" y="0"/>
                  <a:pt x="54" y="0"/>
                  <a:pt x="54" y="0"/>
                </a:cubicBezTo>
                <a:cubicBezTo>
                  <a:pt x="41" y="0"/>
                  <a:pt x="41" y="0"/>
                  <a:pt x="41" y="0"/>
                </a:cubicBezTo>
                <a:cubicBezTo>
                  <a:pt x="38" y="12"/>
                  <a:pt x="38" y="12"/>
                  <a:pt x="38" y="12"/>
                </a:cubicBezTo>
                <a:cubicBezTo>
                  <a:pt x="29" y="16"/>
                  <a:pt x="29" y="16"/>
                  <a:pt x="29" y="16"/>
                </a:cubicBezTo>
                <a:cubicBezTo>
                  <a:pt x="19" y="9"/>
                  <a:pt x="19" y="9"/>
                  <a:pt x="19" y="9"/>
                </a:cubicBezTo>
                <a:cubicBezTo>
                  <a:pt x="9" y="18"/>
                  <a:pt x="9" y="18"/>
                  <a:pt x="9" y="18"/>
                </a:cubicBezTo>
                <a:cubicBezTo>
                  <a:pt x="17" y="29"/>
                  <a:pt x="17" y="29"/>
                  <a:pt x="17" y="29"/>
                </a:cubicBezTo>
                <a:cubicBezTo>
                  <a:pt x="13" y="38"/>
                  <a:pt x="13" y="38"/>
                  <a:pt x="13" y="38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54"/>
                  <a:pt x="0" y="54"/>
                  <a:pt x="0" y="54"/>
                </a:cubicBezTo>
                <a:cubicBezTo>
                  <a:pt x="13" y="56"/>
                  <a:pt x="13" y="56"/>
                  <a:pt x="13" y="56"/>
                </a:cubicBezTo>
                <a:cubicBezTo>
                  <a:pt x="16" y="65"/>
                  <a:pt x="16" y="65"/>
                  <a:pt x="16" y="65"/>
                </a:cubicBezTo>
                <a:cubicBezTo>
                  <a:pt x="9" y="75"/>
                  <a:pt x="9" y="75"/>
                  <a:pt x="9" y="75"/>
                </a:cubicBezTo>
                <a:cubicBezTo>
                  <a:pt x="19" y="85"/>
                  <a:pt x="19" y="85"/>
                  <a:pt x="19" y="85"/>
                </a:cubicBezTo>
                <a:cubicBezTo>
                  <a:pt x="29" y="78"/>
                  <a:pt x="29" y="78"/>
                  <a:pt x="29" y="78"/>
                </a:cubicBezTo>
                <a:cubicBezTo>
                  <a:pt x="38" y="82"/>
                  <a:pt x="38" y="82"/>
                  <a:pt x="38" y="82"/>
                </a:cubicBezTo>
                <a:cubicBezTo>
                  <a:pt x="41" y="94"/>
                  <a:pt x="41" y="94"/>
                  <a:pt x="41" y="94"/>
                </a:cubicBezTo>
                <a:cubicBezTo>
                  <a:pt x="54" y="94"/>
                  <a:pt x="54" y="94"/>
                  <a:pt x="54" y="94"/>
                </a:cubicBezTo>
                <a:close/>
                <a:moveTo>
                  <a:pt x="72" y="43"/>
                </a:moveTo>
                <a:cubicBezTo>
                  <a:pt x="74" y="57"/>
                  <a:pt x="65" y="70"/>
                  <a:pt x="51" y="72"/>
                </a:cubicBezTo>
                <a:cubicBezTo>
                  <a:pt x="37" y="74"/>
                  <a:pt x="24" y="64"/>
                  <a:pt x="22" y="50"/>
                </a:cubicBezTo>
                <a:cubicBezTo>
                  <a:pt x="21" y="36"/>
                  <a:pt x="30" y="24"/>
                  <a:pt x="44" y="22"/>
                </a:cubicBezTo>
                <a:cubicBezTo>
                  <a:pt x="48" y="21"/>
                  <a:pt x="52" y="22"/>
                  <a:pt x="56" y="23"/>
                </a:cubicBezTo>
                <a:cubicBezTo>
                  <a:pt x="56" y="23"/>
                  <a:pt x="56" y="23"/>
                  <a:pt x="56" y="23"/>
                </a:cubicBezTo>
                <a:cubicBezTo>
                  <a:pt x="59" y="24"/>
                  <a:pt x="63" y="26"/>
                  <a:pt x="65" y="29"/>
                </a:cubicBezTo>
                <a:cubicBezTo>
                  <a:pt x="67" y="30"/>
                  <a:pt x="68" y="32"/>
                  <a:pt x="69" y="34"/>
                </a:cubicBezTo>
                <a:cubicBezTo>
                  <a:pt x="71" y="37"/>
                  <a:pt x="72" y="40"/>
                  <a:pt x="72" y="43"/>
                </a:cubicBezTo>
                <a:close/>
              </a:path>
            </a:pathLst>
          </a:custGeom>
          <a:solidFill>
            <a:srgbClr val="E84A1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22532" name="Freeform 16"/>
          <p:cNvSpPr>
            <a:spLocks noEditPoints="1"/>
          </p:cNvSpPr>
          <p:nvPr/>
        </p:nvSpPr>
        <p:spPr bwMode="auto">
          <a:xfrm>
            <a:off x="4821238" y="3465513"/>
            <a:ext cx="290512" cy="328612"/>
          </a:xfrm>
          <a:custGeom>
            <a:gdLst>
              <a:gd fmla="*/ 140571 w 31" name="T0"/>
              <a:gd fmla="*/ 0 h 35" name="T1"/>
              <a:gd fmla="*/ 224913 w 31" name="T2"/>
              <a:gd fmla="*/ 75111 h 35" name="T3"/>
              <a:gd fmla="*/ 140571 w 31" name="T4"/>
              <a:gd fmla="*/ 159612 h 35" name="T5"/>
              <a:gd fmla="*/ 65600 w 31" name="T6"/>
              <a:gd fmla="*/ 75111 h 35" name="T7"/>
              <a:gd fmla="*/ 140571 w 31" name="T8"/>
              <a:gd fmla="*/ 0 h 35" name="T9"/>
              <a:gd fmla="*/ 56228 w 31" name="T10"/>
              <a:gd fmla="*/ 178389 h 35" name="T11"/>
              <a:gd fmla="*/ 93714 w 31" name="T12"/>
              <a:gd fmla="*/ 178389 h 35" name="T13"/>
              <a:gd fmla="*/ 131199 w 31" name="T14"/>
              <a:gd fmla="*/ 225334 h 35" name="T15"/>
              <a:gd fmla="*/ 159314 w 31" name="T16"/>
              <a:gd fmla="*/ 225334 h 35" name="T17"/>
              <a:gd fmla="*/ 196799 w 31" name="T18"/>
              <a:gd fmla="*/ 178389 h 35" name="T19"/>
              <a:gd fmla="*/ 224913 w 31" name="T20"/>
              <a:gd fmla="*/ 178389 h 35" name="T21"/>
              <a:gd fmla="*/ 290513 w 31" name="T22"/>
              <a:gd fmla="*/ 234723 h 35" name="T23"/>
              <a:gd fmla="*/ 290513 w 31" name="T24"/>
              <a:gd fmla="*/ 328612 h 35" name="T25"/>
              <a:gd fmla="*/ 0 w 31" name="T26"/>
              <a:gd fmla="*/ 328612 h 35" name="T27"/>
              <a:gd fmla="*/ 0 w 31" name="T28"/>
              <a:gd fmla="*/ 234723 h 35" name="T29"/>
              <a:gd fmla="*/ 56228 w 31" name="T30"/>
              <a:gd fmla="*/ 178389 h 35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31" name="T48"/>
              <a:gd fmla="*/ 0 h 35" name="T49"/>
              <a:gd fmla="*/ 31 w 31" name="T50"/>
              <a:gd fmla="*/ 35 h 35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35" w="31">
                <a:moveTo>
                  <a:pt x="15" y="0"/>
                </a:moveTo>
                <a:cubicBezTo>
                  <a:pt x="20" y="0"/>
                  <a:pt x="24" y="4"/>
                  <a:pt x="24" y="8"/>
                </a:cubicBezTo>
                <a:cubicBezTo>
                  <a:pt x="24" y="13"/>
                  <a:pt x="20" y="17"/>
                  <a:pt x="15" y="17"/>
                </a:cubicBezTo>
                <a:cubicBezTo>
                  <a:pt x="11" y="17"/>
                  <a:pt x="7" y="13"/>
                  <a:pt x="7" y="8"/>
                </a:cubicBezTo>
                <a:cubicBezTo>
                  <a:pt x="7" y="4"/>
                  <a:pt x="11" y="0"/>
                  <a:pt x="15" y="0"/>
                </a:cubicBezTo>
                <a:close/>
                <a:moveTo>
                  <a:pt x="6" y="19"/>
                </a:moveTo>
                <a:cubicBezTo>
                  <a:pt x="10" y="19"/>
                  <a:pt x="10" y="19"/>
                  <a:pt x="10" y="19"/>
                </a:cubicBezTo>
                <a:cubicBezTo>
                  <a:pt x="14" y="24"/>
                  <a:pt x="14" y="24"/>
                  <a:pt x="14" y="24"/>
                </a:cubicBezTo>
                <a:cubicBezTo>
                  <a:pt x="15" y="26"/>
                  <a:pt x="16" y="26"/>
                  <a:pt x="17" y="24"/>
                </a:cubicBezTo>
                <a:cubicBezTo>
                  <a:pt x="21" y="19"/>
                  <a:pt x="21" y="19"/>
                  <a:pt x="21" y="19"/>
                </a:cubicBezTo>
                <a:cubicBezTo>
                  <a:pt x="24" y="19"/>
                  <a:pt x="24" y="19"/>
                  <a:pt x="24" y="19"/>
                </a:cubicBezTo>
                <a:cubicBezTo>
                  <a:pt x="28" y="19"/>
                  <a:pt x="31" y="21"/>
                  <a:pt x="31" y="25"/>
                </a:cubicBezTo>
                <a:cubicBezTo>
                  <a:pt x="31" y="35"/>
                  <a:pt x="31" y="35"/>
                  <a:pt x="31" y="35"/>
                </a:cubicBezTo>
                <a:cubicBezTo>
                  <a:pt x="26" y="35"/>
                  <a:pt x="5" y="35"/>
                  <a:pt x="0" y="3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21"/>
                  <a:pt x="3" y="19"/>
                  <a:pt x="6" y="19"/>
                </a:cubicBezTo>
                <a:close/>
              </a:path>
            </a:pathLst>
          </a:custGeom>
          <a:solidFill>
            <a:srgbClr val="F4A77C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22533" name="Freeform 17"/>
          <p:cNvSpPr>
            <a:spLocks noEditPoints="1"/>
          </p:cNvSpPr>
          <p:nvPr/>
        </p:nvSpPr>
        <p:spPr bwMode="auto">
          <a:xfrm>
            <a:off x="4521200" y="1195388"/>
            <a:ext cx="881063" cy="892175"/>
          </a:xfrm>
          <a:custGeom>
            <a:gdLst>
              <a:gd fmla="*/ 506143 w 94" name="T0"/>
              <a:gd fmla="*/ 892175 h 95" name="T1"/>
              <a:gd fmla="*/ 524889 w 94" name="T2"/>
              <a:gd fmla="*/ 770088 h 95" name="T3"/>
              <a:gd fmla="*/ 609246 w 94" name="T4"/>
              <a:gd fmla="*/ 732523 h 95" name="T5"/>
              <a:gd fmla="*/ 702976 w 94" name="T6"/>
              <a:gd fmla="*/ 807653 h 95" name="T7"/>
              <a:gd fmla="*/ 796706 w 94" name="T8"/>
              <a:gd fmla="*/ 713740 h 95" name="T9"/>
              <a:gd fmla="*/ 731095 w 94" name="T10"/>
              <a:gd fmla="*/ 619827 h 95" name="T11"/>
              <a:gd fmla="*/ 768587 w 94" name="T12"/>
              <a:gd fmla="*/ 525914 h 95" name="T13"/>
              <a:gd fmla="*/ 881063 w 94" name="T14"/>
              <a:gd fmla="*/ 507131 h 95" name="T15"/>
              <a:gd fmla="*/ 881063 w 94" name="T16"/>
              <a:gd fmla="*/ 385044 h 95" name="T17"/>
              <a:gd fmla="*/ 768587 w 94" name="T18"/>
              <a:gd fmla="*/ 356870 h 95" name="T19"/>
              <a:gd fmla="*/ 759214 w 94" name="T20"/>
              <a:gd fmla="*/ 347479 h 95" name="T21"/>
              <a:gd fmla="*/ 759214 w 94" name="T22"/>
              <a:gd fmla="*/ 347479 h 95" name="T23"/>
              <a:gd fmla="*/ 749841 w 94" name="T24"/>
              <a:gd fmla="*/ 319305 h 95" name="T25"/>
              <a:gd fmla="*/ 740468 w 94" name="T26"/>
              <a:gd fmla="*/ 300522 h 95" name="T27"/>
              <a:gd fmla="*/ 740468 w 94" name="T28"/>
              <a:gd fmla="*/ 300522 h 95" name="T29"/>
              <a:gd fmla="*/ 731095 w 94" name="T30"/>
              <a:gd fmla="*/ 272348 h 95" name="T31"/>
              <a:gd fmla="*/ 796706 w 94" name="T32"/>
              <a:gd fmla="*/ 178435 h 95" name="T33"/>
              <a:gd fmla="*/ 702976 w 94" name="T34"/>
              <a:gd fmla="*/ 84522 h 95" name="T35"/>
              <a:gd fmla="*/ 609246 w 94" name="T36"/>
              <a:gd fmla="*/ 150261 h 95" name="T37"/>
              <a:gd fmla="*/ 524889 w 94" name="T38"/>
              <a:gd fmla="*/ 122087 h 95" name="T39"/>
              <a:gd fmla="*/ 506143 w 94" name="T40"/>
              <a:gd fmla="*/ 0 h 95" name="T41"/>
              <a:gd fmla="*/ 374920 w 94" name="T42"/>
              <a:gd fmla="*/ 0 h 95" name="T43"/>
              <a:gd fmla="*/ 356174 w 94" name="T44"/>
              <a:gd fmla="*/ 122087 h 95" name="T45"/>
              <a:gd fmla="*/ 271817 w 94" name="T46"/>
              <a:gd fmla="*/ 150261 h 95" name="T47"/>
              <a:gd fmla="*/ 168714 w 94" name="T48"/>
              <a:gd fmla="*/ 84522 h 95" name="T49"/>
              <a:gd fmla="*/ 84357 w 94" name="T50"/>
              <a:gd fmla="*/ 178435 h 95" name="T51"/>
              <a:gd fmla="*/ 149968 w 94" name="T52"/>
              <a:gd fmla="*/ 272348 h 95" name="T53"/>
              <a:gd fmla="*/ 112476 w 94" name="T54"/>
              <a:gd fmla="*/ 356870 h 95" name="T55"/>
              <a:gd fmla="*/ 0 w 94" name="T56"/>
              <a:gd fmla="*/ 385044 h 95" name="T57"/>
              <a:gd fmla="*/ 0 w 94" name="T58"/>
              <a:gd fmla="*/ 507131 h 95" name="T59"/>
              <a:gd fmla="*/ 112476 w 94" name="T60"/>
              <a:gd fmla="*/ 525914 h 95" name="T61"/>
              <a:gd fmla="*/ 149968 w 94" name="T62"/>
              <a:gd fmla="*/ 619827 h 95" name="T63"/>
              <a:gd fmla="*/ 84357 w 94" name="T64"/>
              <a:gd fmla="*/ 713740 h 95" name="T65"/>
              <a:gd fmla="*/ 168714 w 94" name="T66"/>
              <a:gd fmla="*/ 807653 h 95" name="T67"/>
              <a:gd fmla="*/ 271817 w 94" name="T68"/>
              <a:gd fmla="*/ 732523 h 95" name="T69"/>
              <a:gd fmla="*/ 356174 w 94" name="T70"/>
              <a:gd fmla="*/ 770088 h 95" name="T71"/>
              <a:gd fmla="*/ 374920 w 94" name="T72"/>
              <a:gd fmla="*/ 892175 h 95" name="T73"/>
              <a:gd fmla="*/ 506143 w 94" name="T74"/>
              <a:gd fmla="*/ 892175 h 95" name="T75"/>
              <a:gd fmla="*/ 674857 w 94" name="T76"/>
              <a:gd fmla="*/ 413218 h 95" name="T77"/>
              <a:gd fmla="*/ 468651 w 94" name="T78"/>
              <a:gd fmla="*/ 676175 h 95" name="T79"/>
              <a:gd fmla="*/ 206206 w 94" name="T80"/>
              <a:gd fmla="*/ 478957 h 95" name="T81"/>
              <a:gd fmla="*/ 412412 w 94" name="T82"/>
              <a:gd fmla="*/ 206609 h 95" name="T83"/>
              <a:gd fmla="*/ 515516 w 94" name="T84"/>
              <a:gd fmla="*/ 225392 h 95" name="T85"/>
              <a:gd fmla="*/ 515516 w 94" name="T86"/>
              <a:gd fmla="*/ 225392 h 95" name="T87"/>
              <a:gd fmla="*/ 609246 w 94" name="T88"/>
              <a:gd fmla="*/ 281739 h 95" name="T89"/>
              <a:gd fmla="*/ 646738 w 94" name="T90"/>
              <a:gd fmla="*/ 328696 h 95" name="T91"/>
              <a:gd fmla="*/ 674857 w 94" name="T92"/>
              <a:gd fmla="*/ 413218 h 95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w 94" name="T141"/>
              <a:gd fmla="*/ 0 h 95" name="T142"/>
              <a:gd fmla="*/ 94 w 94" name="T143"/>
              <a:gd fmla="*/ 95 h 95" name="T144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T144" l="T141" r="T143" t="T142"/>
            <a:pathLst>
              <a:path h="95" w="94">
                <a:moveTo>
                  <a:pt x="54" y="95"/>
                </a:moveTo>
                <a:cubicBezTo>
                  <a:pt x="56" y="82"/>
                  <a:pt x="56" y="82"/>
                  <a:pt x="56" y="82"/>
                </a:cubicBezTo>
                <a:cubicBezTo>
                  <a:pt x="65" y="78"/>
                  <a:pt x="65" y="78"/>
                  <a:pt x="65" y="78"/>
                </a:cubicBezTo>
                <a:cubicBezTo>
                  <a:pt x="75" y="86"/>
                  <a:pt x="75" y="86"/>
                  <a:pt x="75" y="86"/>
                </a:cubicBezTo>
                <a:cubicBezTo>
                  <a:pt x="85" y="76"/>
                  <a:pt x="85" y="76"/>
                  <a:pt x="85" y="76"/>
                </a:cubicBezTo>
                <a:cubicBezTo>
                  <a:pt x="78" y="66"/>
                  <a:pt x="78" y="66"/>
                  <a:pt x="78" y="66"/>
                </a:cubicBezTo>
                <a:cubicBezTo>
                  <a:pt x="82" y="56"/>
                  <a:pt x="82" y="56"/>
                  <a:pt x="82" y="56"/>
                </a:cubicBezTo>
                <a:cubicBezTo>
                  <a:pt x="94" y="54"/>
                  <a:pt x="94" y="54"/>
                  <a:pt x="94" y="54"/>
                </a:cubicBezTo>
                <a:cubicBezTo>
                  <a:pt x="94" y="41"/>
                  <a:pt x="94" y="41"/>
                  <a:pt x="94" y="41"/>
                </a:cubicBezTo>
                <a:cubicBezTo>
                  <a:pt x="82" y="38"/>
                  <a:pt x="82" y="38"/>
                  <a:pt x="82" y="38"/>
                </a:cubicBezTo>
                <a:cubicBezTo>
                  <a:pt x="81" y="37"/>
                  <a:pt x="81" y="37"/>
                  <a:pt x="81" y="37"/>
                </a:cubicBezTo>
                <a:cubicBezTo>
                  <a:pt x="81" y="37"/>
                  <a:pt x="81" y="37"/>
                  <a:pt x="81" y="37"/>
                </a:cubicBezTo>
                <a:cubicBezTo>
                  <a:pt x="80" y="34"/>
                  <a:pt x="80" y="34"/>
                  <a:pt x="80" y="34"/>
                </a:cubicBezTo>
                <a:cubicBezTo>
                  <a:pt x="79" y="32"/>
                  <a:pt x="79" y="32"/>
                  <a:pt x="79" y="32"/>
                </a:cubicBezTo>
                <a:cubicBezTo>
                  <a:pt x="79" y="32"/>
                  <a:pt x="79" y="32"/>
                  <a:pt x="79" y="32"/>
                </a:cubicBezTo>
                <a:cubicBezTo>
                  <a:pt x="78" y="29"/>
                  <a:pt x="78" y="29"/>
                  <a:pt x="78" y="29"/>
                </a:cubicBezTo>
                <a:cubicBezTo>
                  <a:pt x="85" y="19"/>
                  <a:pt x="85" y="19"/>
                  <a:pt x="85" y="19"/>
                </a:cubicBezTo>
                <a:cubicBezTo>
                  <a:pt x="75" y="9"/>
                  <a:pt x="75" y="9"/>
                  <a:pt x="75" y="9"/>
                </a:cubicBezTo>
                <a:cubicBezTo>
                  <a:pt x="65" y="16"/>
                  <a:pt x="65" y="16"/>
                  <a:pt x="65" y="16"/>
                </a:cubicBezTo>
                <a:cubicBezTo>
                  <a:pt x="56" y="13"/>
                  <a:pt x="56" y="13"/>
                  <a:pt x="56" y="13"/>
                </a:cubicBezTo>
                <a:cubicBezTo>
                  <a:pt x="54" y="0"/>
                  <a:pt x="54" y="0"/>
                  <a:pt x="54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38" y="13"/>
                  <a:pt x="38" y="13"/>
                  <a:pt x="38" y="13"/>
                </a:cubicBezTo>
                <a:cubicBezTo>
                  <a:pt x="29" y="16"/>
                  <a:pt x="29" y="16"/>
                  <a:pt x="29" y="16"/>
                </a:cubicBezTo>
                <a:cubicBezTo>
                  <a:pt x="18" y="9"/>
                  <a:pt x="18" y="9"/>
                  <a:pt x="18" y="9"/>
                </a:cubicBezTo>
                <a:cubicBezTo>
                  <a:pt x="9" y="19"/>
                  <a:pt x="9" y="19"/>
                  <a:pt x="9" y="19"/>
                </a:cubicBezTo>
                <a:cubicBezTo>
                  <a:pt x="16" y="29"/>
                  <a:pt x="16" y="29"/>
                  <a:pt x="16" y="29"/>
                </a:cubicBezTo>
                <a:cubicBezTo>
                  <a:pt x="12" y="38"/>
                  <a:pt x="12" y="38"/>
                  <a:pt x="12" y="38"/>
                </a:cubicBezTo>
                <a:cubicBezTo>
                  <a:pt x="0" y="41"/>
                  <a:pt x="0" y="41"/>
                  <a:pt x="0" y="41"/>
                </a:cubicBezTo>
                <a:cubicBezTo>
                  <a:pt x="0" y="54"/>
                  <a:pt x="0" y="54"/>
                  <a:pt x="0" y="54"/>
                </a:cubicBezTo>
                <a:cubicBezTo>
                  <a:pt x="12" y="56"/>
                  <a:pt x="12" y="56"/>
                  <a:pt x="12" y="56"/>
                </a:cubicBezTo>
                <a:cubicBezTo>
                  <a:pt x="16" y="66"/>
                  <a:pt x="16" y="66"/>
                  <a:pt x="16" y="66"/>
                </a:cubicBezTo>
                <a:cubicBezTo>
                  <a:pt x="9" y="76"/>
                  <a:pt x="9" y="76"/>
                  <a:pt x="9" y="76"/>
                </a:cubicBezTo>
                <a:cubicBezTo>
                  <a:pt x="18" y="86"/>
                  <a:pt x="18" y="86"/>
                  <a:pt x="18" y="86"/>
                </a:cubicBezTo>
                <a:cubicBezTo>
                  <a:pt x="29" y="78"/>
                  <a:pt x="29" y="78"/>
                  <a:pt x="29" y="78"/>
                </a:cubicBezTo>
                <a:cubicBezTo>
                  <a:pt x="38" y="82"/>
                  <a:pt x="38" y="82"/>
                  <a:pt x="38" y="82"/>
                </a:cubicBezTo>
                <a:cubicBezTo>
                  <a:pt x="40" y="95"/>
                  <a:pt x="40" y="95"/>
                  <a:pt x="40" y="95"/>
                </a:cubicBezTo>
                <a:cubicBezTo>
                  <a:pt x="54" y="95"/>
                  <a:pt x="54" y="95"/>
                  <a:pt x="54" y="95"/>
                </a:cubicBezTo>
                <a:close/>
                <a:moveTo>
                  <a:pt x="72" y="44"/>
                </a:moveTo>
                <a:cubicBezTo>
                  <a:pt x="74" y="58"/>
                  <a:pt x="64" y="71"/>
                  <a:pt x="50" y="72"/>
                </a:cubicBezTo>
                <a:cubicBezTo>
                  <a:pt x="37" y="74"/>
                  <a:pt x="24" y="65"/>
                  <a:pt x="22" y="51"/>
                </a:cubicBezTo>
                <a:cubicBezTo>
                  <a:pt x="20" y="37"/>
                  <a:pt x="30" y="24"/>
                  <a:pt x="44" y="22"/>
                </a:cubicBezTo>
                <a:cubicBezTo>
                  <a:pt x="48" y="22"/>
                  <a:pt x="52" y="22"/>
                  <a:pt x="55" y="24"/>
                </a:cubicBezTo>
                <a:cubicBezTo>
                  <a:pt x="55" y="24"/>
                  <a:pt x="55" y="24"/>
                  <a:pt x="55" y="24"/>
                </a:cubicBezTo>
                <a:cubicBezTo>
                  <a:pt x="59" y="25"/>
                  <a:pt x="62" y="27"/>
                  <a:pt x="65" y="30"/>
                </a:cubicBezTo>
                <a:cubicBezTo>
                  <a:pt x="66" y="31"/>
                  <a:pt x="68" y="33"/>
                  <a:pt x="69" y="35"/>
                </a:cubicBezTo>
                <a:cubicBezTo>
                  <a:pt x="70" y="38"/>
                  <a:pt x="72" y="41"/>
                  <a:pt x="72" y="44"/>
                </a:cubicBezTo>
                <a:close/>
              </a:path>
            </a:pathLst>
          </a:custGeom>
          <a:solidFill>
            <a:srgbClr val="F4B4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22534" name="Freeform 18"/>
          <p:cNvSpPr>
            <a:spLocks noEditPoints="1"/>
          </p:cNvSpPr>
          <p:nvPr/>
        </p:nvSpPr>
        <p:spPr bwMode="auto">
          <a:xfrm>
            <a:off x="4821238" y="1468438"/>
            <a:ext cx="280987" cy="327025"/>
          </a:xfrm>
          <a:custGeom>
            <a:gdLst>
              <a:gd fmla="*/ 140494 w 30" name="T0"/>
              <a:gd fmla="*/ 0 h 35" name="T1"/>
              <a:gd fmla="*/ 215424 w 30" name="T2"/>
              <a:gd fmla="*/ 74749 h 35" name="T3"/>
              <a:gd fmla="*/ 140494 w 30" name="T4"/>
              <a:gd fmla="*/ 149497 h 35" name="T5"/>
              <a:gd fmla="*/ 65564 w 30" name="T6"/>
              <a:gd fmla="*/ 74749 h 35" name="T7"/>
              <a:gd fmla="*/ 140494 w 30" name="T8"/>
              <a:gd fmla="*/ 0 h 35" name="T9"/>
              <a:gd fmla="*/ 56198 w 30" name="T10"/>
              <a:gd fmla="*/ 168184 h 35" name="T11"/>
              <a:gd fmla="*/ 93663 w 30" name="T12"/>
              <a:gd fmla="*/ 168184 h 35" name="T13"/>
              <a:gd fmla="*/ 121761 w 30" name="T14"/>
              <a:gd fmla="*/ 224246 h 35" name="T15"/>
              <a:gd fmla="*/ 159227 w 30" name="T16"/>
              <a:gd fmla="*/ 224246 h 35" name="T17"/>
              <a:gd fmla="*/ 187325 w 30" name="T18"/>
              <a:gd fmla="*/ 168184 h 35" name="T19"/>
              <a:gd fmla="*/ 224790 w 30" name="T20"/>
              <a:gd fmla="*/ 168184 h 35" name="T21"/>
              <a:gd fmla="*/ 280988 w 30" name="T22"/>
              <a:gd fmla="*/ 233589 h 35" name="T23"/>
              <a:gd fmla="*/ 280988 w 30" name="T24"/>
              <a:gd fmla="*/ 327025 h 35" name="T25"/>
              <a:gd fmla="*/ 0 w 30" name="T26"/>
              <a:gd fmla="*/ 327025 h 35" name="T27"/>
              <a:gd fmla="*/ 0 w 30" name="T28"/>
              <a:gd fmla="*/ 233589 h 35" name="T29"/>
              <a:gd fmla="*/ 56198 w 30" name="T30"/>
              <a:gd fmla="*/ 168184 h 35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30" name="T48"/>
              <a:gd fmla="*/ 0 h 35" name="T49"/>
              <a:gd fmla="*/ 30 w 30" name="T50"/>
              <a:gd fmla="*/ 35 h 35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35" w="30">
                <a:moveTo>
                  <a:pt x="15" y="0"/>
                </a:moveTo>
                <a:cubicBezTo>
                  <a:pt x="20" y="0"/>
                  <a:pt x="23" y="3"/>
                  <a:pt x="23" y="8"/>
                </a:cubicBezTo>
                <a:cubicBezTo>
                  <a:pt x="23" y="13"/>
                  <a:pt x="20" y="16"/>
                  <a:pt x="15" y="16"/>
                </a:cubicBezTo>
                <a:cubicBezTo>
                  <a:pt x="10" y="16"/>
                  <a:pt x="7" y="13"/>
                  <a:pt x="7" y="8"/>
                </a:cubicBezTo>
                <a:cubicBezTo>
                  <a:pt x="7" y="3"/>
                  <a:pt x="10" y="0"/>
                  <a:pt x="15" y="0"/>
                </a:cubicBezTo>
                <a:close/>
                <a:moveTo>
                  <a:pt x="6" y="18"/>
                </a:moveTo>
                <a:cubicBezTo>
                  <a:pt x="10" y="18"/>
                  <a:pt x="10" y="18"/>
                  <a:pt x="10" y="18"/>
                </a:cubicBezTo>
                <a:cubicBezTo>
                  <a:pt x="13" y="24"/>
                  <a:pt x="13" y="24"/>
                  <a:pt x="13" y="24"/>
                </a:cubicBezTo>
                <a:cubicBezTo>
                  <a:pt x="14" y="26"/>
                  <a:pt x="16" y="26"/>
                  <a:pt x="17" y="24"/>
                </a:cubicBezTo>
                <a:cubicBezTo>
                  <a:pt x="20" y="18"/>
                  <a:pt x="20" y="18"/>
                  <a:pt x="20" y="18"/>
                </a:cubicBezTo>
                <a:cubicBezTo>
                  <a:pt x="24" y="18"/>
                  <a:pt x="24" y="18"/>
                  <a:pt x="24" y="18"/>
                </a:cubicBezTo>
                <a:cubicBezTo>
                  <a:pt x="27" y="18"/>
                  <a:pt x="30" y="21"/>
                  <a:pt x="30" y="25"/>
                </a:cubicBezTo>
                <a:cubicBezTo>
                  <a:pt x="30" y="35"/>
                  <a:pt x="30" y="35"/>
                  <a:pt x="30" y="35"/>
                </a:cubicBezTo>
                <a:cubicBezTo>
                  <a:pt x="25" y="35"/>
                  <a:pt x="5" y="35"/>
                  <a:pt x="0" y="3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21"/>
                  <a:pt x="3" y="18"/>
                  <a:pt x="6" y="18"/>
                </a:cubicBezTo>
                <a:close/>
              </a:path>
            </a:pathLst>
          </a:custGeom>
          <a:solidFill>
            <a:srgbClr val="FDD82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22535" name="Freeform 19"/>
          <p:cNvSpPr>
            <a:spLocks noEditPoints="1"/>
          </p:cNvSpPr>
          <p:nvPr/>
        </p:nvSpPr>
        <p:spPr bwMode="auto">
          <a:xfrm>
            <a:off x="3597275" y="1908175"/>
            <a:ext cx="1462088" cy="1463675"/>
          </a:xfrm>
          <a:custGeom>
            <a:gdLst>
              <a:gd fmla="*/ 834140 w 156" name="T0"/>
              <a:gd fmla="*/ 1463675 h 156" name="T1"/>
              <a:gd fmla="*/ 871629 w 156" name="T2"/>
              <a:gd fmla="*/ 1266642 h 156" name="T3"/>
              <a:gd fmla="*/ 1012215 w 156" name="T4"/>
              <a:gd fmla="*/ 1210347 h 156" name="T5"/>
              <a:gd fmla="*/ 1171545 w 156" name="T6"/>
              <a:gd fmla="*/ 1322937 h 156" name="T7"/>
              <a:gd fmla="*/ 1321503 w 156" name="T8"/>
              <a:gd fmla="*/ 1172816 h 156" name="T9"/>
              <a:gd fmla="*/ 1209034 w 156" name="T10"/>
              <a:gd fmla="*/ 1013313 h 156" name="T11"/>
              <a:gd fmla="*/ 1265269 w 156" name="T12"/>
              <a:gd fmla="*/ 872575 h 156" name="T13"/>
              <a:gd fmla="*/ 1462088 w 156" name="T14"/>
              <a:gd fmla="*/ 835045 h 156" name="T15"/>
              <a:gd fmla="*/ 1462088 w 156" name="T16"/>
              <a:gd fmla="*/ 628630 h 156" name="T17"/>
              <a:gd fmla="*/ 1265269 w 156" name="T18"/>
              <a:gd fmla="*/ 591099 h 156" name="T19"/>
              <a:gd fmla="*/ 1265269 w 156" name="T20"/>
              <a:gd fmla="*/ 581717 h 156" name="T21"/>
              <a:gd fmla="*/ 1265269 w 156" name="T22"/>
              <a:gd fmla="*/ 581717 h 156" name="T23"/>
              <a:gd fmla="*/ 1237151 w 156" name="T24"/>
              <a:gd fmla="*/ 525422 h 156" name="T25"/>
              <a:gd fmla="*/ 1227779 w 156" name="T26"/>
              <a:gd fmla="*/ 497274 h 156" name="T27"/>
              <a:gd fmla="*/ 1227779 w 156" name="T28"/>
              <a:gd fmla="*/ 497274 h 156" name="T29"/>
              <a:gd fmla="*/ 1209034 w 156" name="T30"/>
              <a:gd fmla="*/ 450362 h 156" name="T31"/>
              <a:gd fmla="*/ 1321503 w 156" name="T32"/>
              <a:gd fmla="*/ 290858 h 156" name="T33"/>
              <a:gd fmla="*/ 1171545 w 156" name="T34"/>
              <a:gd fmla="*/ 140738 h 156" name="T35"/>
              <a:gd fmla="*/ 1012215 w 156" name="T36"/>
              <a:gd fmla="*/ 253328 h 156" name="T37"/>
              <a:gd fmla="*/ 871629 w 156" name="T38"/>
              <a:gd fmla="*/ 197033 h 156" name="T39"/>
              <a:gd fmla="*/ 834140 w 156" name="T40"/>
              <a:gd fmla="*/ 0 h 156" name="T41"/>
              <a:gd fmla="*/ 627948 w 156" name="T42"/>
              <a:gd fmla="*/ 0 h 156" name="T43"/>
              <a:gd fmla="*/ 590459 w 156" name="T44"/>
              <a:gd fmla="*/ 197033 h 156" name="T45"/>
              <a:gd fmla="*/ 449873 w 156" name="T46"/>
              <a:gd fmla="*/ 253328 h 156" name="T47"/>
              <a:gd fmla="*/ 290543 w 156" name="T48"/>
              <a:gd fmla="*/ 140738 h 156" name="T49"/>
              <a:gd fmla="*/ 140585 w 156" name="T50"/>
              <a:gd fmla="*/ 290858 h 156" name="T51"/>
              <a:gd fmla="*/ 253054 w 156" name="T52"/>
              <a:gd fmla="*/ 450362 h 156" name="T53"/>
              <a:gd fmla="*/ 196820 w 156" name="T54"/>
              <a:gd fmla="*/ 591099 h 156" name="T55"/>
              <a:gd fmla="*/ 0 w 156" name="T56"/>
              <a:gd fmla="*/ 628630 h 156" name="T57"/>
              <a:gd fmla="*/ 0 w 156" name="T58"/>
              <a:gd fmla="*/ 835045 h 156" name="T59"/>
              <a:gd fmla="*/ 196820 w 156" name="T60"/>
              <a:gd fmla="*/ 872575 h 156" name="T61"/>
              <a:gd fmla="*/ 253054 w 156" name="T62"/>
              <a:gd fmla="*/ 1013313 h 156" name="T63"/>
              <a:gd fmla="*/ 140585 w 156" name="T64"/>
              <a:gd fmla="*/ 1172816 h 156" name="T65"/>
              <a:gd fmla="*/ 290543 w 156" name="T66"/>
              <a:gd fmla="*/ 1322937 h 156" name="T67"/>
              <a:gd fmla="*/ 449873 w 156" name="T68"/>
              <a:gd fmla="*/ 1210347 h 156" name="T69"/>
              <a:gd fmla="*/ 590459 w 156" name="T70"/>
              <a:gd fmla="*/ 1266642 h 156" name="T71"/>
              <a:gd fmla="*/ 627948 w 156" name="T72"/>
              <a:gd fmla="*/ 1463675 h 156" name="T73"/>
              <a:gd fmla="*/ 834140 w 156" name="T74"/>
              <a:gd fmla="*/ 1463675 h 156" name="T75"/>
              <a:gd fmla="*/ 1115311 w 156" name="T76"/>
              <a:gd fmla="*/ 675542 h 156" name="T77"/>
              <a:gd fmla="*/ 787278 w 156" name="T78"/>
              <a:gd fmla="*/ 1116521 h 156" name="T79"/>
              <a:gd fmla="*/ 346777 w 156" name="T80"/>
              <a:gd fmla="*/ 788133 h 156" name="T81"/>
              <a:gd fmla="*/ 674810 w 156" name="T82"/>
              <a:gd fmla="*/ 347154 h 156" name="T83"/>
              <a:gd fmla="*/ 862257 w 156" name="T84"/>
              <a:gd fmla="*/ 365919 h 156" name="T85"/>
              <a:gd fmla="*/ 862257 w 156" name="T86"/>
              <a:gd fmla="*/ 365919 h 156" name="T87"/>
              <a:gd fmla="*/ 1002842 w 156" name="T88"/>
              <a:gd fmla="*/ 459744 h 156" name="T89"/>
              <a:gd fmla="*/ 1068449 w 156" name="T90"/>
              <a:gd fmla="*/ 534804 h 156" name="T91"/>
              <a:gd fmla="*/ 1115311 w 156" name="T92"/>
              <a:gd fmla="*/ 675542 h 15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w 156" name="T141"/>
              <a:gd fmla="*/ 0 h 156" name="T142"/>
              <a:gd fmla="*/ 156 w 156" name="T143"/>
              <a:gd fmla="*/ 156 h 156" name="T144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T144" l="T141" r="T143" t="T142"/>
            <a:pathLst>
              <a:path h="156" w="156">
                <a:moveTo>
                  <a:pt x="89" y="156"/>
                </a:moveTo>
                <a:cubicBezTo>
                  <a:pt x="93" y="135"/>
                  <a:pt x="93" y="135"/>
                  <a:pt x="93" y="135"/>
                </a:cubicBezTo>
                <a:cubicBezTo>
                  <a:pt x="108" y="129"/>
                  <a:pt x="108" y="129"/>
                  <a:pt x="108" y="129"/>
                </a:cubicBezTo>
                <a:cubicBezTo>
                  <a:pt x="125" y="141"/>
                  <a:pt x="125" y="141"/>
                  <a:pt x="125" y="141"/>
                </a:cubicBezTo>
                <a:cubicBezTo>
                  <a:pt x="141" y="125"/>
                  <a:pt x="141" y="125"/>
                  <a:pt x="141" y="125"/>
                </a:cubicBezTo>
                <a:cubicBezTo>
                  <a:pt x="129" y="108"/>
                  <a:pt x="129" y="108"/>
                  <a:pt x="129" y="108"/>
                </a:cubicBezTo>
                <a:cubicBezTo>
                  <a:pt x="135" y="93"/>
                  <a:pt x="135" y="93"/>
                  <a:pt x="135" y="93"/>
                </a:cubicBezTo>
                <a:cubicBezTo>
                  <a:pt x="156" y="89"/>
                  <a:pt x="156" y="89"/>
                  <a:pt x="156" y="89"/>
                </a:cubicBezTo>
                <a:cubicBezTo>
                  <a:pt x="156" y="67"/>
                  <a:pt x="156" y="67"/>
                  <a:pt x="156" y="67"/>
                </a:cubicBezTo>
                <a:cubicBezTo>
                  <a:pt x="135" y="63"/>
                  <a:pt x="135" y="63"/>
                  <a:pt x="135" y="63"/>
                </a:cubicBezTo>
                <a:cubicBezTo>
                  <a:pt x="135" y="62"/>
                  <a:pt x="135" y="62"/>
                  <a:pt x="135" y="62"/>
                </a:cubicBezTo>
                <a:cubicBezTo>
                  <a:pt x="135" y="62"/>
                  <a:pt x="135" y="62"/>
                  <a:pt x="135" y="62"/>
                </a:cubicBezTo>
                <a:cubicBezTo>
                  <a:pt x="132" y="56"/>
                  <a:pt x="132" y="56"/>
                  <a:pt x="132" y="56"/>
                </a:cubicBezTo>
                <a:cubicBezTo>
                  <a:pt x="131" y="53"/>
                  <a:pt x="131" y="53"/>
                  <a:pt x="131" y="53"/>
                </a:cubicBezTo>
                <a:cubicBezTo>
                  <a:pt x="131" y="53"/>
                  <a:pt x="131" y="53"/>
                  <a:pt x="131" y="53"/>
                </a:cubicBezTo>
                <a:cubicBezTo>
                  <a:pt x="129" y="48"/>
                  <a:pt x="129" y="48"/>
                  <a:pt x="129" y="48"/>
                </a:cubicBezTo>
                <a:cubicBezTo>
                  <a:pt x="141" y="31"/>
                  <a:pt x="141" y="31"/>
                  <a:pt x="141" y="31"/>
                </a:cubicBezTo>
                <a:cubicBezTo>
                  <a:pt x="125" y="15"/>
                  <a:pt x="125" y="15"/>
                  <a:pt x="125" y="15"/>
                </a:cubicBezTo>
                <a:cubicBezTo>
                  <a:pt x="108" y="27"/>
                  <a:pt x="108" y="27"/>
                  <a:pt x="108" y="27"/>
                </a:cubicBezTo>
                <a:cubicBezTo>
                  <a:pt x="93" y="21"/>
                  <a:pt x="93" y="21"/>
                  <a:pt x="93" y="21"/>
                </a:cubicBezTo>
                <a:cubicBezTo>
                  <a:pt x="89" y="0"/>
                  <a:pt x="89" y="0"/>
                  <a:pt x="89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3" y="21"/>
                  <a:pt x="63" y="21"/>
                  <a:pt x="63" y="21"/>
                </a:cubicBezTo>
                <a:cubicBezTo>
                  <a:pt x="48" y="27"/>
                  <a:pt x="48" y="27"/>
                  <a:pt x="48" y="27"/>
                </a:cubicBezTo>
                <a:cubicBezTo>
                  <a:pt x="31" y="15"/>
                  <a:pt x="31" y="15"/>
                  <a:pt x="31" y="15"/>
                </a:cubicBezTo>
                <a:cubicBezTo>
                  <a:pt x="15" y="31"/>
                  <a:pt x="15" y="31"/>
                  <a:pt x="15" y="31"/>
                </a:cubicBezTo>
                <a:cubicBezTo>
                  <a:pt x="27" y="48"/>
                  <a:pt x="27" y="48"/>
                  <a:pt x="27" y="48"/>
                </a:cubicBezTo>
                <a:cubicBezTo>
                  <a:pt x="21" y="63"/>
                  <a:pt x="21" y="63"/>
                  <a:pt x="21" y="63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89"/>
                  <a:pt x="0" y="89"/>
                  <a:pt x="0" y="89"/>
                </a:cubicBezTo>
                <a:cubicBezTo>
                  <a:pt x="21" y="93"/>
                  <a:pt x="21" y="93"/>
                  <a:pt x="21" y="93"/>
                </a:cubicBezTo>
                <a:cubicBezTo>
                  <a:pt x="27" y="108"/>
                  <a:pt x="27" y="108"/>
                  <a:pt x="27" y="108"/>
                </a:cubicBezTo>
                <a:cubicBezTo>
                  <a:pt x="15" y="125"/>
                  <a:pt x="15" y="125"/>
                  <a:pt x="15" y="125"/>
                </a:cubicBezTo>
                <a:cubicBezTo>
                  <a:pt x="31" y="141"/>
                  <a:pt x="31" y="141"/>
                  <a:pt x="31" y="141"/>
                </a:cubicBezTo>
                <a:cubicBezTo>
                  <a:pt x="48" y="129"/>
                  <a:pt x="48" y="129"/>
                  <a:pt x="48" y="129"/>
                </a:cubicBezTo>
                <a:cubicBezTo>
                  <a:pt x="63" y="135"/>
                  <a:pt x="63" y="135"/>
                  <a:pt x="63" y="135"/>
                </a:cubicBezTo>
                <a:cubicBezTo>
                  <a:pt x="67" y="156"/>
                  <a:pt x="67" y="156"/>
                  <a:pt x="67" y="156"/>
                </a:cubicBezTo>
                <a:cubicBezTo>
                  <a:pt x="89" y="156"/>
                  <a:pt x="89" y="156"/>
                  <a:pt x="89" y="156"/>
                </a:cubicBezTo>
                <a:close/>
                <a:moveTo>
                  <a:pt x="119" y="72"/>
                </a:moveTo>
                <a:cubicBezTo>
                  <a:pt x="122" y="95"/>
                  <a:pt x="106" y="116"/>
                  <a:pt x="84" y="119"/>
                </a:cubicBezTo>
                <a:cubicBezTo>
                  <a:pt x="61" y="122"/>
                  <a:pt x="40" y="106"/>
                  <a:pt x="37" y="84"/>
                </a:cubicBezTo>
                <a:cubicBezTo>
                  <a:pt x="34" y="61"/>
                  <a:pt x="50" y="40"/>
                  <a:pt x="72" y="37"/>
                </a:cubicBezTo>
                <a:cubicBezTo>
                  <a:pt x="79" y="36"/>
                  <a:pt x="86" y="37"/>
                  <a:pt x="92" y="39"/>
                </a:cubicBezTo>
                <a:cubicBezTo>
                  <a:pt x="92" y="39"/>
                  <a:pt x="92" y="39"/>
                  <a:pt x="92" y="39"/>
                </a:cubicBezTo>
                <a:cubicBezTo>
                  <a:pt x="98" y="41"/>
                  <a:pt x="103" y="44"/>
                  <a:pt x="107" y="49"/>
                </a:cubicBezTo>
                <a:cubicBezTo>
                  <a:pt x="110" y="51"/>
                  <a:pt x="112" y="54"/>
                  <a:pt x="114" y="57"/>
                </a:cubicBezTo>
                <a:cubicBezTo>
                  <a:pt x="117" y="62"/>
                  <a:pt x="119" y="67"/>
                  <a:pt x="119" y="72"/>
                </a:cubicBezTo>
                <a:close/>
              </a:path>
            </a:pathLst>
          </a:custGeom>
          <a:solidFill>
            <a:srgbClr val="5CB5C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22536" name="Freeform 20"/>
          <p:cNvSpPr>
            <a:spLocks noEditPoints="1"/>
          </p:cNvSpPr>
          <p:nvPr/>
        </p:nvSpPr>
        <p:spPr bwMode="auto">
          <a:xfrm>
            <a:off x="4094163" y="2349500"/>
            <a:ext cx="468312" cy="544513"/>
          </a:xfrm>
          <a:custGeom>
            <a:gdLst>
              <a:gd fmla="*/ 234157 w 50" name="T0"/>
              <a:gd fmla="*/ 0 h 58" name="T1"/>
              <a:gd fmla="*/ 365284 w 50" name="T2"/>
              <a:gd fmla="*/ 131434 h 58" name="T3"/>
              <a:gd fmla="*/ 234157 w 50" name="T4"/>
              <a:gd fmla="*/ 262868 h 58" name="T5"/>
              <a:gd fmla="*/ 103029 w 50" name="T6"/>
              <a:gd fmla="*/ 131434 h 58" name="T7"/>
              <a:gd fmla="*/ 234157 w 50" name="T8"/>
              <a:gd fmla="*/ 0 h 58" name="T9"/>
              <a:gd fmla="*/ 93663 w 50" name="T10"/>
              <a:gd fmla="*/ 291032 h 58" name="T11"/>
              <a:gd fmla="*/ 149860 w 50" name="T12"/>
              <a:gd fmla="*/ 291032 h 58" name="T13"/>
              <a:gd fmla="*/ 206058 w 50" name="T14"/>
              <a:gd fmla="*/ 375526 h 58" name="T15"/>
              <a:gd fmla="*/ 262255 w 50" name="T16"/>
              <a:gd fmla="*/ 375526 h 58" name="T17"/>
              <a:gd fmla="*/ 318453 w 50" name="T18"/>
              <a:gd fmla="*/ 291032 h 58" name="T19"/>
              <a:gd fmla="*/ 374650 w 50" name="T20"/>
              <a:gd fmla="*/ 291032 h 58" name="T21"/>
              <a:gd fmla="*/ 468313 w 50" name="T22"/>
              <a:gd fmla="*/ 384914 h 58" name="T23"/>
              <a:gd fmla="*/ 468313 w 50" name="T24"/>
              <a:gd fmla="*/ 544512 h 58" name="T25"/>
              <a:gd fmla="*/ 0 w 50" name="T26"/>
              <a:gd fmla="*/ 544512 h 58" name="T27"/>
              <a:gd fmla="*/ 0 w 50" name="T28"/>
              <a:gd fmla="*/ 384914 h 58" name="T29"/>
              <a:gd fmla="*/ 93663 w 50" name="T30"/>
              <a:gd fmla="*/ 291032 h 58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50" name="T48"/>
              <a:gd fmla="*/ 0 h 58" name="T49"/>
              <a:gd fmla="*/ 50 w 50" name="T50"/>
              <a:gd fmla="*/ 58 h 58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57" w="50">
                <a:moveTo>
                  <a:pt x="25" y="0"/>
                </a:moveTo>
                <a:cubicBezTo>
                  <a:pt x="33" y="0"/>
                  <a:pt x="39" y="6"/>
                  <a:pt x="39" y="14"/>
                </a:cubicBezTo>
                <a:cubicBezTo>
                  <a:pt x="39" y="21"/>
                  <a:pt x="33" y="28"/>
                  <a:pt x="25" y="28"/>
                </a:cubicBezTo>
                <a:cubicBezTo>
                  <a:pt x="17" y="28"/>
                  <a:pt x="11" y="21"/>
                  <a:pt x="11" y="14"/>
                </a:cubicBezTo>
                <a:cubicBezTo>
                  <a:pt x="11" y="6"/>
                  <a:pt x="17" y="0"/>
                  <a:pt x="25" y="0"/>
                </a:cubicBezTo>
                <a:close/>
                <a:moveTo>
                  <a:pt x="10" y="31"/>
                </a:moveTo>
                <a:cubicBezTo>
                  <a:pt x="16" y="31"/>
                  <a:pt x="16" y="31"/>
                  <a:pt x="16" y="31"/>
                </a:cubicBezTo>
                <a:cubicBezTo>
                  <a:pt x="22" y="40"/>
                  <a:pt x="22" y="40"/>
                  <a:pt x="22" y="40"/>
                </a:cubicBezTo>
                <a:cubicBezTo>
                  <a:pt x="24" y="43"/>
                  <a:pt x="26" y="43"/>
                  <a:pt x="28" y="40"/>
                </a:cubicBezTo>
                <a:cubicBezTo>
                  <a:pt x="34" y="31"/>
                  <a:pt x="34" y="31"/>
                  <a:pt x="34" y="31"/>
                </a:cubicBezTo>
                <a:cubicBezTo>
                  <a:pt x="40" y="31"/>
                  <a:pt x="40" y="31"/>
                  <a:pt x="40" y="31"/>
                </a:cubicBezTo>
                <a:cubicBezTo>
                  <a:pt x="45" y="31"/>
                  <a:pt x="50" y="36"/>
                  <a:pt x="50" y="41"/>
                </a:cubicBezTo>
                <a:cubicBezTo>
                  <a:pt x="50" y="58"/>
                  <a:pt x="50" y="58"/>
                  <a:pt x="50" y="58"/>
                </a:cubicBezTo>
                <a:cubicBezTo>
                  <a:pt x="42" y="58"/>
                  <a:pt x="8" y="58"/>
                  <a:pt x="0" y="58"/>
                </a:cubicBezTo>
                <a:cubicBezTo>
                  <a:pt x="0" y="41"/>
                  <a:pt x="0" y="41"/>
                  <a:pt x="0" y="41"/>
                </a:cubicBezTo>
                <a:cubicBezTo>
                  <a:pt x="0" y="36"/>
                  <a:pt x="5" y="31"/>
                  <a:pt x="10" y="31"/>
                </a:cubicBezTo>
                <a:close/>
              </a:path>
            </a:pathLst>
          </a:custGeom>
          <a:solidFill>
            <a:srgbClr val="BCE1D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21" name="任意多边形 20"/>
          <p:cNvSpPr/>
          <p:nvPr/>
        </p:nvSpPr>
        <p:spPr>
          <a:xfrm>
            <a:off x="5268913" y="1793875"/>
            <a:ext cx="3575050" cy="227013"/>
          </a:xfrm>
          <a:custGeom>
            <a:gdLst>
              <a:gd fmla="*/ 0 w 3575098" name="connsiteX0"/>
              <a:gd fmla="*/ 0 h 226882" name="connsiteY0"/>
              <a:gd fmla="*/ 226882 w 3575098" name="connsiteX1"/>
              <a:gd fmla="*/ 226882 h 226882" name="connsiteY1"/>
              <a:gd fmla="*/ 3575098 w 3575098" name="connsiteX2"/>
              <a:gd fmla="*/ 226882 h 226882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226882" w="3575098">
                <a:moveTo>
                  <a:pt x="0" y="0"/>
                </a:moveTo>
                <a:lnTo>
                  <a:pt x="226882" y="226882"/>
                </a:lnTo>
                <a:lnTo>
                  <a:pt x="3575098" y="226882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83" name="任意多边形 82"/>
          <p:cNvSpPr/>
          <p:nvPr/>
        </p:nvSpPr>
        <p:spPr>
          <a:xfrm>
            <a:off x="5268913" y="3967163"/>
            <a:ext cx="3575050" cy="227012"/>
          </a:xfrm>
          <a:custGeom>
            <a:gdLst>
              <a:gd fmla="*/ 0 w 3575098" name="connsiteX0"/>
              <a:gd fmla="*/ 0 h 226882" name="connsiteY0"/>
              <a:gd fmla="*/ 226882 w 3575098" name="connsiteX1"/>
              <a:gd fmla="*/ 226882 h 226882" name="connsiteY1"/>
              <a:gd fmla="*/ 3575098 w 3575098" name="connsiteX2"/>
              <a:gd fmla="*/ 226882 h 226882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226882" w="3575098">
                <a:moveTo>
                  <a:pt x="0" y="0"/>
                </a:moveTo>
                <a:lnTo>
                  <a:pt x="226882" y="226882"/>
                </a:lnTo>
                <a:lnTo>
                  <a:pt x="3575098" y="226882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87" name="任意多边形 86"/>
          <p:cNvSpPr/>
          <p:nvPr/>
        </p:nvSpPr>
        <p:spPr>
          <a:xfrm flipH="1">
            <a:off x="239713" y="2849563"/>
            <a:ext cx="3575050" cy="227012"/>
          </a:xfrm>
          <a:custGeom>
            <a:gdLst>
              <a:gd fmla="*/ 0 w 3575098" name="connsiteX0"/>
              <a:gd fmla="*/ 0 h 226882" name="connsiteY0"/>
              <a:gd fmla="*/ 226882 w 3575098" name="connsiteX1"/>
              <a:gd fmla="*/ 226882 h 226882" name="connsiteY1"/>
              <a:gd fmla="*/ 3575098 w 3575098" name="connsiteX2"/>
              <a:gd fmla="*/ 226882 h 226882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226882" w="3575098">
                <a:moveTo>
                  <a:pt x="0" y="0"/>
                </a:moveTo>
                <a:lnTo>
                  <a:pt x="226882" y="226882"/>
                </a:lnTo>
                <a:lnTo>
                  <a:pt x="3575098" y="226882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22540" name="组合 22"/>
          <p:cNvGrpSpPr/>
          <p:nvPr/>
        </p:nvGrpSpPr>
        <p:grpSpPr>
          <a:xfrm>
            <a:off x="168275" y="2184400"/>
            <a:ext cx="3214688" cy="844550"/>
            <a:chOff x="250825" y="2263973"/>
            <a:chExt cx="3213556" cy="845069"/>
          </a:xfrm>
        </p:grpSpPr>
        <p:sp>
          <p:nvSpPr>
            <p:cNvPr id="22547" name="TextBox 87"/>
            <p:cNvSpPr txBox="1">
              <a:spLocks noChangeArrowheads="1"/>
            </p:cNvSpPr>
            <p:nvPr/>
          </p:nvSpPr>
          <p:spPr bwMode="auto">
            <a:xfrm>
              <a:off x="250825" y="2263973"/>
              <a:ext cx="1960189" cy="304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r>
                <a:rPr altLang="en-US" b="1" lang="zh-CN" sz="1400"/>
                <a:t>宁波思翔广告有限公司</a:t>
              </a:r>
            </a:p>
          </p:txBody>
        </p:sp>
        <p:sp>
          <p:nvSpPr>
            <p:cNvPr id="22548" name="TextBox 88"/>
            <p:cNvSpPr txBox="1">
              <a:spLocks noChangeArrowheads="1"/>
            </p:cNvSpPr>
            <p:nvPr/>
          </p:nvSpPr>
          <p:spPr bwMode="auto">
            <a:xfrm>
              <a:off x="250941" y="2531961"/>
              <a:ext cx="3213440" cy="571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altLang="en-US" lang="zh-CN" sz="700"/>
                <a:t>是浙江地区第一家精品PPT设计机构。拥有国内顶尖的PPT制作技术、顶级的PPT设计团队，坚持精益求精、拒绝平庸的做事精神，帮助您实现美观、精致、严谨、动感的PPT展示效果，让您的PPT创造卓越价值。</a:t>
              </a:r>
            </a:p>
          </p:txBody>
        </p:sp>
      </p:grpSp>
      <p:grpSp>
        <p:nvGrpSpPr>
          <p:cNvPr id="22541" name="组合 21"/>
          <p:cNvGrpSpPr/>
          <p:nvPr/>
        </p:nvGrpSpPr>
        <p:grpSpPr>
          <a:xfrm>
            <a:off x="5627688" y="1152525"/>
            <a:ext cx="3336925" cy="844550"/>
            <a:chOff x="5512036" y="1218476"/>
            <a:chExt cx="3336251" cy="845069"/>
          </a:xfrm>
        </p:grpSpPr>
        <p:sp>
          <p:nvSpPr>
            <p:cNvPr id="22545" name="TextBox 92"/>
            <p:cNvSpPr txBox="1">
              <a:spLocks noChangeArrowheads="1"/>
            </p:cNvSpPr>
            <p:nvPr/>
          </p:nvSpPr>
          <p:spPr bwMode="auto">
            <a:xfrm>
              <a:off x="6520146" y="1218476"/>
              <a:ext cx="2328139" cy="304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r"/>
              <a:r>
                <a:rPr altLang="en-US" b="1" lang="zh-CN" sz="1400"/>
                <a:t>宁波思翔广告有限公司</a:t>
              </a:r>
            </a:p>
          </p:txBody>
        </p:sp>
        <p:sp>
          <p:nvSpPr>
            <p:cNvPr id="22546" name="TextBox 93"/>
            <p:cNvSpPr txBox="1">
              <a:spLocks noChangeArrowheads="1"/>
            </p:cNvSpPr>
            <p:nvPr/>
          </p:nvSpPr>
          <p:spPr bwMode="auto">
            <a:xfrm>
              <a:off x="5512036" y="1486464"/>
              <a:ext cx="3336251" cy="571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r">
                <a:lnSpc>
                  <a:spcPct val="150000"/>
                </a:lnSpc>
              </a:pPr>
              <a:r>
                <a:rPr altLang="en-US" lang="zh-CN" sz="700"/>
                <a:t>是浙江地区第一家精品PPT设计机构。拥有国内顶尖的PPT制作技术、顶级的PPT设计团队，坚持精益求精、拒绝平庸的做事精神，帮助您实现美观、精致、严谨、动感的PPT展示效果，让您的PPT创造卓越价值。</a:t>
              </a:r>
            </a:p>
          </p:txBody>
        </p:sp>
      </p:grpSp>
      <p:grpSp>
        <p:nvGrpSpPr>
          <p:cNvPr id="22542" name="组合 100"/>
          <p:cNvGrpSpPr/>
          <p:nvPr/>
        </p:nvGrpSpPr>
        <p:grpSpPr>
          <a:xfrm>
            <a:off x="5630863" y="3332163"/>
            <a:ext cx="3336925" cy="844550"/>
            <a:chOff x="5512036" y="1218476"/>
            <a:chExt cx="3336251" cy="845069"/>
          </a:xfrm>
        </p:grpSpPr>
        <p:sp>
          <p:nvSpPr>
            <p:cNvPr id="22543" name="TextBox 141"/>
            <p:cNvSpPr txBox="1">
              <a:spLocks noChangeArrowheads="1"/>
            </p:cNvSpPr>
            <p:nvPr/>
          </p:nvSpPr>
          <p:spPr bwMode="auto">
            <a:xfrm>
              <a:off x="6520146" y="1218476"/>
              <a:ext cx="2328139" cy="304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r"/>
              <a:r>
                <a:rPr altLang="en-US" b="1" lang="zh-CN" sz="1400"/>
                <a:t>宁波思翔广告有限公司</a:t>
              </a:r>
            </a:p>
          </p:txBody>
        </p:sp>
        <p:sp>
          <p:nvSpPr>
            <p:cNvPr id="22544" name="TextBox 142"/>
            <p:cNvSpPr txBox="1">
              <a:spLocks noChangeArrowheads="1"/>
            </p:cNvSpPr>
            <p:nvPr/>
          </p:nvSpPr>
          <p:spPr bwMode="auto">
            <a:xfrm>
              <a:off x="5512036" y="1486464"/>
              <a:ext cx="3336251" cy="571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r">
                <a:lnSpc>
                  <a:spcPct val="150000"/>
                </a:lnSpc>
              </a:pPr>
              <a:r>
                <a:rPr altLang="en-US" lang="zh-CN" sz="700"/>
                <a:t>是浙江地区第一家精品PPT设计机构。拥有国内顶尖的PPT制作技术、顶级的PPT设计团队，坚持精益求精、拒绝平庸的做事精神，帮助您实现美观、精致、严谨、动感的PPT展示效果，让您的PPT创造卓越价值。</a:t>
              </a:r>
            </a:p>
          </p:txBody>
        </p:sp>
      </p:grpSp>
    </p:spTree>
  </p:cSld>
  <p:clrMapOvr>
    <a:masterClrMapping/>
  </p:clrMapOvr>
  <p:transition spd="slow">
    <p:fade/>
  </p:transition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4" name="TextBox 18"/>
          <p:cNvSpPr txBox="1">
            <a:spLocks noChangeArrowheads="1"/>
          </p:cNvSpPr>
          <p:nvPr/>
        </p:nvSpPr>
        <p:spPr bwMode="auto">
          <a:xfrm>
            <a:off x="3175" y="6350"/>
            <a:ext cx="20116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>
                <a:solidFill>
                  <a:schemeClr val="bg1"/>
                </a:solidFill>
              </a:rPr>
              <a:t>双击此处添加标题</a:t>
            </a:r>
          </a:p>
        </p:txBody>
      </p:sp>
      <p:grpSp>
        <p:nvGrpSpPr>
          <p:cNvPr id="23555" name="组合 19"/>
          <p:cNvGrpSpPr/>
          <p:nvPr/>
        </p:nvGrpSpPr>
        <p:grpSpPr>
          <a:xfrm>
            <a:off x="323850" y="1338263"/>
            <a:ext cx="4176713" cy="2700337"/>
            <a:chOff x="1160463" y="1419622"/>
            <a:chExt cx="5937970" cy="2700038"/>
          </a:xfrm>
        </p:grpSpPr>
        <p:sp>
          <p:nvSpPr>
            <p:cNvPr id="23573" name="Text Box 11"/>
            <p:cNvSpPr txBox="1">
              <a:spLocks noChangeArrowheads="1"/>
            </p:cNvSpPr>
            <p:nvPr/>
          </p:nvSpPr>
          <p:spPr bwMode="auto">
            <a:xfrm>
              <a:off x="1160463" y="1419622"/>
              <a:ext cx="5937970" cy="1691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altLang="en-US" lang="zh-CN" sz="1400">
                  <a:latin charset="-122" pitchFamily="34" typeface="微软雅黑"/>
                </a:rPr>
                <a:t>宁波思翔广告有限公司是浙江地区第一家精品PPT设计机构。拥有国内顶尖的PPT制作技术、顶级的PPT设计团队，坚持精益求精、拒绝平庸的做事精神，帮助您实现美观、精致、严谨、动感的PPT展示效果，让您的PPT创造卓越价值。</a:t>
              </a:r>
            </a:p>
          </p:txBody>
        </p:sp>
        <p:sp>
          <p:nvSpPr>
            <p:cNvPr id="23574" name="矩形 18"/>
            <p:cNvSpPr>
              <a:spLocks noChangeArrowheads="1"/>
            </p:cNvSpPr>
            <p:nvPr/>
          </p:nvSpPr>
          <p:spPr bwMode="auto">
            <a:xfrm>
              <a:off x="1160463" y="3132696"/>
              <a:ext cx="5937970" cy="1005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altLang="zh-CN" lang="en-US" sz="1000"/>
                <a:t>SIXIANGPPT, the leader of professional PPT designer in Zhejiang. 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1000"/>
                <a:t>5years of making professional PPT, 500 case studies for the classical PPT, make sure you will be satisfied. ……SIXIANGPPT differs from the traditional production model, and create a new PPT experience.</a:t>
              </a:r>
            </a:p>
          </p:txBody>
        </p:sp>
      </p:grpSp>
      <p:grpSp>
        <p:nvGrpSpPr>
          <p:cNvPr id="23556" name="组合 67"/>
          <p:cNvGrpSpPr/>
          <p:nvPr/>
        </p:nvGrpSpPr>
        <p:grpSpPr>
          <a:xfrm>
            <a:off x="5148263" y="1108075"/>
            <a:ext cx="3181350" cy="3192463"/>
            <a:chOff x="5148064" y="1008720"/>
            <a:chExt cx="3181583" cy="3192332"/>
          </a:xfrm>
        </p:grpSpPr>
        <p:grpSp>
          <p:nvGrpSpPr>
            <p:cNvPr id="23557" name="组合 64"/>
            <p:cNvGrpSpPr/>
            <p:nvPr/>
          </p:nvGrpSpPr>
          <p:grpSpPr>
            <a:xfrm>
              <a:off x="5148064" y="1008720"/>
              <a:ext cx="3181583" cy="3192332"/>
              <a:chOff x="3832225" y="1819275"/>
              <a:chExt cx="1409700" cy="1414463"/>
            </a:xfrm>
          </p:grpSpPr>
          <p:sp>
            <p:nvSpPr>
              <p:cNvPr id="23567" name="Freeform 7"/>
              <p:cNvSpPr/>
              <p:nvPr/>
            </p:nvSpPr>
            <p:spPr bwMode="auto">
              <a:xfrm>
                <a:off x="4195763" y="1819275"/>
                <a:ext cx="681038" cy="784225"/>
              </a:xfrm>
              <a:custGeom>
                <a:gdLst>
                  <a:gd fmla="*/ 341313 w 429" name="T0"/>
                  <a:gd fmla="*/ 0 h 494" name="T1"/>
                  <a:gd fmla="*/ 681038 w 429" name="T2"/>
                  <a:gd fmla="*/ 195263 h 494" name="T3"/>
                  <a:gd fmla="*/ 681038 w 429" name="T4"/>
                  <a:gd fmla="*/ 588963 h 494" name="T5"/>
                  <a:gd fmla="*/ 341313 w 429" name="T6"/>
                  <a:gd fmla="*/ 784225 h 494" name="T7"/>
                  <a:gd fmla="*/ 0 w 429" name="T8"/>
                  <a:gd fmla="*/ 588963 h 494" name="T9"/>
                  <a:gd fmla="*/ 0 w 429" name="T10"/>
                  <a:gd fmla="*/ 195263 h 494" name="T11"/>
                  <a:gd fmla="*/ 341313 w 429" name="T12"/>
                  <a:gd fmla="*/ 0 h 494" name="T13"/>
                  <a:gd fmla="*/ 341313 w 429" name="T14"/>
                  <a:gd fmla="*/ 0 h 494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429" name="T24"/>
                  <a:gd fmla="*/ 0 h 494" name="T25"/>
                  <a:gd fmla="*/ 429 w 429" name="T26"/>
                  <a:gd fmla="*/ 494 h 494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492" w="429">
                    <a:moveTo>
                      <a:pt x="215" y="0"/>
                    </a:moveTo>
                    <a:lnTo>
                      <a:pt x="429" y="123"/>
                    </a:lnTo>
                    <a:lnTo>
                      <a:pt x="429" y="371"/>
                    </a:lnTo>
                    <a:lnTo>
                      <a:pt x="215" y="494"/>
                    </a:lnTo>
                    <a:lnTo>
                      <a:pt x="0" y="371"/>
                    </a:lnTo>
                    <a:lnTo>
                      <a:pt x="0" y="123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rgbClr val="E84A1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3568" name="Freeform 8"/>
              <p:cNvSpPr>
                <a:spLocks noEditPoints="1"/>
              </p:cNvSpPr>
              <p:nvPr/>
            </p:nvSpPr>
            <p:spPr bwMode="auto">
              <a:xfrm>
                <a:off x="4232275" y="1860550"/>
                <a:ext cx="608013" cy="701675"/>
              </a:xfrm>
              <a:custGeom>
                <a:gdLst>
                  <a:gd fmla="*/ 304800 w 383" name="T0"/>
                  <a:gd fmla="*/ 0 h 442" name="T1"/>
                  <a:gd fmla="*/ 608013 w 383" name="T2"/>
                  <a:gd fmla="*/ 177800 h 442" name="T3"/>
                  <a:gd fmla="*/ 608013 w 383" name="T4"/>
                  <a:gd fmla="*/ 525463 h 442" name="T5"/>
                  <a:gd fmla="*/ 304800 w 383" name="T6"/>
                  <a:gd fmla="*/ 701675 h 442" name="T7"/>
                  <a:gd fmla="*/ 0 w 383" name="T8"/>
                  <a:gd fmla="*/ 525463 h 442" name="T9"/>
                  <a:gd fmla="*/ 0 w 383" name="T10"/>
                  <a:gd fmla="*/ 177800 h 442" name="T11"/>
                  <a:gd fmla="*/ 304800 w 383" name="T12"/>
                  <a:gd fmla="*/ 0 h 442" name="T13"/>
                  <a:gd fmla="*/ 304800 w 383" name="T14"/>
                  <a:gd fmla="*/ 0 h 442" name="T15"/>
                  <a:gd fmla="*/ 304800 w 383" name="T16"/>
                  <a:gd fmla="*/ 12700 h 442" name="T17"/>
                  <a:gd fmla="*/ 596900 w 383" name="T18"/>
                  <a:gd fmla="*/ 180975 h 442" name="T19"/>
                  <a:gd fmla="*/ 596900 w 383" name="T20"/>
                  <a:gd fmla="*/ 522288 h 442" name="T21"/>
                  <a:gd fmla="*/ 304800 w 383" name="T22"/>
                  <a:gd fmla="*/ 690563 h 442" name="T23"/>
                  <a:gd fmla="*/ 11113 w 383" name="T24"/>
                  <a:gd fmla="*/ 522288 h 442" name="T25"/>
                  <a:gd fmla="*/ 11113 w 383" name="T26"/>
                  <a:gd fmla="*/ 180975 h 442" name="T27"/>
                  <a:gd fmla="*/ 304800 w 383" name="T28"/>
                  <a:gd fmla="*/ 12700 h 442" name="T29"/>
                  <a:gd fmla="*/ 304800 w 383" name="T30"/>
                  <a:gd fmla="*/ 12700 h 442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w 383" name="T48"/>
                  <a:gd fmla="*/ 0 h 442" name="T49"/>
                  <a:gd fmla="*/ 383 w 383" name="T50"/>
                  <a:gd fmla="*/ 442 h 442" name="T51"/>
                </a:gdLst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b="T51" l="T48" r="T50" t="T49"/>
                <a:pathLst>
                  <a:path h="442" w="383">
                    <a:moveTo>
                      <a:pt x="192" y="0"/>
                    </a:moveTo>
                    <a:lnTo>
                      <a:pt x="383" y="112"/>
                    </a:lnTo>
                    <a:lnTo>
                      <a:pt x="383" y="331"/>
                    </a:lnTo>
                    <a:lnTo>
                      <a:pt x="192" y="442"/>
                    </a:lnTo>
                    <a:lnTo>
                      <a:pt x="0" y="331"/>
                    </a:lnTo>
                    <a:lnTo>
                      <a:pt x="0" y="112"/>
                    </a:lnTo>
                    <a:lnTo>
                      <a:pt x="192" y="0"/>
                    </a:lnTo>
                    <a:close/>
                    <a:moveTo>
                      <a:pt x="192" y="8"/>
                    </a:moveTo>
                    <a:lnTo>
                      <a:pt x="376" y="114"/>
                    </a:lnTo>
                    <a:lnTo>
                      <a:pt x="376" y="329"/>
                    </a:lnTo>
                    <a:lnTo>
                      <a:pt x="192" y="435"/>
                    </a:lnTo>
                    <a:lnTo>
                      <a:pt x="7" y="329"/>
                    </a:lnTo>
                    <a:lnTo>
                      <a:pt x="7" y="114"/>
                    </a:lnTo>
                    <a:lnTo>
                      <a:pt x="192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3569" name="Freeform 13"/>
              <p:cNvSpPr/>
              <p:nvPr/>
            </p:nvSpPr>
            <p:spPr bwMode="auto">
              <a:xfrm>
                <a:off x="3832225" y="2449513"/>
                <a:ext cx="677863" cy="784225"/>
              </a:xfrm>
              <a:custGeom>
                <a:gdLst>
                  <a:gd fmla="*/ 339725 w 427" name="T0"/>
                  <a:gd fmla="*/ 0 h 494" name="T1"/>
                  <a:gd fmla="*/ 677863 w 427" name="T2"/>
                  <a:gd fmla="*/ 195263 h 494" name="T3"/>
                  <a:gd fmla="*/ 677863 w 427" name="T4"/>
                  <a:gd fmla="*/ 588963 h 494" name="T5"/>
                  <a:gd fmla="*/ 339725 w 427" name="T6"/>
                  <a:gd fmla="*/ 784225 h 494" name="T7"/>
                  <a:gd fmla="*/ 0 w 427" name="T8"/>
                  <a:gd fmla="*/ 588963 h 494" name="T9"/>
                  <a:gd fmla="*/ 0 w 427" name="T10"/>
                  <a:gd fmla="*/ 195263 h 494" name="T11"/>
                  <a:gd fmla="*/ 339725 w 427" name="T12"/>
                  <a:gd fmla="*/ 0 h 494" name="T13"/>
                  <a:gd fmla="*/ 339725 w 427" name="T14"/>
                  <a:gd fmla="*/ 0 h 494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427" name="T24"/>
                  <a:gd fmla="*/ 0 h 494" name="T25"/>
                  <a:gd fmla="*/ 427 w 427" name="T26"/>
                  <a:gd fmla="*/ 494 h 494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492" w="427">
                    <a:moveTo>
                      <a:pt x="214" y="0"/>
                    </a:moveTo>
                    <a:lnTo>
                      <a:pt x="427" y="123"/>
                    </a:lnTo>
                    <a:lnTo>
                      <a:pt x="427" y="371"/>
                    </a:lnTo>
                    <a:lnTo>
                      <a:pt x="214" y="494"/>
                    </a:lnTo>
                    <a:lnTo>
                      <a:pt x="0" y="371"/>
                    </a:lnTo>
                    <a:lnTo>
                      <a:pt x="0" y="123"/>
                    </a:lnTo>
                    <a:lnTo>
                      <a:pt x="214" y="0"/>
                    </a:lnTo>
                    <a:close/>
                  </a:path>
                </a:pathLst>
              </a:custGeom>
              <a:solidFill>
                <a:srgbClr val="F4B4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3570" name="Freeform 14"/>
              <p:cNvSpPr>
                <a:spLocks noEditPoints="1"/>
              </p:cNvSpPr>
              <p:nvPr/>
            </p:nvSpPr>
            <p:spPr bwMode="auto">
              <a:xfrm>
                <a:off x="3868738" y="2490788"/>
                <a:ext cx="603250" cy="701675"/>
              </a:xfrm>
              <a:custGeom>
                <a:gdLst>
                  <a:gd fmla="*/ 303212 w 380" name="T0"/>
                  <a:gd fmla="*/ 0 h 442" name="T1"/>
                  <a:gd fmla="*/ 603250 w 380" name="T2"/>
                  <a:gd fmla="*/ 176212 h 442" name="T3"/>
                  <a:gd fmla="*/ 603250 w 380" name="T4"/>
                  <a:gd fmla="*/ 525463 h 442" name="T5"/>
                  <a:gd fmla="*/ 303212 w 380" name="T6"/>
                  <a:gd fmla="*/ 701675 h 442" name="T7"/>
                  <a:gd fmla="*/ 0 w 380" name="T8"/>
                  <a:gd fmla="*/ 525463 h 442" name="T9"/>
                  <a:gd fmla="*/ 0 w 380" name="T10"/>
                  <a:gd fmla="*/ 176212 h 442" name="T11"/>
                  <a:gd fmla="*/ 303212 w 380" name="T12"/>
                  <a:gd fmla="*/ 0 h 442" name="T13"/>
                  <a:gd fmla="*/ 303212 w 380" name="T14"/>
                  <a:gd fmla="*/ 0 h 442" name="T15"/>
                  <a:gd fmla="*/ 303212 w 380" name="T16"/>
                  <a:gd fmla="*/ 12700 h 442" name="T17"/>
                  <a:gd fmla="*/ 596900 w 380" name="T18"/>
                  <a:gd fmla="*/ 180975 h 442" name="T19"/>
                  <a:gd fmla="*/ 596900 w 380" name="T20"/>
                  <a:gd fmla="*/ 522288 h 442" name="T21"/>
                  <a:gd fmla="*/ 303212 w 380" name="T22"/>
                  <a:gd fmla="*/ 690563 h 442" name="T23"/>
                  <a:gd fmla="*/ 7938 w 380" name="T24"/>
                  <a:gd fmla="*/ 522288 h 442" name="T25"/>
                  <a:gd fmla="*/ 7938 w 380" name="T26"/>
                  <a:gd fmla="*/ 180975 h 442" name="T27"/>
                  <a:gd fmla="*/ 303212 w 380" name="T28"/>
                  <a:gd fmla="*/ 12700 h 442" name="T29"/>
                  <a:gd fmla="*/ 303212 w 380" name="T30"/>
                  <a:gd fmla="*/ 12700 h 442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w 380" name="T48"/>
                  <a:gd fmla="*/ 0 h 442" name="T49"/>
                  <a:gd fmla="*/ 380 w 380" name="T50"/>
                  <a:gd fmla="*/ 442 h 442" name="T51"/>
                </a:gdLst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b="T51" l="T48" r="T50" t="T49"/>
                <a:pathLst>
                  <a:path h="442" w="380">
                    <a:moveTo>
                      <a:pt x="191" y="0"/>
                    </a:moveTo>
                    <a:lnTo>
                      <a:pt x="380" y="111"/>
                    </a:lnTo>
                    <a:lnTo>
                      <a:pt x="380" y="331"/>
                    </a:lnTo>
                    <a:lnTo>
                      <a:pt x="191" y="442"/>
                    </a:lnTo>
                    <a:lnTo>
                      <a:pt x="0" y="331"/>
                    </a:lnTo>
                    <a:lnTo>
                      <a:pt x="0" y="111"/>
                    </a:lnTo>
                    <a:lnTo>
                      <a:pt x="191" y="0"/>
                    </a:lnTo>
                    <a:close/>
                    <a:moveTo>
                      <a:pt x="191" y="8"/>
                    </a:moveTo>
                    <a:lnTo>
                      <a:pt x="376" y="114"/>
                    </a:lnTo>
                    <a:lnTo>
                      <a:pt x="376" y="329"/>
                    </a:lnTo>
                    <a:lnTo>
                      <a:pt x="191" y="435"/>
                    </a:lnTo>
                    <a:lnTo>
                      <a:pt x="5" y="329"/>
                    </a:lnTo>
                    <a:lnTo>
                      <a:pt x="5" y="114"/>
                    </a:lnTo>
                    <a:lnTo>
                      <a:pt x="191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3571" name="Freeform 19"/>
              <p:cNvSpPr/>
              <p:nvPr/>
            </p:nvSpPr>
            <p:spPr bwMode="auto">
              <a:xfrm>
                <a:off x="4562475" y="2449513"/>
                <a:ext cx="679450" cy="784225"/>
              </a:xfrm>
              <a:custGeom>
                <a:gdLst>
                  <a:gd fmla="*/ 338138 w 428" name="T0"/>
                  <a:gd fmla="*/ 0 h 494" name="T1"/>
                  <a:gd fmla="*/ 679450 w 428" name="T2"/>
                  <a:gd fmla="*/ 195263 h 494" name="T3"/>
                  <a:gd fmla="*/ 679450 w 428" name="T4"/>
                  <a:gd fmla="*/ 588963 h 494" name="T5"/>
                  <a:gd fmla="*/ 338138 w 428" name="T6"/>
                  <a:gd fmla="*/ 784225 h 494" name="T7"/>
                  <a:gd fmla="*/ 0 w 428" name="T8"/>
                  <a:gd fmla="*/ 588963 h 494" name="T9"/>
                  <a:gd fmla="*/ 0 w 428" name="T10"/>
                  <a:gd fmla="*/ 195263 h 494" name="T11"/>
                  <a:gd fmla="*/ 338138 w 428" name="T12"/>
                  <a:gd fmla="*/ 0 h 494" name="T13"/>
                  <a:gd fmla="*/ 338138 w 428" name="T14"/>
                  <a:gd fmla="*/ 0 h 494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428" name="T24"/>
                  <a:gd fmla="*/ 0 h 494" name="T25"/>
                  <a:gd fmla="*/ 428 w 428" name="T26"/>
                  <a:gd fmla="*/ 494 h 494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492" w="428">
                    <a:moveTo>
                      <a:pt x="213" y="0"/>
                    </a:moveTo>
                    <a:lnTo>
                      <a:pt x="428" y="123"/>
                    </a:lnTo>
                    <a:lnTo>
                      <a:pt x="428" y="371"/>
                    </a:lnTo>
                    <a:lnTo>
                      <a:pt x="213" y="494"/>
                    </a:lnTo>
                    <a:lnTo>
                      <a:pt x="0" y="371"/>
                    </a:lnTo>
                    <a:lnTo>
                      <a:pt x="0" y="123"/>
                    </a:lnTo>
                    <a:lnTo>
                      <a:pt x="213" y="0"/>
                    </a:lnTo>
                    <a:close/>
                  </a:path>
                </a:pathLst>
              </a:custGeom>
              <a:solidFill>
                <a:srgbClr val="5CB5C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3572" name="Freeform 20"/>
              <p:cNvSpPr>
                <a:spLocks noEditPoints="1"/>
              </p:cNvSpPr>
              <p:nvPr/>
            </p:nvSpPr>
            <p:spPr bwMode="auto">
              <a:xfrm>
                <a:off x="4595813" y="2490788"/>
                <a:ext cx="608013" cy="701675"/>
              </a:xfrm>
              <a:custGeom>
                <a:gdLst>
                  <a:gd fmla="*/ 304800 w 383" name="T0"/>
                  <a:gd fmla="*/ 0 h 442" name="T1"/>
                  <a:gd fmla="*/ 608013 w 383" name="T2"/>
                  <a:gd fmla="*/ 176212 h 442" name="T3"/>
                  <a:gd fmla="*/ 608013 w 383" name="T4"/>
                  <a:gd fmla="*/ 525463 h 442" name="T5"/>
                  <a:gd fmla="*/ 304800 w 383" name="T6"/>
                  <a:gd fmla="*/ 701675 h 442" name="T7"/>
                  <a:gd fmla="*/ 0 w 383" name="T8"/>
                  <a:gd fmla="*/ 525463 h 442" name="T9"/>
                  <a:gd fmla="*/ 0 w 383" name="T10"/>
                  <a:gd fmla="*/ 176212 h 442" name="T11"/>
                  <a:gd fmla="*/ 304800 w 383" name="T12"/>
                  <a:gd fmla="*/ 0 h 442" name="T13"/>
                  <a:gd fmla="*/ 304800 w 383" name="T14"/>
                  <a:gd fmla="*/ 0 h 442" name="T15"/>
                  <a:gd fmla="*/ 304800 w 383" name="T16"/>
                  <a:gd fmla="*/ 12700 h 442" name="T17"/>
                  <a:gd fmla="*/ 600075 w 383" name="T18"/>
                  <a:gd fmla="*/ 180975 h 442" name="T19"/>
                  <a:gd fmla="*/ 600075 w 383" name="T20"/>
                  <a:gd fmla="*/ 522288 h 442" name="T21"/>
                  <a:gd fmla="*/ 304800 w 383" name="T22"/>
                  <a:gd fmla="*/ 690563 h 442" name="T23"/>
                  <a:gd fmla="*/ 11113 w 383" name="T24"/>
                  <a:gd fmla="*/ 522288 h 442" name="T25"/>
                  <a:gd fmla="*/ 11113 w 383" name="T26"/>
                  <a:gd fmla="*/ 180975 h 442" name="T27"/>
                  <a:gd fmla="*/ 304800 w 383" name="T28"/>
                  <a:gd fmla="*/ 12700 h 442" name="T29"/>
                  <a:gd fmla="*/ 304800 w 383" name="T30"/>
                  <a:gd fmla="*/ 12700 h 442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w 383" name="T48"/>
                  <a:gd fmla="*/ 0 h 442" name="T49"/>
                  <a:gd fmla="*/ 383 w 383" name="T50"/>
                  <a:gd fmla="*/ 442 h 442" name="T51"/>
                </a:gdLst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b="T51" l="T48" r="T50" t="T49"/>
                <a:pathLst>
                  <a:path h="442" w="383">
                    <a:moveTo>
                      <a:pt x="192" y="0"/>
                    </a:moveTo>
                    <a:lnTo>
                      <a:pt x="383" y="111"/>
                    </a:lnTo>
                    <a:lnTo>
                      <a:pt x="383" y="331"/>
                    </a:lnTo>
                    <a:lnTo>
                      <a:pt x="192" y="442"/>
                    </a:lnTo>
                    <a:lnTo>
                      <a:pt x="0" y="331"/>
                    </a:lnTo>
                    <a:lnTo>
                      <a:pt x="0" y="111"/>
                    </a:lnTo>
                    <a:lnTo>
                      <a:pt x="192" y="0"/>
                    </a:lnTo>
                    <a:close/>
                    <a:moveTo>
                      <a:pt x="192" y="8"/>
                    </a:moveTo>
                    <a:lnTo>
                      <a:pt x="378" y="114"/>
                    </a:lnTo>
                    <a:lnTo>
                      <a:pt x="378" y="329"/>
                    </a:lnTo>
                    <a:lnTo>
                      <a:pt x="192" y="435"/>
                    </a:lnTo>
                    <a:lnTo>
                      <a:pt x="7" y="329"/>
                    </a:lnTo>
                    <a:lnTo>
                      <a:pt x="7" y="114"/>
                    </a:lnTo>
                    <a:lnTo>
                      <a:pt x="192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</p:grpSp>
        <p:grpSp>
          <p:nvGrpSpPr>
            <p:cNvPr id="23558" name="组合 66"/>
            <p:cNvGrpSpPr/>
            <p:nvPr/>
          </p:nvGrpSpPr>
          <p:grpSpPr>
            <a:xfrm>
              <a:off x="6063543" y="1347614"/>
              <a:ext cx="1351652" cy="1017104"/>
              <a:chOff x="6063543" y="1347614"/>
              <a:chExt cx="1351652" cy="1017104"/>
            </a:xfrm>
          </p:grpSpPr>
          <p:sp>
            <p:nvSpPr>
              <p:cNvPr id="23565" name="TextBox 65"/>
              <p:cNvSpPr txBox="1">
                <a:spLocks noChangeArrowheads="1"/>
              </p:cNvSpPr>
              <p:nvPr/>
            </p:nvSpPr>
            <p:spPr bwMode="auto">
              <a:xfrm>
                <a:off x="6186558" y="1347614"/>
                <a:ext cx="1097360" cy="3657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b="1" lang="zh-CN">
                    <a:solidFill>
                      <a:schemeClr val="bg1"/>
                    </a:solidFill>
                  </a:rPr>
                  <a:t>添加文字</a:t>
                </a:r>
              </a:p>
            </p:txBody>
          </p:sp>
          <p:sp>
            <p:nvSpPr>
              <p:cNvPr id="23566" name="TextBox 47"/>
              <p:cNvSpPr txBox="1">
                <a:spLocks noChangeArrowheads="1"/>
              </p:cNvSpPr>
              <p:nvPr/>
            </p:nvSpPr>
            <p:spPr bwMode="auto">
              <a:xfrm>
                <a:off x="6070030" y="1656831"/>
                <a:ext cx="1338678" cy="7010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pPr algn="ctr"/>
                <a:r>
                  <a:rPr altLang="en-US" lang="zh-CN" sz="1000"/>
                  <a:t>添加文字    添加文字</a:t>
                </a:r>
              </a:p>
              <a:p>
                <a:pPr algn="ctr"/>
                <a:r>
                  <a:rPr altLang="en-US" lang="zh-CN" sz="1000"/>
                  <a:t>添加文字    添加文字</a:t>
                </a:r>
              </a:p>
              <a:p>
                <a:pPr algn="ctr"/>
                <a:r>
                  <a:rPr altLang="en-US" lang="zh-CN" sz="1000"/>
                  <a:t>添加文字    添加文字</a:t>
                </a:r>
              </a:p>
              <a:p>
                <a:pPr algn="ctr"/>
                <a:r>
                  <a:rPr altLang="en-US" lang="zh-CN" sz="1000"/>
                  <a:t>添加文字    添加文字</a:t>
                </a:r>
              </a:p>
            </p:txBody>
          </p:sp>
        </p:grpSp>
        <p:grpSp>
          <p:nvGrpSpPr>
            <p:cNvPr id="23559" name="组合 49"/>
            <p:cNvGrpSpPr/>
            <p:nvPr/>
          </p:nvGrpSpPr>
          <p:grpSpPr>
            <a:xfrm>
              <a:off x="5240697" y="2771907"/>
              <a:ext cx="1351652" cy="1017104"/>
              <a:chOff x="6063543" y="1347614"/>
              <a:chExt cx="1351652" cy="1017104"/>
            </a:xfrm>
          </p:grpSpPr>
          <p:sp>
            <p:nvSpPr>
              <p:cNvPr id="23563" name="TextBox 50"/>
              <p:cNvSpPr txBox="1">
                <a:spLocks noChangeArrowheads="1"/>
              </p:cNvSpPr>
              <p:nvPr/>
            </p:nvSpPr>
            <p:spPr bwMode="auto">
              <a:xfrm>
                <a:off x="6186559" y="1347614"/>
                <a:ext cx="1097360" cy="3657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b="1" lang="zh-CN">
                    <a:solidFill>
                      <a:schemeClr val="bg1"/>
                    </a:solidFill>
                  </a:rPr>
                  <a:t>添加文字</a:t>
                </a:r>
              </a:p>
            </p:txBody>
          </p:sp>
          <p:sp>
            <p:nvSpPr>
              <p:cNvPr id="23564" name="TextBox 51"/>
              <p:cNvSpPr txBox="1">
                <a:spLocks noChangeArrowheads="1"/>
              </p:cNvSpPr>
              <p:nvPr/>
            </p:nvSpPr>
            <p:spPr bwMode="auto">
              <a:xfrm>
                <a:off x="6070030" y="1656832"/>
                <a:ext cx="1338678" cy="7010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pPr algn="ctr"/>
                <a:r>
                  <a:rPr altLang="en-US" lang="zh-CN" sz="1000"/>
                  <a:t>添加文字    添加文字</a:t>
                </a:r>
              </a:p>
              <a:p>
                <a:pPr algn="ctr"/>
                <a:r>
                  <a:rPr altLang="en-US" lang="zh-CN" sz="1000"/>
                  <a:t>添加文字    添加文字</a:t>
                </a:r>
              </a:p>
              <a:p>
                <a:pPr algn="ctr"/>
                <a:r>
                  <a:rPr altLang="en-US" lang="zh-CN" sz="1000"/>
                  <a:t>添加文字    添加文字</a:t>
                </a:r>
              </a:p>
              <a:p>
                <a:pPr algn="ctr"/>
                <a:r>
                  <a:rPr altLang="en-US" lang="zh-CN" sz="1000"/>
                  <a:t>添加文字    添加文字</a:t>
                </a:r>
              </a:p>
            </p:txBody>
          </p:sp>
        </p:grpSp>
        <p:grpSp>
          <p:nvGrpSpPr>
            <p:cNvPr id="23560" name="组合 52"/>
            <p:cNvGrpSpPr/>
            <p:nvPr/>
          </p:nvGrpSpPr>
          <p:grpSpPr>
            <a:xfrm>
              <a:off x="6890006" y="2787774"/>
              <a:ext cx="1351652" cy="1017104"/>
              <a:chOff x="6063543" y="1347614"/>
              <a:chExt cx="1351652" cy="1017104"/>
            </a:xfrm>
          </p:grpSpPr>
          <p:sp>
            <p:nvSpPr>
              <p:cNvPr id="23561" name="TextBox 53"/>
              <p:cNvSpPr txBox="1">
                <a:spLocks noChangeArrowheads="1"/>
              </p:cNvSpPr>
              <p:nvPr/>
            </p:nvSpPr>
            <p:spPr bwMode="auto">
              <a:xfrm>
                <a:off x="6186557" y="1347613"/>
                <a:ext cx="1097360" cy="3657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b="1" lang="zh-CN">
                    <a:solidFill>
                      <a:schemeClr val="bg1"/>
                    </a:solidFill>
                  </a:rPr>
                  <a:t>添加文字</a:t>
                </a:r>
              </a:p>
            </p:txBody>
          </p:sp>
          <p:sp>
            <p:nvSpPr>
              <p:cNvPr id="23562" name="TextBox 54"/>
              <p:cNvSpPr txBox="1">
                <a:spLocks noChangeArrowheads="1"/>
              </p:cNvSpPr>
              <p:nvPr/>
            </p:nvSpPr>
            <p:spPr bwMode="auto">
              <a:xfrm>
                <a:off x="6070030" y="1656832"/>
                <a:ext cx="1338678" cy="7010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pPr algn="ctr"/>
                <a:r>
                  <a:rPr altLang="en-US" lang="zh-CN" sz="1000"/>
                  <a:t>添加文字    添加文字</a:t>
                </a:r>
              </a:p>
              <a:p>
                <a:pPr algn="ctr"/>
                <a:r>
                  <a:rPr altLang="en-US" lang="zh-CN" sz="1000"/>
                  <a:t>添加文字    添加文字</a:t>
                </a:r>
              </a:p>
              <a:p>
                <a:pPr algn="ctr"/>
                <a:r>
                  <a:rPr altLang="en-US" lang="zh-CN" sz="1000"/>
                  <a:t>添加文字    添加文字</a:t>
                </a:r>
              </a:p>
              <a:p>
                <a:pPr algn="ctr"/>
                <a:r>
                  <a:rPr altLang="en-US" lang="zh-CN" sz="1000"/>
                  <a:t>添加文字    添加文字</a:t>
                </a:r>
              </a:p>
            </p:txBody>
          </p:sp>
        </p:grpSp>
      </p:grpSp>
    </p:spTree>
  </p:cSld>
  <p:clrMapOvr>
    <a:masterClrMapping/>
  </p:clrMapOvr>
  <p:transition spd="slow">
    <p:fade/>
  </p:transition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8" name="TextBox 18"/>
          <p:cNvSpPr txBox="1">
            <a:spLocks noChangeArrowheads="1"/>
          </p:cNvSpPr>
          <p:nvPr/>
        </p:nvSpPr>
        <p:spPr bwMode="auto">
          <a:xfrm>
            <a:off x="3175" y="6350"/>
            <a:ext cx="20116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>
                <a:solidFill>
                  <a:schemeClr val="bg1"/>
                </a:solidFill>
              </a:rPr>
              <a:t>双击此处添加标题</a:t>
            </a:r>
          </a:p>
        </p:txBody>
      </p:sp>
      <p:grpSp>
        <p:nvGrpSpPr>
          <p:cNvPr id="24579" name="组合 21"/>
          <p:cNvGrpSpPr/>
          <p:nvPr/>
        </p:nvGrpSpPr>
        <p:grpSpPr>
          <a:xfrm>
            <a:off x="574675" y="1101725"/>
            <a:ext cx="8029575" cy="3270250"/>
            <a:chOff x="-972616" y="406619"/>
            <a:chExt cx="10615099" cy="4323571"/>
          </a:xfrm>
        </p:grpSpPr>
        <p:graphicFrame>
          <p:nvGraphicFramePr>
            <p:cNvPr id="24580" name="图表 58"/>
            <p:cNvGraphicFramePr>
              <a:graphicFrameLocks noChangeAspect="1"/>
            </p:cNvGraphicFramePr>
            <p:nvPr/>
          </p:nvGraphicFramePr>
          <p:xfrm>
            <a:off x="1364628" y="504417"/>
            <a:ext cx="5307304" cy="378566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imgH="2865368" imgW="4017612" progId="Excel.Chart.8" r:id="rId2" spid="_x0000_s1038">
                    <p:embed/>
                  </p:oleObj>
                </mc:Choice>
                <mc:Fallback>
                  <p:oleObj imgH="2865368" imgW="4017612" progId="Excel.Chart.8" r:id="rId2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364628" y="504417"/>
                          <a:ext cx="5307304" cy="378566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0" name="任意多边形 59"/>
            <p:cNvSpPr/>
            <p:nvPr/>
          </p:nvSpPr>
          <p:spPr>
            <a:xfrm>
              <a:off x="5560560" y="2448772"/>
              <a:ext cx="1962261" cy="633844"/>
            </a:xfrm>
            <a:custGeom>
              <a:gdLst>
                <a:gd fmla="*/ 0 w 2952750" name="connsiteX0"/>
                <a:gd fmla="*/ 952500 h 952500" name="connsiteY0"/>
                <a:gd fmla="*/ 2000250 w 2952750" name="connsiteX1"/>
                <a:gd fmla="*/ 952500 h 952500" name="connsiteY1"/>
                <a:gd fmla="*/ 2952750 w 2952750" name="connsiteX2"/>
                <a:gd fmla="*/ 0 h 9525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952500" w="2952750">
                  <a:moveTo>
                    <a:pt x="0" y="952500"/>
                  </a:moveTo>
                  <a:lnTo>
                    <a:pt x="2000250" y="952500"/>
                  </a:lnTo>
                  <a:lnTo>
                    <a:pt x="2952750" y="0"/>
                  </a:lnTo>
                </a:path>
              </a:pathLst>
            </a:custGeom>
            <a:noFill/>
            <a:ln algn="ctr" cap="flat" cmpd="sng" w="12700">
              <a:solidFill>
                <a:srgbClr val="E84A1F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1" name="任意多边形 60"/>
            <p:cNvSpPr/>
            <p:nvPr/>
          </p:nvSpPr>
          <p:spPr>
            <a:xfrm rot="10800000">
              <a:off x="790271" y="1817027"/>
              <a:ext cx="1962262" cy="631746"/>
            </a:xfrm>
            <a:custGeom>
              <a:gdLst>
                <a:gd fmla="*/ 0 w 2952750" name="connsiteX0"/>
                <a:gd fmla="*/ 952500 h 952500" name="connsiteY0"/>
                <a:gd fmla="*/ 2000250 w 2952750" name="connsiteX1"/>
                <a:gd fmla="*/ 952500 h 952500" name="connsiteY1"/>
                <a:gd fmla="*/ 2952750 w 2952750" name="connsiteX2"/>
                <a:gd fmla="*/ 0 h 952500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952500" w="2952750">
                  <a:moveTo>
                    <a:pt x="0" y="952500"/>
                  </a:moveTo>
                  <a:lnTo>
                    <a:pt x="2000250" y="952500"/>
                  </a:lnTo>
                  <a:lnTo>
                    <a:pt x="2952750" y="0"/>
                  </a:lnTo>
                </a:path>
              </a:pathLst>
            </a:custGeom>
            <a:noFill/>
            <a:ln algn="ctr" cap="flat" cmpd="sng" w="12700">
              <a:solidFill>
                <a:srgbClr val="FFC00D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6156585" y="746628"/>
              <a:ext cx="3485899" cy="163204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fontAlgn="auto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kern="0" lang="zh-CN" sz="1000">
                  <a:latin charset="-122" pitchFamily="34" typeface="微软雅黑"/>
                  <a:ea charset="-122" panose="020b0503020204020204" pitchFamily="34" typeface="微软雅黑"/>
                </a:rPr>
                <a:t>是浙江地区第一家精品PPT设计机构。拥有国内顶尖的PPT制作技术、顶级的PPT设计团队，坚持精益求精、拒绝平庸的做事精神，帮助您实现美观、精致、严谨、动感的PPT展示效果，让您的PPT创造卓越价值。</a:t>
              </a:r>
            </a:p>
          </p:txBody>
        </p:sp>
        <p:sp>
          <p:nvSpPr>
            <p:cNvPr id="63" name="矩形 62"/>
            <p:cNvSpPr/>
            <p:nvPr/>
          </p:nvSpPr>
          <p:spPr>
            <a:xfrm>
              <a:off x="-968419" y="3082617"/>
              <a:ext cx="3517380" cy="163204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fontAlgn="auto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kern="0" lang="zh-CN" sz="1000">
                  <a:latin charset="-122" pitchFamily="34" typeface="微软雅黑"/>
                  <a:ea charset="-122" panose="020b0503020204020204" pitchFamily="34" typeface="微软雅黑"/>
                </a:rPr>
                <a:t>是浙江地区第一家精品PPT设计机构。拥有国内顶尖的PPT制作技术、顶级的PPT设计团队，坚持精益求精、拒绝平庸的做事精神，帮助您实现美观、精致、严谨、动感的PPT展示效果，让您的PPT创造卓越价值。</a:t>
              </a:r>
            </a:p>
          </p:txBody>
        </p:sp>
        <p:sp>
          <p:nvSpPr>
            <p:cNvPr id="64" name="矩形 63"/>
            <p:cNvSpPr/>
            <p:nvPr/>
          </p:nvSpPr>
          <p:spPr>
            <a:xfrm>
              <a:off x="-968419" y="2711124"/>
              <a:ext cx="2928072" cy="44327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kern="0" lang="zh-CN" sz="1600">
                  <a:latin charset="-122" pitchFamily="34" typeface="微软雅黑"/>
                  <a:ea charset="-122" panose="020b0503020204020204" pitchFamily="34" typeface="微软雅黑"/>
                </a:rPr>
                <a:t>宁波思翔广告有限公司</a:t>
              </a:r>
            </a:p>
          </p:txBody>
        </p:sp>
        <p:sp>
          <p:nvSpPr>
            <p:cNvPr id="69" name="矩形 68"/>
            <p:cNvSpPr/>
            <p:nvPr/>
          </p:nvSpPr>
          <p:spPr>
            <a:xfrm>
              <a:off x="6156584" y="406619"/>
              <a:ext cx="2928072" cy="44327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kern="0" lang="zh-CN" sz="1600">
                  <a:latin charset="-122" pitchFamily="34" typeface="微软雅黑"/>
                  <a:ea charset="-122" panose="020b0503020204020204" pitchFamily="34" typeface="微软雅黑"/>
                </a:rPr>
                <a:t>宁波思翔广告有限公司</a:t>
              </a:r>
            </a:p>
          </p:txBody>
        </p:sp>
        <p:sp>
          <p:nvSpPr>
            <p:cNvPr id="70" name="矩形 69"/>
            <p:cNvSpPr/>
            <p:nvPr/>
          </p:nvSpPr>
          <p:spPr>
            <a:xfrm>
              <a:off x="6133498" y="522055"/>
              <a:ext cx="46171" cy="1712638"/>
            </a:xfrm>
            <a:prstGeom prst="rect">
              <a:avLst/>
            </a:prstGeom>
            <a:solidFill>
              <a:srgbClr val="E84A1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-972616" y="2792979"/>
              <a:ext cx="46171" cy="1937211"/>
            </a:xfrm>
            <a:prstGeom prst="rect">
              <a:avLst/>
            </a:prstGeom>
            <a:solidFill>
              <a:srgbClr val="FFC00D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</p:grpSp>
    </p:spTree>
  </p:cSld>
  <p:clrMapOvr>
    <a:masterClrMapping/>
  </p:clrMapOvr>
  <p:transition spd="slow">
    <p:fade/>
  </p:transition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2" name="Freeform 7"/>
          <p:cNvSpPr/>
          <p:nvPr/>
        </p:nvSpPr>
        <p:spPr bwMode="auto">
          <a:xfrm>
            <a:off x="3341688" y="2530475"/>
            <a:ext cx="301625" cy="698500"/>
          </a:xfrm>
          <a:custGeom>
            <a:gdLst>
              <a:gd fmla="*/ 0 w 44" name="T0"/>
              <a:gd fmla="*/ 698254 h 102" name="T1"/>
              <a:gd fmla="*/ 191750 w 44" name="T2"/>
              <a:gd fmla="*/ 588724 h 102" name="T3"/>
              <a:gd fmla="*/ 301321 w 44" name="T4"/>
              <a:gd fmla="*/ 403892 h 102" name="T5"/>
              <a:gd fmla="*/ 301321 w 44" name="T6"/>
              <a:gd fmla="*/ 0 h 102" name="T7"/>
              <a:gd fmla="*/ 219143 w 44" name="T8"/>
              <a:gd fmla="*/ 0 h 102" name="T9"/>
              <a:gd fmla="*/ 219143 w 44" name="T10"/>
              <a:gd fmla="*/ 403892 h 102" name="T11"/>
              <a:gd fmla="*/ 143812 w 44" name="T12"/>
              <a:gd fmla="*/ 520268 h 102" name="T13"/>
              <a:gd fmla="*/ 0 w 44" name="T14"/>
              <a:gd fmla="*/ 602415 h 102" name="T15"/>
              <a:gd fmla="*/ 0 w 44" name="T16"/>
              <a:gd fmla="*/ 698254 h 102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4" name="T27"/>
              <a:gd fmla="*/ 0 h 102" name="T28"/>
              <a:gd fmla="*/ 44 w 44" name="T29"/>
              <a:gd fmla="*/ 102 h 102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02" w="44">
                <a:moveTo>
                  <a:pt x="0" y="102"/>
                </a:moveTo>
                <a:cubicBezTo>
                  <a:pt x="28" y="86"/>
                  <a:pt x="28" y="86"/>
                  <a:pt x="28" y="86"/>
                </a:cubicBezTo>
                <a:cubicBezTo>
                  <a:pt x="37" y="80"/>
                  <a:pt x="44" y="70"/>
                  <a:pt x="44" y="59"/>
                </a:cubicBezTo>
                <a:cubicBezTo>
                  <a:pt x="44" y="0"/>
                  <a:pt x="44" y="0"/>
                  <a:pt x="44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59"/>
                  <a:pt x="32" y="59"/>
                  <a:pt x="32" y="59"/>
                </a:cubicBezTo>
                <a:cubicBezTo>
                  <a:pt x="32" y="65"/>
                  <a:pt x="27" y="72"/>
                  <a:pt x="21" y="76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102"/>
                  <a:pt x="0" y="102"/>
                  <a:pt x="0" y="102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03" name="Freeform 8"/>
          <p:cNvSpPr/>
          <p:nvPr/>
        </p:nvSpPr>
        <p:spPr bwMode="auto">
          <a:xfrm>
            <a:off x="3060700" y="3124200"/>
            <a:ext cx="301625" cy="692150"/>
          </a:xfrm>
          <a:custGeom>
            <a:gdLst>
              <a:gd fmla="*/ 301321 w 44" name="T0"/>
              <a:gd fmla="*/ 0 h 101" name="T1"/>
              <a:gd fmla="*/ 109571 w 44" name="T2"/>
              <a:gd fmla="*/ 109696 h 101" name="T3"/>
              <a:gd fmla="*/ 0 w 44" name="T4"/>
              <a:gd fmla="*/ 287953 h 101" name="T5"/>
              <a:gd fmla="*/ 0 w 44" name="T6"/>
              <a:gd fmla="*/ 692459 h 101" name="T7"/>
              <a:gd fmla="*/ 82178 w 44" name="T8"/>
              <a:gd fmla="*/ 692459 h 101" name="T9"/>
              <a:gd fmla="*/ 82178 w 44" name="T10"/>
              <a:gd fmla="*/ 294809 h 101" name="T11"/>
              <a:gd fmla="*/ 157509 w 44" name="T12"/>
              <a:gd fmla="*/ 171401 h 101" name="T13"/>
              <a:gd fmla="*/ 301321 w 44" name="T14"/>
              <a:gd fmla="*/ 89128 h 101" name="T15"/>
              <a:gd fmla="*/ 301321 w 44" name="T16"/>
              <a:gd fmla="*/ 0 h 10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4" name="T27"/>
              <a:gd fmla="*/ 0 h 101" name="T28"/>
              <a:gd fmla="*/ 44 w 44" name="T29"/>
              <a:gd fmla="*/ 101 h 101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00" w="44">
                <a:moveTo>
                  <a:pt x="44" y="0"/>
                </a:moveTo>
                <a:cubicBezTo>
                  <a:pt x="16" y="16"/>
                  <a:pt x="16" y="16"/>
                  <a:pt x="16" y="16"/>
                </a:cubicBezTo>
                <a:cubicBezTo>
                  <a:pt x="7" y="21"/>
                  <a:pt x="0" y="32"/>
                  <a:pt x="0" y="42"/>
                </a:cubicBezTo>
                <a:cubicBezTo>
                  <a:pt x="0" y="101"/>
                  <a:pt x="0" y="101"/>
                  <a:pt x="0" y="101"/>
                </a:cubicBezTo>
                <a:cubicBezTo>
                  <a:pt x="12" y="101"/>
                  <a:pt x="12" y="101"/>
                  <a:pt x="12" y="101"/>
                </a:cubicBezTo>
                <a:cubicBezTo>
                  <a:pt x="12" y="43"/>
                  <a:pt x="12" y="43"/>
                  <a:pt x="12" y="43"/>
                </a:cubicBezTo>
                <a:cubicBezTo>
                  <a:pt x="12" y="37"/>
                  <a:pt x="17" y="29"/>
                  <a:pt x="23" y="25"/>
                </a:cubicBezTo>
                <a:cubicBezTo>
                  <a:pt x="44" y="13"/>
                  <a:pt x="44" y="13"/>
                  <a:pt x="44" y="13"/>
                </a:cubicBezTo>
                <a:cubicBezTo>
                  <a:pt x="44" y="0"/>
                  <a:pt x="44" y="0"/>
                  <a:pt x="44" y="0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04" name="Freeform 9"/>
          <p:cNvSpPr/>
          <p:nvPr/>
        </p:nvSpPr>
        <p:spPr bwMode="auto">
          <a:xfrm>
            <a:off x="2568575" y="3605213"/>
            <a:ext cx="677863" cy="909637"/>
          </a:xfrm>
          <a:custGeom>
            <a:gdLst>
              <a:gd fmla="*/ 677972 w 99" name="T0"/>
              <a:gd fmla="*/ 0 h 133" name="T1"/>
              <a:gd fmla="*/ 109571 w 99" name="T2"/>
              <a:gd fmla="*/ 328333 h 133" name="T3"/>
              <a:gd fmla="*/ 0 w 99" name="T4"/>
              <a:gd fmla="*/ 513021 h 133" name="T5"/>
              <a:gd fmla="*/ 0 w 99" name="T6"/>
              <a:gd fmla="*/ 909757 h 133" name="T7"/>
              <a:gd fmla="*/ 82178 w 99" name="T8"/>
              <a:gd fmla="*/ 909757 h 133" name="T9"/>
              <a:gd fmla="*/ 82178 w 99" name="T10"/>
              <a:gd fmla="*/ 513021 h 133" name="T11"/>
              <a:gd fmla="*/ 157509 w 99" name="T12"/>
              <a:gd fmla="*/ 389896 h 133" name="T13"/>
              <a:gd fmla="*/ 677972 w 99" name="T14"/>
              <a:gd fmla="*/ 95764 h 133" name="T15"/>
              <a:gd fmla="*/ 677972 w 99" name="T16"/>
              <a:gd fmla="*/ 0 h 13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9" name="T27"/>
              <a:gd fmla="*/ 0 h 133" name="T28"/>
              <a:gd fmla="*/ 99 w 99" name="T29"/>
              <a:gd fmla="*/ 133 h 133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33" w="99">
                <a:moveTo>
                  <a:pt x="99" y="0"/>
                </a:moveTo>
                <a:cubicBezTo>
                  <a:pt x="16" y="48"/>
                  <a:pt x="16" y="48"/>
                  <a:pt x="16" y="48"/>
                </a:cubicBezTo>
                <a:cubicBezTo>
                  <a:pt x="7" y="54"/>
                  <a:pt x="0" y="64"/>
                  <a:pt x="0" y="75"/>
                </a:cubicBezTo>
                <a:cubicBezTo>
                  <a:pt x="0" y="133"/>
                  <a:pt x="0" y="133"/>
                  <a:pt x="0" y="133"/>
                </a:cubicBezTo>
                <a:cubicBezTo>
                  <a:pt x="12" y="133"/>
                  <a:pt x="12" y="133"/>
                  <a:pt x="12" y="133"/>
                </a:cubicBezTo>
                <a:cubicBezTo>
                  <a:pt x="12" y="75"/>
                  <a:pt x="12" y="75"/>
                  <a:pt x="12" y="75"/>
                </a:cubicBezTo>
                <a:cubicBezTo>
                  <a:pt x="12" y="69"/>
                  <a:pt x="17" y="61"/>
                  <a:pt x="23" y="57"/>
                </a:cubicBezTo>
                <a:cubicBezTo>
                  <a:pt x="99" y="14"/>
                  <a:pt x="99" y="14"/>
                  <a:pt x="99" y="14"/>
                </a:cubicBezTo>
                <a:cubicBezTo>
                  <a:pt x="99" y="0"/>
                  <a:pt x="99" y="0"/>
                  <a:pt x="99" y="0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05" name="Oval 10"/>
          <p:cNvSpPr>
            <a:spLocks noChangeArrowheads="1"/>
          </p:cNvSpPr>
          <p:nvPr/>
        </p:nvSpPr>
        <p:spPr bwMode="auto">
          <a:xfrm>
            <a:off x="2387600" y="4219575"/>
            <a:ext cx="441325" cy="439738"/>
          </a:xfrm>
          <a:prstGeom prst="ellipse">
            <a:avLst/>
          </a:pr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06" name="Oval 11"/>
          <p:cNvSpPr>
            <a:spLocks noChangeArrowheads="1"/>
          </p:cNvSpPr>
          <p:nvPr/>
        </p:nvSpPr>
        <p:spPr bwMode="auto">
          <a:xfrm>
            <a:off x="2471738" y="4303713"/>
            <a:ext cx="273050" cy="271462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07" name="Oval 12"/>
          <p:cNvSpPr>
            <a:spLocks noChangeArrowheads="1"/>
          </p:cNvSpPr>
          <p:nvPr/>
        </p:nvSpPr>
        <p:spPr bwMode="auto">
          <a:xfrm>
            <a:off x="2533650" y="4364038"/>
            <a:ext cx="155575" cy="157162"/>
          </a:xfrm>
          <a:prstGeom prst="ellipse">
            <a:avLst/>
          </a:prstGeom>
          <a:solidFill>
            <a:srgbClr val="E84A1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08" name="Oval 13"/>
          <p:cNvSpPr>
            <a:spLocks noChangeArrowheads="1"/>
          </p:cNvSpPr>
          <p:nvPr/>
        </p:nvSpPr>
        <p:spPr bwMode="auto">
          <a:xfrm>
            <a:off x="2881313" y="3509963"/>
            <a:ext cx="439737" cy="431800"/>
          </a:xfrm>
          <a:prstGeom prst="ellipse">
            <a:avLst/>
          </a:pr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09" name="Oval 14"/>
          <p:cNvSpPr>
            <a:spLocks noChangeArrowheads="1"/>
          </p:cNvSpPr>
          <p:nvPr/>
        </p:nvSpPr>
        <p:spPr bwMode="auto">
          <a:xfrm>
            <a:off x="2965450" y="3590925"/>
            <a:ext cx="271463" cy="274638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10" name="Freeform 15"/>
          <p:cNvSpPr/>
          <p:nvPr/>
        </p:nvSpPr>
        <p:spPr bwMode="auto">
          <a:xfrm>
            <a:off x="3025775" y="3913188"/>
            <a:ext cx="171450" cy="349250"/>
          </a:xfrm>
          <a:custGeom>
            <a:gdLst>
              <a:gd fmla="*/ 0 w 59" name="T0"/>
              <a:gd fmla="*/ 185429 h 121" name="T1"/>
              <a:gd fmla="*/ 49255 w 59" name="T2"/>
              <a:gd fmla="*/ 185429 h 121" name="T3"/>
              <a:gd fmla="*/ 49255 w 59" name="T4"/>
              <a:gd fmla="*/ 0 h 121" name="T5"/>
              <a:gd fmla="*/ 124586 w 59" name="T6"/>
              <a:gd fmla="*/ 0 h 121" name="T7"/>
              <a:gd fmla="*/ 124586 w 59" name="T8"/>
              <a:gd fmla="*/ 185429 h 121" name="T9"/>
              <a:gd fmla="*/ 170943 w 59" name="T10"/>
              <a:gd fmla="*/ 185429 h 121" name="T11"/>
              <a:gd fmla="*/ 89818 w 59" name="T12"/>
              <a:gd fmla="*/ 350576 h 121" name="T13"/>
              <a:gd fmla="*/ 0 w 59" name="T14"/>
              <a:gd fmla="*/ 185429 h 121" name="T15"/>
              <a:gd fmla="*/ 0 w 59" name="T16"/>
              <a:gd fmla="*/ 185429 h 12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59" name="T27"/>
              <a:gd fmla="*/ 0 h 121" name="T28"/>
              <a:gd fmla="*/ 59 w 59" name="T29"/>
              <a:gd fmla="*/ 121 h 121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20" w="59">
                <a:moveTo>
                  <a:pt x="0" y="64"/>
                </a:moveTo>
                <a:lnTo>
                  <a:pt x="17" y="64"/>
                </a:lnTo>
                <a:lnTo>
                  <a:pt x="17" y="0"/>
                </a:lnTo>
                <a:lnTo>
                  <a:pt x="43" y="0"/>
                </a:lnTo>
                <a:lnTo>
                  <a:pt x="43" y="64"/>
                </a:lnTo>
                <a:lnTo>
                  <a:pt x="59" y="64"/>
                </a:lnTo>
                <a:lnTo>
                  <a:pt x="31" y="121"/>
                </a:lnTo>
                <a:lnTo>
                  <a:pt x="0" y="64"/>
                </a:ln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11" name="Oval 16"/>
          <p:cNvSpPr>
            <a:spLocks noChangeArrowheads="1"/>
          </p:cNvSpPr>
          <p:nvPr/>
        </p:nvSpPr>
        <p:spPr bwMode="auto">
          <a:xfrm>
            <a:off x="3019425" y="3646488"/>
            <a:ext cx="157163" cy="155575"/>
          </a:xfrm>
          <a:prstGeom prst="ellipse">
            <a:avLst/>
          </a:prstGeom>
          <a:solidFill>
            <a:srgbClr val="E84A1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12" name="Freeform 17"/>
          <p:cNvSpPr/>
          <p:nvPr/>
        </p:nvSpPr>
        <p:spPr bwMode="auto">
          <a:xfrm>
            <a:off x="5557838" y="2530475"/>
            <a:ext cx="301625" cy="698500"/>
          </a:xfrm>
          <a:custGeom>
            <a:gdLst>
              <a:gd fmla="*/ 301321 w 44" name="T0"/>
              <a:gd fmla="*/ 698254 h 102" name="T1"/>
              <a:gd fmla="*/ 109571 w 44" name="T2"/>
              <a:gd fmla="*/ 588724 h 102" name="T3"/>
              <a:gd fmla="*/ 0 w 44" name="T4"/>
              <a:gd fmla="*/ 403892 h 102" name="T5"/>
              <a:gd fmla="*/ 0 w 44" name="T6"/>
              <a:gd fmla="*/ 0 h 102" name="T7"/>
              <a:gd fmla="*/ 82178 w 44" name="T8"/>
              <a:gd fmla="*/ 0 h 102" name="T9"/>
              <a:gd fmla="*/ 82178 w 44" name="T10"/>
              <a:gd fmla="*/ 403892 h 102" name="T11"/>
              <a:gd fmla="*/ 157509 w 44" name="T12"/>
              <a:gd fmla="*/ 520268 h 102" name="T13"/>
              <a:gd fmla="*/ 301321 w 44" name="T14"/>
              <a:gd fmla="*/ 602415 h 102" name="T15"/>
              <a:gd fmla="*/ 301321 w 44" name="T16"/>
              <a:gd fmla="*/ 698254 h 102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4" name="T27"/>
              <a:gd fmla="*/ 0 h 102" name="T28"/>
              <a:gd fmla="*/ 44 w 44" name="T29"/>
              <a:gd fmla="*/ 102 h 102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02" w="44">
                <a:moveTo>
                  <a:pt x="44" y="102"/>
                </a:moveTo>
                <a:cubicBezTo>
                  <a:pt x="16" y="86"/>
                  <a:pt x="16" y="86"/>
                  <a:pt x="16" y="86"/>
                </a:cubicBezTo>
                <a:cubicBezTo>
                  <a:pt x="7" y="80"/>
                  <a:pt x="1" y="70"/>
                  <a:pt x="0" y="59"/>
                </a:cubicBezTo>
                <a:cubicBezTo>
                  <a:pt x="0" y="0"/>
                  <a:pt x="0" y="0"/>
                  <a:pt x="0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2" y="59"/>
                  <a:pt x="12" y="59"/>
                  <a:pt x="12" y="59"/>
                </a:cubicBezTo>
                <a:cubicBezTo>
                  <a:pt x="12" y="65"/>
                  <a:pt x="17" y="72"/>
                  <a:pt x="23" y="76"/>
                </a:cubicBezTo>
                <a:cubicBezTo>
                  <a:pt x="44" y="88"/>
                  <a:pt x="44" y="88"/>
                  <a:pt x="44" y="88"/>
                </a:cubicBezTo>
                <a:cubicBezTo>
                  <a:pt x="44" y="102"/>
                  <a:pt x="44" y="102"/>
                  <a:pt x="44" y="102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13" name="Freeform 18"/>
          <p:cNvSpPr/>
          <p:nvPr/>
        </p:nvSpPr>
        <p:spPr bwMode="auto">
          <a:xfrm>
            <a:off x="5845175" y="3124200"/>
            <a:ext cx="295275" cy="692150"/>
          </a:xfrm>
          <a:custGeom>
            <a:gdLst>
              <a:gd fmla="*/ 0 w 43" name="T0"/>
              <a:gd fmla="*/ 0 h 101" name="T1"/>
              <a:gd fmla="*/ 185563 w 43" name="T2"/>
              <a:gd fmla="*/ 109696 h 101" name="T3"/>
              <a:gd fmla="*/ 295526 w 43" name="T4"/>
              <a:gd fmla="*/ 287953 h 101" name="T5"/>
              <a:gd fmla="*/ 295526 w 43" name="T6"/>
              <a:gd fmla="*/ 692459 h 101" name="T7"/>
              <a:gd fmla="*/ 219926 w 43" name="T8"/>
              <a:gd fmla="*/ 692459 h 101" name="T9"/>
              <a:gd fmla="*/ 219926 w 43" name="T10"/>
              <a:gd fmla="*/ 294809 h 101" name="T11"/>
              <a:gd fmla="*/ 144327 w 43" name="T12"/>
              <a:gd fmla="*/ 171401 h 101" name="T13"/>
              <a:gd fmla="*/ 0 w 43" name="T14"/>
              <a:gd fmla="*/ 89128 h 101" name="T15"/>
              <a:gd fmla="*/ 0 w 43" name="T16"/>
              <a:gd fmla="*/ 0 h 10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3" name="T27"/>
              <a:gd fmla="*/ 0 h 101" name="T28"/>
              <a:gd fmla="*/ 43 w 43" name="T29"/>
              <a:gd fmla="*/ 101 h 101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00" w="43">
                <a:moveTo>
                  <a:pt x="0" y="0"/>
                </a:moveTo>
                <a:cubicBezTo>
                  <a:pt x="27" y="16"/>
                  <a:pt x="27" y="16"/>
                  <a:pt x="27" y="16"/>
                </a:cubicBezTo>
                <a:cubicBezTo>
                  <a:pt x="36" y="21"/>
                  <a:pt x="43" y="32"/>
                  <a:pt x="43" y="42"/>
                </a:cubicBezTo>
                <a:cubicBezTo>
                  <a:pt x="43" y="101"/>
                  <a:pt x="43" y="101"/>
                  <a:pt x="43" y="101"/>
                </a:cubicBezTo>
                <a:cubicBezTo>
                  <a:pt x="32" y="101"/>
                  <a:pt x="32" y="101"/>
                  <a:pt x="32" y="101"/>
                </a:cubicBezTo>
                <a:cubicBezTo>
                  <a:pt x="32" y="43"/>
                  <a:pt x="32" y="43"/>
                  <a:pt x="32" y="43"/>
                </a:cubicBezTo>
                <a:cubicBezTo>
                  <a:pt x="32" y="37"/>
                  <a:pt x="27" y="29"/>
                  <a:pt x="21" y="25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14" name="Freeform 19"/>
          <p:cNvSpPr/>
          <p:nvPr/>
        </p:nvSpPr>
        <p:spPr bwMode="auto">
          <a:xfrm>
            <a:off x="5954713" y="3605213"/>
            <a:ext cx="677862" cy="909637"/>
          </a:xfrm>
          <a:custGeom>
            <a:gdLst>
              <a:gd fmla="*/ 0 w 99" name="T0"/>
              <a:gd fmla="*/ 0 h 133" name="T1"/>
              <a:gd fmla="*/ 568401 w 99" name="T2"/>
              <a:gd fmla="*/ 328333 h 133" name="T3"/>
              <a:gd fmla="*/ 677972 w 99" name="T4"/>
              <a:gd fmla="*/ 513021 h 133" name="T5"/>
              <a:gd fmla="*/ 677972 w 99" name="T6"/>
              <a:gd fmla="*/ 909757 h 133" name="T7"/>
              <a:gd fmla="*/ 595794 w 99" name="T8"/>
              <a:gd fmla="*/ 909757 h 133" name="T9"/>
              <a:gd fmla="*/ 595794 w 99" name="T10"/>
              <a:gd fmla="*/ 513021 h 133" name="T11"/>
              <a:gd fmla="*/ 527312 w 99" name="T12"/>
              <a:gd fmla="*/ 389896 h 133" name="T13"/>
              <a:gd fmla="*/ 0 w 99" name="T14"/>
              <a:gd fmla="*/ 95764 h 133" name="T15"/>
              <a:gd fmla="*/ 0 w 99" name="T16"/>
              <a:gd fmla="*/ 0 h 13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9" name="T27"/>
              <a:gd fmla="*/ 0 h 133" name="T28"/>
              <a:gd fmla="*/ 99 w 99" name="T29"/>
              <a:gd fmla="*/ 133 h 133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33" w="99">
                <a:moveTo>
                  <a:pt x="0" y="0"/>
                </a:moveTo>
                <a:cubicBezTo>
                  <a:pt x="83" y="48"/>
                  <a:pt x="83" y="48"/>
                  <a:pt x="83" y="48"/>
                </a:cubicBezTo>
                <a:cubicBezTo>
                  <a:pt x="92" y="54"/>
                  <a:pt x="99" y="64"/>
                  <a:pt x="99" y="75"/>
                </a:cubicBezTo>
                <a:cubicBezTo>
                  <a:pt x="99" y="133"/>
                  <a:pt x="99" y="133"/>
                  <a:pt x="99" y="133"/>
                </a:cubicBezTo>
                <a:cubicBezTo>
                  <a:pt x="87" y="133"/>
                  <a:pt x="87" y="133"/>
                  <a:pt x="87" y="133"/>
                </a:cubicBezTo>
                <a:cubicBezTo>
                  <a:pt x="87" y="75"/>
                  <a:pt x="87" y="75"/>
                  <a:pt x="87" y="75"/>
                </a:cubicBezTo>
                <a:cubicBezTo>
                  <a:pt x="87" y="69"/>
                  <a:pt x="83" y="61"/>
                  <a:pt x="77" y="57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15" name="Oval 20"/>
          <p:cNvSpPr>
            <a:spLocks noChangeArrowheads="1"/>
          </p:cNvSpPr>
          <p:nvPr/>
        </p:nvSpPr>
        <p:spPr bwMode="auto">
          <a:xfrm>
            <a:off x="6380163" y="4219575"/>
            <a:ext cx="428625" cy="439738"/>
          </a:xfrm>
          <a:prstGeom prst="ellipse">
            <a:avLst/>
          </a:pr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16" name="Oval 21"/>
          <p:cNvSpPr>
            <a:spLocks noChangeArrowheads="1"/>
          </p:cNvSpPr>
          <p:nvPr/>
        </p:nvSpPr>
        <p:spPr bwMode="auto">
          <a:xfrm>
            <a:off x="6456363" y="4303713"/>
            <a:ext cx="271462" cy="271462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17" name="Oval 22"/>
          <p:cNvSpPr>
            <a:spLocks noChangeArrowheads="1"/>
          </p:cNvSpPr>
          <p:nvPr/>
        </p:nvSpPr>
        <p:spPr bwMode="auto">
          <a:xfrm>
            <a:off x="6516688" y="4364038"/>
            <a:ext cx="157162" cy="157162"/>
          </a:xfrm>
          <a:prstGeom prst="ellipse">
            <a:avLst/>
          </a:prstGeom>
          <a:solidFill>
            <a:srgbClr val="E84A1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18" name="Oval 23"/>
          <p:cNvSpPr>
            <a:spLocks noChangeArrowheads="1"/>
          </p:cNvSpPr>
          <p:nvPr/>
        </p:nvSpPr>
        <p:spPr bwMode="auto">
          <a:xfrm>
            <a:off x="5888038" y="3509963"/>
            <a:ext cx="428625" cy="431800"/>
          </a:xfrm>
          <a:prstGeom prst="ellipse">
            <a:avLst/>
          </a:pr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19" name="Oval 24"/>
          <p:cNvSpPr>
            <a:spLocks noChangeArrowheads="1"/>
          </p:cNvSpPr>
          <p:nvPr/>
        </p:nvSpPr>
        <p:spPr bwMode="auto">
          <a:xfrm>
            <a:off x="5969000" y="3590925"/>
            <a:ext cx="266700" cy="274638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20" name="Freeform 25"/>
          <p:cNvSpPr/>
          <p:nvPr/>
        </p:nvSpPr>
        <p:spPr bwMode="auto">
          <a:xfrm>
            <a:off x="6003925" y="3913188"/>
            <a:ext cx="176213" cy="349250"/>
          </a:xfrm>
          <a:custGeom>
            <a:gdLst>
              <a:gd fmla="*/ 176737 w 61" name="T0"/>
              <a:gd fmla="*/ 185429 h 121" name="T1"/>
              <a:gd fmla="*/ 130380 w 61" name="T2"/>
              <a:gd fmla="*/ 185429 h 121" name="T3"/>
              <a:gd fmla="*/ 130380 w 61" name="T4"/>
              <a:gd fmla="*/ 0 h 121" name="T5"/>
              <a:gd fmla="*/ 46357 w 61" name="T6"/>
              <a:gd fmla="*/ 0 h 121" name="T7"/>
              <a:gd fmla="*/ 46357 w 61" name="T8"/>
              <a:gd fmla="*/ 185429 h 121" name="T9"/>
              <a:gd fmla="*/ 0 w 61" name="T10"/>
              <a:gd fmla="*/ 185429 h 121" name="T11"/>
              <a:gd fmla="*/ 86920 w 61" name="T12"/>
              <a:gd fmla="*/ 350576 h 121" name="T13"/>
              <a:gd fmla="*/ 176737 w 61" name="T14"/>
              <a:gd fmla="*/ 185429 h 121" name="T15"/>
              <a:gd fmla="*/ 176737 w 61" name="T16"/>
              <a:gd fmla="*/ 185429 h 12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61" name="T27"/>
              <a:gd fmla="*/ 0 h 121" name="T28"/>
              <a:gd fmla="*/ 61 w 61" name="T29"/>
              <a:gd fmla="*/ 121 h 121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20" w="61">
                <a:moveTo>
                  <a:pt x="61" y="64"/>
                </a:moveTo>
                <a:lnTo>
                  <a:pt x="45" y="64"/>
                </a:lnTo>
                <a:lnTo>
                  <a:pt x="45" y="0"/>
                </a:lnTo>
                <a:lnTo>
                  <a:pt x="16" y="0"/>
                </a:lnTo>
                <a:lnTo>
                  <a:pt x="16" y="64"/>
                </a:lnTo>
                <a:lnTo>
                  <a:pt x="0" y="64"/>
                </a:lnTo>
                <a:lnTo>
                  <a:pt x="30" y="121"/>
                </a:lnTo>
                <a:lnTo>
                  <a:pt x="61" y="64"/>
                </a:ln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21" name="Oval 26"/>
          <p:cNvSpPr>
            <a:spLocks noChangeArrowheads="1"/>
          </p:cNvSpPr>
          <p:nvPr/>
        </p:nvSpPr>
        <p:spPr bwMode="auto">
          <a:xfrm>
            <a:off x="6024563" y="3646488"/>
            <a:ext cx="155575" cy="155575"/>
          </a:xfrm>
          <a:prstGeom prst="ellipse">
            <a:avLst/>
          </a:prstGeom>
          <a:solidFill>
            <a:srgbClr val="E84A1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22" name="Freeform 27"/>
          <p:cNvSpPr/>
          <p:nvPr/>
        </p:nvSpPr>
        <p:spPr bwMode="auto">
          <a:xfrm>
            <a:off x="4557713" y="711200"/>
            <a:ext cx="296862" cy="698500"/>
          </a:xfrm>
          <a:custGeom>
            <a:gdLst>
              <a:gd fmla="*/ 295526 w 43" name="T0"/>
              <a:gd fmla="*/ 698254 h 102" name="T1"/>
              <a:gd fmla="*/ 103090 w 43" name="T2"/>
              <a:gd fmla="*/ 588724 h 102" name="T3"/>
              <a:gd fmla="*/ 0 w 43" name="T4"/>
              <a:gd fmla="*/ 403892 h 102" name="T5"/>
              <a:gd fmla="*/ 0 w 43" name="T6"/>
              <a:gd fmla="*/ 0 h 102" name="T7"/>
              <a:gd fmla="*/ 75600 w 43" name="T8"/>
              <a:gd fmla="*/ 0 h 102" name="T9"/>
              <a:gd fmla="*/ 75600 w 43" name="T10"/>
              <a:gd fmla="*/ 403892 h 102" name="T11"/>
              <a:gd fmla="*/ 151199 w 43" name="T12"/>
              <a:gd fmla="*/ 520268 h 102" name="T13"/>
              <a:gd fmla="*/ 295526 w 43" name="T14"/>
              <a:gd fmla="*/ 609261 h 102" name="T15"/>
              <a:gd fmla="*/ 295526 w 43" name="T16"/>
              <a:gd fmla="*/ 698254 h 102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3" name="T27"/>
              <a:gd fmla="*/ 0 h 102" name="T28"/>
              <a:gd fmla="*/ 43 w 43" name="T29"/>
              <a:gd fmla="*/ 102 h 102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02" w="43">
                <a:moveTo>
                  <a:pt x="43" y="102"/>
                </a:moveTo>
                <a:cubicBezTo>
                  <a:pt x="15" y="86"/>
                  <a:pt x="15" y="86"/>
                  <a:pt x="15" y="86"/>
                </a:cubicBezTo>
                <a:cubicBezTo>
                  <a:pt x="7" y="80"/>
                  <a:pt x="0" y="70"/>
                  <a:pt x="0" y="59"/>
                </a:cubicBezTo>
                <a:cubicBezTo>
                  <a:pt x="0" y="0"/>
                  <a:pt x="0" y="0"/>
                  <a:pt x="0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11" y="59"/>
                  <a:pt x="11" y="59"/>
                  <a:pt x="11" y="59"/>
                </a:cubicBezTo>
                <a:cubicBezTo>
                  <a:pt x="11" y="65"/>
                  <a:pt x="16" y="73"/>
                  <a:pt x="22" y="76"/>
                </a:cubicBezTo>
                <a:cubicBezTo>
                  <a:pt x="43" y="89"/>
                  <a:pt x="43" y="89"/>
                  <a:pt x="43" y="89"/>
                </a:cubicBezTo>
                <a:cubicBezTo>
                  <a:pt x="43" y="102"/>
                  <a:pt x="43" y="102"/>
                  <a:pt x="43" y="102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23" name="Freeform 28"/>
          <p:cNvSpPr/>
          <p:nvPr/>
        </p:nvSpPr>
        <p:spPr bwMode="auto">
          <a:xfrm>
            <a:off x="4838700" y="1304925"/>
            <a:ext cx="301625" cy="698500"/>
          </a:xfrm>
          <a:custGeom>
            <a:gdLst>
              <a:gd fmla="*/ 0 w 44" name="T0"/>
              <a:gd fmla="*/ 0 h 102" name="T1"/>
              <a:gd fmla="*/ 191750 w 44" name="T2"/>
              <a:gd fmla="*/ 109530 h 102" name="T3"/>
              <a:gd fmla="*/ 301321 w 44" name="T4"/>
              <a:gd fmla="*/ 294362 h 102" name="T5"/>
              <a:gd fmla="*/ 301321 w 44" name="T6"/>
              <a:gd fmla="*/ 698254 h 102" name="T7"/>
              <a:gd fmla="*/ 219143 w 44" name="T8"/>
              <a:gd fmla="*/ 698254 h 102" name="T9"/>
              <a:gd fmla="*/ 219143 w 44" name="T10"/>
              <a:gd fmla="*/ 294362 h 102" name="T11"/>
              <a:gd fmla="*/ 143812 w 44" name="T12"/>
              <a:gd fmla="*/ 177986 h 102" name="T13"/>
              <a:gd fmla="*/ 0 w 44" name="T14"/>
              <a:gd fmla="*/ 95839 h 102" name="T15"/>
              <a:gd fmla="*/ 0 w 44" name="T16"/>
              <a:gd fmla="*/ 0 h 102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4" name="T27"/>
              <a:gd fmla="*/ 0 h 102" name="T28"/>
              <a:gd fmla="*/ 44 w 44" name="T29"/>
              <a:gd fmla="*/ 102 h 102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02" w="44">
                <a:moveTo>
                  <a:pt x="0" y="0"/>
                </a:moveTo>
                <a:cubicBezTo>
                  <a:pt x="28" y="16"/>
                  <a:pt x="28" y="16"/>
                  <a:pt x="28" y="16"/>
                </a:cubicBezTo>
                <a:cubicBezTo>
                  <a:pt x="37" y="22"/>
                  <a:pt x="43" y="32"/>
                  <a:pt x="44" y="43"/>
                </a:cubicBezTo>
                <a:cubicBezTo>
                  <a:pt x="44" y="102"/>
                  <a:pt x="44" y="102"/>
                  <a:pt x="44" y="102"/>
                </a:cubicBezTo>
                <a:cubicBezTo>
                  <a:pt x="32" y="102"/>
                  <a:pt x="32" y="102"/>
                  <a:pt x="32" y="102"/>
                </a:cubicBezTo>
                <a:cubicBezTo>
                  <a:pt x="32" y="43"/>
                  <a:pt x="32" y="43"/>
                  <a:pt x="32" y="43"/>
                </a:cubicBezTo>
                <a:cubicBezTo>
                  <a:pt x="32" y="37"/>
                  <a:pt x="27" y="29"/>
                  <a:pt x="21" y="26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24" name="Freeform 29"/>
          <p:cNvSpPr/>
          <p:nvPr/>
        </p:nvSpPr>
        <p:spPr bwMode="auto">
          <a:xfrm>
            <a:off x="4341813" y="711200"/>
            <a:ext cx="292100" cy="698500"/>
          </a:xfrm>
          <a:custGeom>
            <a:gdLst>
              <a:gd fmla="*/ 0 w 43" name="T0"/>
              <a:gd fmla="*/ 698254 h 102" name="T1"/>
              <a:gd fmla="*/ 183744 w 43" name="T2"/>
              <a:gd fmla="*/ 588724 h 102" name="T3"/>
              <a:gd fmla="*/ 292630 w 43" name="T4"/>
              <a:gd fmla="*/ 403892 h 102" name="T5"/>
              <a:gd fmla="*/ 292630 w 43" name="T6"/>
              <a:gd fmla="*/ 0 h 102" name="T7"/>
              <a:gd fmla="*/ 217771 w 43" name="T8"/>
              <a:gd fmla="*/ 0 h 102" name="T9"/>
              <a:gd fmla="*/ 217771 w 43" name="T10"/>
              <a:gd fmla="*/ 403892 h 102" name="T11"/>
              <a:gd fmla="*/ 142912 w 43" name="T12"/>
              <a:gd fmla="*/ 520268 h 102" name="T13"/>
              <a:gd fmla="*/ 0 w 43" name="T14"/>
              <a:gd fmla="*/ 609261 h 102" name="T15"/>
              <a:gd fmla="*/ 0 w 43" name="T16"/>
              <a:gd fmla="*/ 698254 h 102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3" name="T27"/>
              <a:gd fmla="*/ 0 h 102" name="T28"/>
              <a:gd fmla="*/ 43 w 43" name="T29"/>
              <a:gd fmla="*/ 102 h 102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02" w="43">
                <a:moveTo>
                  <a:pt x="0" y="102"/>
                </a:moveTo>
                <a:cubicBezTo>
                  <a:pt x="27" y="86"/>
                  <a:pt x="27" y="86"/>
                  <a:pt x="27" y="86"/>
                </a:cubicBezTo>
                <a:cubicBezTo>
                  <a:pt x="36" y="80"/>
                  <a:pt x="43" y="70"/>
                  <a:pt x="43" y="59"/>
                </a:cubicBezTo>
                <a:cubicBezTo>
                  <a:pt x="43" y="0"/>
                  <a:pt x="43" y="0"/>
                  <a:pt x="43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59"/>
                  <a:pt x="32" y="59"/>
                  <a:pt x="32" y="59"/>
                </a:cubicBezTo>
                <a:cubicBezTo>
                  <a:pt x="32" y="65"/>
                  <a:pt x="27" y="73"/>
                  <a:pt x="21" y="76"/>
                </a:cubicBezTo>
                <a:cubicBezTo>
                  <a:pt x="0" y="89"/>
                  <a:pt x="0" y="89"/>
                  <a:pt x="0" y="89"/>
                </a:cubicBezTo>
                <a:cubicBezTo>
                  <a:pt x="0" y="102"/>
                  <a:pt x="0" y="102"/>
                  <a:pt x="0" y="102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25" name="Freeform 30"/>
          <p:cNvSpPr/>
          <p:nvPr/>
        </p:nvSpPr>
        <p:spPr bwMode="auto">
          <a:xfrm>
            <a:off x="4051300" y="1304925"/>
            <a:ext cx="301625" cy="698500"/>
          </a:xfrm>
          <a:custGeom>
            <a:gdLst>
              <a:gd fmla="*/ 301321 w 44" name="T0"/>
              <a:gd fmla="*/ 0 h 102" name="T1"/>
              <a:gd fmla="*/ 109571 w 44" name="T2"/>
              <a:gd fmla="*/ 109530 h 102" name="T3"/>
              <a:gd fmla="*/ 0 w 44" name="T4"/>
              <a:gd fmla="*/ 294362 h 102" name="T5"/>
              <a:gd fmla="*/ 0 w 44" name="T6"/>
              <a:gd fmla="*/ 698254 h 102" name="T7"/>
              <a:gd fmla="*/ 82178 w 44" name="T8"/>
              <a:gd fmla="*/ 698254 h 102" name="T9"/>
              <a:gd fmla="*/ 82178 w 44" name="T10"/>
              <a:gd fmla="*/ 294362 h 102" name="T11"/>
              <a:gd fmla="*/ 157509 w 44" name="T12"/>
              <a:gd fmla="*/ 177986 h 102" name="T13"/>
              <a:gd fmla="*/ 301321 w 44" name="T14"/>
              <a:gd fmla="*/ 95839 h 102" name="T15"/>
              <a:gd fmla="*/ 301321 w 44" name="T16"/>
              <a:gd fmla="*/ 0 h 102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4" name="T27"/>
              <a:gd fmla="*/ 0 h 102" name="T28"/>
              <a:gd fmla="*/ 44 w 44" name="T29"/>
              <a:gd fmla="*/ 102 h 102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02" w="44">
                <a:moveTo>
                  <a:pt x="44" y="0"/>
                </a:moveTo>
                <a:cubicBezTo>
                  <a:pt x="16" y="16"/>
                  <a:pt x="16" y="16"/>
                  <a:pt x="16" y="16"/>
                </a:cubicBezTo>
                <a:cubicBezTo>
                  <a:pt x="7" y="22"/>
                  <a:pt x="1" y="32"/>
                  <a:pt x="0" y="43"/>
                </a:cubicBezTo>
                <a:cubicBezTo>
                  <a:pt x="0" y="102"/>
                  <a:pt x="0" y="102"/>
                  <a:pt x="0" y="102"/>
                </a:cubicBezTo>
                <a:cubicBezTo>
                  <a:pt x="12" y="102"/>
                  <a:pt x="12" y="102"/>
                  <a:pt x="12" y="102"/>
                </a:cubicBezTo>
                <a:cubicBezTo>
                  <a:pt x="12" y="43"/>
                  <a:pt x="12" y="43"/>
                  <a:pt x="12" y="43"/>
                </a:cubicBezTo>
                <a:cubicBezTo>
                  <a:pt x="12" y="37"/>
                  <a:pt x="17" y="29"/>
                  <a:pt x="23" y="26"/>
                </a:cubicBezTo>
                <a:cubicBezTo>
                  <a:pt x="44" y="14"/>
                  <a:pt x="44" y="14"/>
                  <a:pt x="44" y="14"/>
                </a:cubicBezTo>
                <a:cubicBezTo>
                  <a:pt x="44" y="0"/>
                  <a:pt x="44" y="0"/>
                  <a:pt x="44" y="0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26" name="Freeform 31"/>
          <p:cNvSpPr/>
          <p:nvPr/>
        </p:nvSpPr>
        <p:spPr bwMode="auto">
          <a:xfrm>
            <a:off x="5010150" y="2105025"/>
            <a:ext cx="171450" cy="344488"/>
          </a:xfrm>
          <a:custGeom>
            <a:gdLst>
              <a:gd fmla="*/ 170943 w 59" name="T0"/>
              <a:gd fmla="*/ 185428 h 119" name="T1"/>
              <a:gd fmla="*/ 130380 w 59" name="T2"/>
              <a:gd fmla="*/ 185428 h 119" name="T3"/>
              <a:gd fmla="*/ 130380 w 59" name="T4"/>
              <a:gd fmla="*/ 0 h 119" name="T5"/>
              <a:gd fmla="*/ 49255 w 59" name="T6"/>
              <a:gd fmla="*/ 0 h 119" name="T7"/>
              <a:gd fmla="*/ 49255 w 59" name="T8"/>
              <a:gd fmla="*/ 185428 h 119" name="T9"/>
              <a:gd fmla="*/ 0 w 59" name="T10"/>
              <a:gd fmla="*/ 185428 h 119" name="T11"/>
              <a:gd fmla="*/ 89818 w 59" name="T12"/>
              <a:gd fmla="*/ 344781 h 119" name="T13"/>
              <a:gd fmla="*/ 170943 w 59" name="T14"/>
              <a:gd fmla="*/ 185428 h 119" name="T15"/>
              <a:gd fmla="*/ 170943 w 59" name="T16"/>
              <a:gd fmla="*/ 185428 h 119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59" name="T27"/>
              <a:gd fmla="*/ 0 h 119" name="T28"/>
              <a:gd fmla="*/ 59 w 59" name="T29"/>
              <a:gd fmla="*/ 119 h 119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19" w="59">
                <a:moveTo>
                  <a:pt x="59" y="64"/>
                </a:moveTo>
                <a:lnTo>
                  <a:pt x="45" y="64"/>
                </a:lnTo>
                <a:lnTo>
                  <a:pt x="45" y="0"/>
                </a:lnTo>
                <a:lnTo>
                  <a:pt x="17" y="0"/>
                </a:lnTo>
                <a:lnTo>
                  <a:pt x="17" y="64"/>
                </a:lnTo>
                <a:lnTo>
                  <a:pt x="0" y="64"/>
                </a:lnTo>
                <a:lnTo>
                  <a:pt x="31" y="119"/>
                </a:lnTo>
                <a:lnTo>
                  <a:pt x="59" y="64"/>
                </a:ln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27" name="Freeform 32"/>
          <p:cNvSpPr/>
          <p:nvPr/>
        </p:nvSpPr>
        <p:spPr bwMode="auto">
          <a:xfrm>
            <a:off x="4964113" y="1782763"/>
            <a:ext cx="674687" cy="919162"/>
          </a:xfrm>
          <a:custGeom>
            <a:gdLst>
              <a:gd fmla="*/ 0 w 99" name="T0"/>
              <a:gd fmla="*/ 0 h 134" name="T1"/>
              <a:gd fmla="*/ 565973 w 99" name="T2"/>
              <a:gd fmla="*/ 328997 h 134" name="T3"/>
              <a:gd fmla="*/ 675076 w 99" name="T4"/>
              <a:gd fmla="*/ 514058 h 134" name="T5"/>
              <a:gd fmla="*/ 675076 w 99" name="T6"/>
              <a:gd fmla="*/ 918450 h 134" name="T7"/>
              <a:gd fmla="*/ 593249 w 99" name="T8"/>
              <a:gd fmla="*/ 918450 h 134" name="T9"/>
              <a:gd fmla="*/ 593249 w 99" name="T10"/>
              <a:gd fmla="*/ 514058 h 134" name="T11"/>
              <a:gd fmla="*/ 518240 w 99" name="T12"/>
              <a:gd fmla="*/ 397538 h 134" name="T13"/>
              <a:gd fmla="*/ 0 w 99" name="T14"/>
              <a:gd fmla="*/ 95957 h 134" name="T15"/>
              <a:gd fmla="*/ 0 w 99" name="T16"/>
              <a:gd fmla="*/ 0 h 134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9" name="T27"/>
              <a:gd fmla="*/ 0 h 134" name="T28"/>
              <a:gd fmla="*/ 99 w 99" name="T29"/>
              <a:gd fmla="*/ 134 h 134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34" w="99">
                <a:moveTo>
                  <a:pt x="0" y="0"/>
                </a:moveTo>
                <a:cubicBezTo>
                  <a:pt x="83" y="48"/>
                  <a:pt x="83" y="48"/>
                  <a:pt x="83" y="48"/>
                </a:cubicBezTo>
                <a:cubicBezTo>
                  <a:pt x="92" y="54"/>
                  <a:pt x="99" y="64"/>
                  <a:pt x="99" y="75"/>
                </a:cubicBezTo>
                <a:cubicBezTo>
                  <a:pt x="99" y="134"/>
                  <a:pt x="99" y="134"/>
                  <a:pt x="99" y="134"/>
                </a:cubicBezTo>
                <a:cubicBezTo>
                  <a:pt x="87" y="134"/>
                  <a:pt x="87" y="134"/>
                  <a:pt x="87" y="134"/>
                </a:cubicBezTo>
                <a:cubicBezTo>
                  <a:pt x="87" y="75"/>
                  <a:pt x="87" y="75"/>
                  <a:pt x="87" y="75"/>
                </a:cubicBezTo>
                <a:cubicBezTo>
                  <a:pt x="87" y="69"/>
                  <a:pt x="82" y="61"/>
                  <a:pt x="76" y="58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28" name="Freeform 33"/>
          <p:cNvSpPr/>
          <p:nvPr/>
        </p:nvSpPr>
        <p:spPr bwMode="auto">
          <a:xfrm>
            <a:off x="4557713" y="1782763"/>
            <a:ext cx="673100" cy="912812"/>
          </a:xfrm>
          <a:custGeom>
            <a:gdLst>
              <a:gd fmla="*/ 672177 w 98" name="T0"/>
              <a:gd fmla="*/ 0 h 133" name="T1"/>
              <a:gd fmla="*/ 109743 w 98" name="T2"/>
              <a:gd fmla="*/ 329379 h 133" name="T3"/>
              <a:gd fmla="*/ 0 w 98" name="T4"/>
              <a:gd fmla="*/ 514655 h 133" name="T5"/>
              <a:gd fmla="*/ 0 w 98" name="T6"/>
              <a:gd fmla="*/ 912655 h 133" name="T7"/>
              <a:gd fmla="*/ 75448 w 98" name="T8"/>
              <a:gd fmla="*/ 912655 h 133" name="T9"/>
              <a:gd fmla="*/ 75448 w 98" name="T10"/>
              <a:gd fmla="*/ 514655 h 133" name="T11"/>
              <a:gd fmla="*/ 150897 w 98" name="T12"/>
              <a:gd fmla="*/ 398000 h 133" name="T13"/>
              <a:gd fmla="*/ 672177 w 98" name="T14"/>
              <a:gd fmla="*/ 96069 h 133" name="T15"/>
              <a:gd fmla="*/ 672177 w 98" name="T16"/>
              <a:gd fmla="*/ 0 h 13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8" name="T27"/>
              <a:gd fmla="*/ 0 h 133" name="T28"/>
              <a:gd fmla="*/ 98 w 98" name="T29"/>
              <a:gd fmla="*/ 133 h 133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33" w="98">
                <a:moveTo>
                  <a:pt x="98" y="0"/>
                </a:moveTo>
                <a:cubicBezTo>
                  <a:pt x="16" y="48"/>
                  <a:pt x="16" y="48"/>
                  <a:pt x="16" y="48"/>
                </a:cubicBezTo>
                <a:cubicBezTo>
                  <a:pt x="7" y="54"/>
                  <a:pt x="0" y="64"/>
                  <a:pt x="0" y="75"/>
                </a:cubicBezTo>
                <a:cubicBezTo>
                  <a:pt x="0" y="133"/>
                  <a:pt x="0" y="133"/>
                  <a:pt x="0" y="133"/>
                </a:cubicBezTo>
                <a:cubicBezTo>
                  <a:pt x="11" y="133"/>
                  <a:pt x="11" y="133"/>
                  <a:pt x="11" y="133"/>
                </a:cubicBezTo>
                <a:cubicBezTo>
                  <a:pt x="11" y="75"/>
                  <a:pt x="11" y="75"/>
                  <a:pt x="11" y="75"/>
                </a:cubicBezTo>
                <a:cubicBezTo>
                  <a:pt x="11" y="69"/>
                  <a:pt x="16" y="61"/>
                  <a:pt x="22" y="58"/>
                </a:cubicBezTo>
                <a:cubicBezTo>
                  <a:pt x="98" y="14"/>
                  <a:pt x="98" y="14"/>
                  <a:pt x="98" y="14"/>
                </a:cubicBezTo>
                <a:cubicBezTo>
                  <a:pt x="98" y="0"/>
                  <a:pt x="98" y="0"/>
                  <a:pt x="98" y="0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29" name="Oval 34"/>
          <p:cNvSpPr>
            <a:spLocks noChangeArrowheads="1"/>
          </p:cNvSpPr>
          <p:nvPr/>
        </p:nvSpPr>
        <p:spPr bwMode="auto">
          <a:xfrm>
            <a:off x="5381625" y="2406650"/>
            <a:ext cx="436563" cy="430213"/>
          </a:xfrm>
          <a:prstGeom prst="ellipse">
            <a:avLst/>
          </a:pr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30" name="Oval 35"/>
          <p:cNvSpPr>
            <a:spLocks noChangeArrowheads="1"/>
          </p:cNvSpPr>
          <p:nvPr/>
        </p:nvSpPr>
        <p:spPr bwMode="auto">
          <a:xfrm>
            <a:off x="5462588" y="2489200"/>
            <a:ext cx="274637" cy="273050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31" name="Oval 36"/>
          <p:cNvSpPr>
            <a:spLocks noChangeArrowheads="1"/>
          </p:cNvSpPr>
          <p:nvPr/>
        </p:nvSpPr>
        <p:spPr bwMode="auto">
          <a:xfrm>
            <a:off x="4381500" y="585788"/>
            <a:ext cx="431800" cy="438150"/>
          </a:xfrm>
          <a:prstGeom prst="ellipse">
            <a:avLst/>
          </a:pr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32" name="Oval 37"/>
          <p:cNvSpPr>
            <a:spLocks noChangeArrowheads="1"/>
          </p:cNvSpPr>
          <p:nvPr/>
        </p:nvSpPr>
        <p:spPr bwMode="auto">
          <a:xfrm>
            <a:off x="4457700" y="666750"/>
            <a:ext cx="271463" cy="276225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33" name="Oval 38"/>
          <p:cNvSpPr>
            <a:spLocks noChangeArrowheads="1"/>
          </p:cNvSpPr>
          <p:nvPr/>
        </p:nvSpPr>
        <p:spPr bwMode="auto">
          <a:xfrm>
            <a:off x="4879975" y="1687513"/>
            <a:ext cx="431800" cy="439737"/>
          </a:xfrm>
          <a:prstGeom prst="ellipse">
            <a:avLst/>
          </a:pr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34" name="Oval 39"/>
          <p:cNvSpPr>
            <a:spLocks noChangeArrowheads="1"/>
          </p:cNvSpPr>
          <p:nvPr/>
        </p:nvSpPr>
        <p:spPr bwMode="auto">
          <a:xfrm>
            <a:off x="4964113" y="1771650"/>
            <a:ext cx="271462" cy="27146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35" name="Freeform 40"/>
          <p:cNvSpPr/>
          <p:nvPr/>
        </p:nvSpPr>
        <p:spPr bwMode="auto">
          <a:xfrm>
            <a:off x="3559175" y="1782763"/>
            <a:ext cx="677863" cy="919162"/>
          </a:xfrm>
          <a:custGeom>
            <a:gdLst>
              <a:gd fmla="*/ 677972 w 99" name="T0"/>
              <a:gd fmla="*/ 0 h 134" name="T1"/>
              <a:gd fmla="*/ 109571 w 99" name="T2"/>
              <a:gd fmla="*/ 328997 h 134" name="T3"/>
              <a:gd fmla="*/ 0 w 99" name="T4"/>
              <a:gd fmla="*/ 514058 h 134" name="T5"/>
              <a:gd fmla="*/ 0 w 99" name="T6"/>
              <a:gd fmla="*/ 918450 h 134" name="T7"/>
              <a:gd fmla="*/ 82178 w 99" name="T8"/>
              <a:gd fmla="*/ 918450 h 134" name="T9"/>
              <a:gd fmla="*/ 82178 w 99" name="T10"/>
              <a:gd fmla="*/ 514058 h 134" name="T11"/>
              <a:gd fmla="*/ 157509 w 99" name="T12"/>
              <a:gd fmla="*/ 397538 h 134" name="T13"/>
              <a:gd fmla="*/ 677972 w 99" name="T14"/>
              <a:gd fmla="*/ 95957 h 134" name="T15"/>
              <a:gd fmla="*/ 677972 w 99" name="T16"/>
              <a:gd fmla="*/ 0 h 134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9" name="T27"/>
              <a:gd fmla="*/ 0 h 134" name="T28"/>
              <a:gd fmla="*/ 99 w 99" name="T29"/>
              <a:gd fmla="*/ 134 h 134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34" w="99">
                <a:moveTo>
                  <a:pt x="99" y="0"/>
                </a:moveTo>
                <a:cubicBezTo>
                  <a:pt x="16" y="48"/>
                  <a:pt x="16" y="48"/>
                  <a:pt x="16" y="48"/>
                </a:cubicBezTo>
                <a:cubicBezTo>
                  <a:pt x="7" y="54"/>
                  <a:pt x="1" y="64"/>
                  <a:pt x="0" y="75"/>
                </a:cubicBezTo>
                <a:cubicBezTo>
                  <a:pt x="0" y="134"/>
                  <a:pt x="0" y="134"/>
                  <a:pt x="0" y="134"/>
                </a:cubicBezTo>
                <a:cubicBezTo>
                  <a:pt x="12" y="134"/>
                  <a:pt x="12" y="134"/>
                  <a:pt x="12" y="134"/>
                </a:cubicBezTo>
                <a:cubicBezTo>
                  <a:pt x="12" y="75"/>
                  <a:pt x="12" y="75"/>
                  <a:pt x="12" y="75"/>
                </a:cubicBezTo>
                <a:cubicBezTo>
                  <a:pt x="12" y="69"/>
                  <a:pt x="17" y="61"/>
                  <a:pt x="23" y="58"/>
                </a:cubicBezTo>
                <a:cubicBezTo>
                  <a:pt x="99" y="14"/>
                  <a:pt x="99" y="14"/>
                  <a:pt x="99" y="14"/>
                </a:cubicBezTo>
                <a:cubicBezTo>
                  <a:pt x="99" y="0"/>
                  <a:pt x="99" y="0"/>
                  <a:pt x="99" y="0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36" name="Oval 41"/>
          <p:cNvSpPr>
            <a:spLocks noChangeArrowheads="1"/>
          </p:cNvSpPr>
          <p:nvPr/>
        </p:nvSpPr>
        <p:spPr bwMode="auto">
          <a:xfrm>
            <a:off x="3387725" y="2406650"/>
            <a:ext cx="431800" cy="430213"/>
          </a:xfrm>
          <a:prstGeom prst="ellipse">
            <a:avLst/>
          </a:pr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37" name="Oval 42"/>
          <p:cNvSpPr>
            <a:spLocks noChangeArrowheads="1"/>
          </p:cNvSpPr>
          <p:nvPr/>
        </p:nvSpPr>
        <p:spPr bwMode="auto">
          <a:xfrm>
            <a:off x="3463925" y="2489200"/>
            <a:ext cx="274638" cy="273050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38" name="Freeform 43"/>
          <p:cNvSpPr/>
          <p:nvPr/>
        </p:nvSpPr>
        <p:spPr bwMode="auto">
          <a:xfrm>
            <a:off x="4005263" y="2105025"/>
            <a:ext cx="176212" cy="344488"/>
          </a:xfrm>
          <a:custGeom>
            <a:gdLst>
              <a:gd fmla="*/ 176737 w 61" name="T0"/>
              <a:gd fmla="*/ 185428 h 119" name="T1"/>
              <a:gd fmla="*/ 130380 w 61" name="T2"/>
              <a:gd fmla="*/ 185428 h 119" name="T3"/>
              <a:gd fmla="*/ 130380 w 61" name="T4"/>
              <a:gd fmla="*/ 0 h 119" name="T5"/>
              <a:gd fmla="*/ 46357 w 61" name="T6"/>
              <a:gd fmla="*/ 0 h 119" name="T7"/>
              <a:gd fmla="*/ 46357 w 61" name="T8"/>
              <a:gd fmla="*/ 185428 h 119" name="T9"/>
              <a:gd fmla="*/ 0 w 61" name="T10"/>
              <a:gd fmla="*/ 185428 h 119" name="T11"/>
              <a:gd fmla="*/ 89817 w 61" name="T12"/>
              <a:gd fmla="*/ 344781 h 119" name="T13"/>
              <a:gd fmla="*/ 176737 w 61" name="T14"/>
              <a:gd fmla="*/ 185428 h 119" name="T15"/>
              <a:gd fmla="*/ 176737 w 61" name="T16"/>
              <a:gd fmla="*/ 185428 h 119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61" name="T27"/>
              <a:gd fmla="*/ 0 h 119" name="T28"/>
              <a:gd fmla="*/ 61 w 61" name="T29"/>
              <a:gd fmla="*/ 119 h 119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19" w="61">
                <a:moveTo>
                  <a:pt x="61" y="64"/>
                </a:moveTo>
                <a:lnTo>
                  <a:pt x="45" y="64"/>
                </a:lnTo>
                <a:lnTo>
                  <a:pt x="45" y="0"/>
                </a:lnTo>
                <a:lnTo>
                  <a:pt x="16" y="0"/>
                </a:lnTo>
                <a:lnTo>
                  <a:pt x="16" y="64"/>
                </a:lnTo>
                <a:lnTo>
                  <a:pt x="0" y="64"/>
                </a:lnTo>
                <a:lnTo>
                  <a:pt x="31" y="119"/>
                </a:lnTo>
                <a:lnTo>
                  <a:pt x="61" y="64"/>
                </a:ln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39" name="Oval 44"/>
          <p:cNvSpPr>
            <a:spLocks noChangeArrowheads="1"/>
          </p:cNvSpPr>
          <p:nvPr/>
        </p:nvSpPr>
        <p:spPr bwMode="auto">
          <a:xfrm>
            <a:off x="3879850" y="1687513"/>
            <a:ext cx="431800" cy="439737"/>
          </a:xfrm>
          <a:prstGeom prst="ellipse">
            <a:avLst/>
          </a:pr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40" name="Oval 45"/>
          <p:cNvSpPr>
            <a:spLocks noChangeArrowheads="1"/>
          </p:cNvSpPr>
          <p:nvPr/>
        </p:nvSpPr>
        <p:spPr bwMode="auto">
          <a:xfrm>
            <a:off x="3956050" y="1771650"/>
            <a:ext cx="274638" cy="27146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41" name="Freeform 46"/>
          <p:cNvSpPr/>
          <p:nvPr/>
        </p:nvSpPr>
        <p:spPr bwMode="auto">
          <a:xfrm>
            <a:off x="4346575" y="2530475"/>
            <a:ext cx="301625" cy="698500"/>
          </a:xfrm>
          <a:custGeom>
            <a:gdLst>
              <a:gd fmla="*/ 0 w 44" name="T0"/>
              <a:gd fmla="*/ 698254 h 102" name="T1"/>
              <a:gd fmla="*/ 191750 w 44" name="T2"/>
              <a:gd fmla="*/ 588724 h 102" name="T3"/>
              <a:gd fmla="*/ 301321 w 44" name="T4"/>
              <a:gd fmla="*/ 403892 h 102" name="T5"/>
              <a:gd fmla="*/ 301321 w 44" name="T6"/>
              <a:gd fmla="*/ 0 h 102" name="T7"/>
              <a:gd fmla="*/ 219143 w 44" name="T8"/>
              <a:gd fmla="*/ 0 h 102" name="T9"/>
              <a:gd fmla="*/ 219143 w 44" name="T10"/>
              <a:gd fmla="*/ 403892 h 102" name="T11"/>
              <a:gd fmla="*/ 143812 w 44" name="T12"/>
              <a:gd fmla="*/ 520268 h 102" name="T13"/>
              <a:gd fmla="*/ 0 w 44" name="T14"/>
              <a:gd fmla="*/ 602415 h 102" name="T15"/>
              <a:gd fmla="*/ 0 w 44" name="T16"/>
              <a:gd fmla="*/ 698254 h 102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4" name="T27"/>
              <a:gd fmla="*/ 0 h 102" name="T28"/>
              <a:gd fmla="*/ 44 w 44" name="T29"/>
              <a:gd fmla="*/ 102 h 102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02" w="44">
                <a:moveTo>
                  <a:pt x="0" y="102"/>
                </a:moveTo>
                <a:cubicBezTo>
                  <a:pt x="28" y="86"/>
                  <a:pt x="28" y="86"/>
                  <a:pt x="28" y="86"/>
                </a:cubicBezTo>
                <a:cubicBezTo>
                  <a:pt x="37" y="80"/>
                  <a:pt x="44" y="70"/>
                  <a:pt x="44" y="59"/>
                </a:cubicBezTo>
                <a:cubicBezTo>
                  <a:pt x="44" y="0"/>
                  <a:pt x="44" y="0"/>
                  <a:pt x="44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59"/>
                  <a:pt x="32" y="59"/>
                  <a:pt x="32" y="59"/>
                </a:cubicBezTo>
                <a:cubicBezTo>
                  <a:pt x="32" y="65"/>
                  <a:pt x="27" y="72"/>
                  <a:pt x="21" y="76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102"/>
                  <a:pt x="0" y="102"/>
                  <a:pt x="0" y="102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42" name="Freeform 47"/>
          <p:cNvSpPr/>
          <p:nvPr/>
        </p:nvSpPr>
        <p:spPr bwMode="auto">
          <a:xfrm>
            <a:off x="4065588" y="3124200"/>
            <a:ext cx="301625" cy="692150"/>
          </a:xfrm>
          <a:custGeom>
            <a:gdLst>
              <a:gd fmla="*/ 301321 w 44" name="T0"/>
              <a:gd fmla="*/ 0 h 101" name="T1"/>
              <a:gd fmla="*/ 109571 w 44" name="T2"/>
              <a:gd fmla="*/ 109696 h 101" name="T3"/>
              <a:gd fmla="*/ 0 w 44" name="T4"/>
              <a:gd fmla="*/ 287953 h 101" name="T5"/>
              <a:gd fmla="*/ 0 w 44" name="T6"/>
              <a:gd fmla="*/ 692459 h 101" name="T7"/>
              <a:gd fmla="*/ 82178 w 44" name="T8"/>
              <a:gd fmla="*/ 692459 h 101" name="T9"/>
              <a:gd fmla="*/ 82178 w 44" name="T10"/>
              <a:gd fmla="*/ 294809 h 101" name="T11"/>
              <a:gd fmla="*/ 157509 w 44" name="T12"/>
              <a:gd fmla="*/ 171401 h 101" name="T13"/>
              <a:gd fmla="*/ 301321 w 44" name="T14"/>
              <a:gd fmla="*/ 89128 h 101" name="T15"/>
              <a:gd fmla="*/ 301321 w 44" name="T16"/>
              <a:gd fmla="*/ 0 h 10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4" name="T27"/>
              <a:gd fmla="*/ 0 h 101" name="T28"/>
              <a:gd fmla="*/ 44 w 44" name="T29"/>
              <a:gd fmla="*/ 101 h 101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00" w="44">
                <a:moveTo>
                  <a:pt x="44" y="0"/>
                </a:moveTo>
                <a:cubicBezTo>
                  <a:pt x="16" y="16"/>
                  <a:pt x="16" y="16"/>
                  <a:pt x="16" y="16"/>
                </a:cubicBezTo>
                <a:cubicBezTo>
                  <a:pt x="7" y="21"/>
                  <a:pt x="0" y="32"/>
                  <a:pt x="0" y="42"/>
                </a:cubicBezTo>
                <a:cubicBezTo>
                  <a:pt x="0" y="101"/>
                  <a:pt x="0" y="101"/>
                  <a:pt x="0" y="101"/>
                </a:cubicBezTo>
                <a:cubicBezTo>
                  <a:pt x="12" y="101"/>
                  <a:pt x="12" y="101"/>
                  <a:pt x="12" y="101"/>
                </a:cubicBezTo>
                <a:cubicBezTo>
                  <a:pt x="12" y="43"/>
                  <a:pt x="12" y="43"/>
                  <a:pt x="12" y="43"/>
                </a:cubicBezTo>
                <a:cubicBezTo>
                  <a:pt x="12" y="37"/>
                  <a:pt x="17" y="29"/>
                  <a:pt x="23" y="25"/>
                </a:cubicBezTo>
                <a:cubicBezTo>
                  <a:pt x="44" y="13"/>
                  <a:pt x="44" y="13"/>
                  <a:pt x="44" y="13"/>
                </a:cubicBezTo>
                <a:cubicBezTo>
                  <a:pt x="44" y="0"/>
                  <a:pt x="44" y="0"/>
                  <a:pt x="44" y="0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43" name="Freeform 48"/>
          <p:cNvSpPr/>
          <p:nvPr/>
        </p:nvSpPr>
        <p:spPr bwMode="auto">
          <a:xfrm>
            <a:off x="4567238" y="2530475"/>
            <a:ext cx="301625" cy="698500"/>
          </a:xfrm>
          <a:custGeom>
            <a:gdLst>
              <a:gd fmla="*/ 301321 w 44" name="T0"/>
              <a:gd fmla="*/ 698254 h 102" name="T1"/>
              <a:gd fmla="*/ 109571 w 44" name="T2"/>
              <a:gd fmla="*/ 588724 h 102" name="T3"/>
              <a:gd fmla="*/ 0 w 44" name="T4"/>
              <a:gd fmla="*/ 403892 h 102" name="T5"/>
              <a:gd fmla="*/ 0 w 44" name="T6"/>
              <a:gd fmla="*/ 0 h 102" name="T7"/>
              <a:gd fmla="*/ 82178 w 44" name="T8"/>
              <a:gd fmla="*/ 0 h 102" name="T9"/>
              <a:gd fmla="*/ 82178 w 44" name="T10"/>
              <a:gd fmla="*/ 403892 h 102" name="T11"/>
              <a:gd fmla="*/ 157509 w 44" name="T12"/>
              <a:gd fmla="*/ 520268 h 102" name="T13"/>
              <a:gd fmla="*/ 301321 w 44" name="T14"/>
              <a:gd fmla="*/ 602415 h 102" name="T15"/>
              <a:gd fmla="*/ 301321 w 44" name="T16"/>
              <a:gd fmla="*/ 698254 h 102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4" name="T27"/>
              <a:gd fmla="*/ 0 h 102" name="T28"/>
              <a:gd fmla="*/ 44 w 44" name="T29"/>
              <a:gd fmla="*/ 102 h 102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02" w="44">
                <a:moveTo>
                  <a:pt x="44" y="102"/>
                </a:moveTo>
                <a:cubicBezTo>
                  <a:pt x="16" y="86"/>
                  <a:pt x="16" y="86"/>
                  <a:pt x="16" y="86"/>
                </a:cubicBezTo>
                <a:cubicBezTo>
                  <a:pt x="7" y="80"/>
                  <a:pt x="0" y="70"/>
                  <a:pt x="0" y="59"/>
                </a:cubicBezTo>
                <a:cubicBezTo>
                  <a:pt x="0" y="0"/>
                  <a:pt x="0" y="0"/>
                  <a:pt x="0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2" y="59"/>
                  <a:pt x="12" y="59"/>
                  <a:pt x="12" y="59"/>
                </a:cubicBezTo>
                <a:cubicBezTo>
                  <a:pt x="12" y="65"/>
                  <a:pt x="17" y="72"/>
                  <a:pt x="23" y="76"/>
                </a:cubicBezTo>
                <a:cubicBezTo>
                  <a:pt x="44" y="88"/>
                  <a:pt x="44" y="88"/>
                  <a:pt x="44" y="88"/>
                </a:cubicBezTo>
                <a:cubicBezTo>
                  <a:pt x="44" y="102"/>
                  <a:pt x="44" y="102"/>
                  <a:pt x="44" y="102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44" name="Freeform 49"/>
          <p:cNvSpPr/>
          <p:nvPr/>
        </p:nvSpPr>
        <p:spPr bwMode="auto">
          <a:xfrm>
            <a:off x="4845050" y="3124200"/>
            <a:ext cx="301625" cy="692150"/>
          </a:xfrm>
          <a:custGeom>
            <a:gdLst>
              <a:gd fmla="*/ 0 w 44" name="T0"/>
              <a:gd fmla="*/ 0 h 101" name="T1"/>
              <a:gd fmla="*/ 191750 w 44" name="T2"/>
              <a:gd fmla="*/ 109696 h 101" name="T3"/>
              <a:gd fmla="*/ 301321 w 44" name="T4"/>
              <a:gd fmla="*/ 287953 h 101" name="T5"/>
              <a:gd fmla="*/ 301321 w 44" name="T6"/>
              <a:gd fmla="*/ 692459 h 101" name="T7"/>
              <a:gd fmla="*/ 219143 w 44" name="T8"/>
              <a:gd fmla="*/ 692459 h 101" name="T9"/>
              <a:gd fmla="*/ 219143 w 44" name="T10"/>
              <a:gd fmla="*/ 294809 h 101" name="T11"/>
              <a:gd fmla="*/ 143812 w 44" name="T12"/>
              <a:gd fmla="*/ 171401 h 101" name="T13"/>
              <a:gd fmla="*/ 0 w 44" name="T14"/>
              <a:gd fmla="*/ 89128 h 101" name="T15"/>
              <a:gd fmla="*/ 0 w 44" name="T16"/>
              <a:gd fmla="*/ 0 h 10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4" name="T27"/>
              <a:gd fmla="*/ 0 h 101" name="T28"/>
              <a:gd fmla="*/ 44 w 44" name="T29"/>
              <a:gd fmla="*/ 101 h 101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00" w="44">
                <a:moveTo>
                  <a:pt x="0" y="0"/>
                </a:moveTo>
                <a:cubicBezTo>
                  <a:pt x="28" y="16"/>
                  <a:pt x="28" y="16"/>
                  <a:pt x="28" y="16"/>
                </a:cubicBezTo>
                <a:cubicBezTo>
                  <a:pt x="37" y="21"/>
                  <a:pt x="44" y="32"/>
                  <a:pt x="44" y="42"/>
                </a:cubicBezTo>
                <a:cubicBezTo>
                  <a:pt x="44" y="101"/>
                  <a:pt x="44" y="101"/>
                  <a:pt x="44" y="101"/>
                </a:cubicBezTo>
                <a:cubicBezTo>
                  <a:pt x="32" y="101"/>
                  <a:pt x="32" y="101"/>
                  <a:pt x="32" y="101"/>
                </a:cubicBezTo>
                <a:cubicBezTo>
                  <a:pt x="32" y="43"/>
                  <a:pt x="32" y="43"/>
                  <a:pt x="32" y="43"/>
                </a:cubicBezTo>
                <a:cubicBezTo>
                  <a:pt x="32" y="37"/>
                  <a:pt x="27" y="29"/>
                  <a:pt x="21" y="25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45" name="Freeform 50"/>
          <p:cNvSpPr/>
          <p:nvPr/>
        </p:nvSpPr>
        <p:spPr bwMode="auto">
          <a:xfrm>
            <a:off x="3559175" y="3605213"/>
            <a:ext cx="677863" cy="909637"/>
          </a:xfrm>
          <a:custGeom>
            <a:gdLst>
              <a:gd fmla="*/ 677972 w 99" name="T0"/>
              <a:gd fmla="*/ 0 h 133" name="T1"/>
              <a:gd fmla="*/ 109571 w 99" name="T2"/>
              <a:gd fmla="*/ 328333 h 133" name="T3"/>
              <a:gd fmla="*/ 0 w 99" name="T4"/>
              <a:gd fmla="*/ 513021 h 133" name="T5"/>
              <a:gd fmla="*/ 0 w 99" name="T6"/>
              <a:gd fmla="*/ 909757 h 133" name="T7"/>
              <a:gd fmla="*/ 82178 w 99" name="T8"/>
              <a:gd fmla="*/ 909757 h 133" name="T9"/>
              <a:gd fmla="*/ 82178 w 99" name="T10"/>
              <a:gd fmla="*/ 513021 h 133" name="T11"/>
              <a:gd fmla="*/ 157509 w 99" name="T12"/>
              <a:gd fmla="*/ 389896 h 133" name="T13"/>
              <a:gd fmla="*/ 677972 w 99" name="T14"/>
              <a:gd fmla="*/ 95764 h 133" name="T15"/>
              <a:gd fmla="*/ 677972 w 99" name="T16"/>
              <a:gd fmla="*/ 0 h 13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9" name="T27"/>
              <a:gd fmla="*/ 0 h 133" name="T28"/>
              <a:gd fmla="*/ 99 w 99" name="T29"/>
              <a:gd fmla="*/ 133 h 133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33" w="99">
                <a:moveTo>
                  <a:pt x="99" y="0"/>
                </a:moveTo>
                <a:cubicBezTo>
                  <a:pt x="16" y="48"/>
                  <a:pt x="16" y="48"/>
                  <a:pt x="16" y="48"/>
                </a:cubicBezTo>
                <a:cubicBezTo>
                  <a:pt x="7" y="54"/>
                  <a:pt x="1" y="64"/>
                  <a:pt x="0" y="75"/>
                </a:cubicBezTo>
                <a:cubicBezTo>
                  <a:pt x="0" y="133"/>
                  <a:pt x="0" y="133"/>
                  <a:pt x="0" y="133"/>
                </a:cubicBezTo>
                <a:cubicBezTo>
                  <a:pt x="12" y="133"/>
                  <a:pt x="12" y="133"/>
                  <a:pt x="12" y="133"/>
                </a:cubicBezTo>
                <a:cubicBezTo>
                  <a:pt x="12" y="75"/>
                  <a:pt x="12" y="75"/>
                  <a:pt x="12" y="75"/>
                </a:cubicBezTo>
                <a:cubicBezTo>
                  <a:pt x="12" y="69"/>
                  <a:pt x="17" y="61"/>
                  <a:pt x="23" y="57"/>
                </a:cubicBezTo>
                <a:cubicBezTo>
                  <a:pt x="99" y="14"/>
                  <a:pt x="99" y="14"/>
                  <a:pt x="99" y="14"/>
                </a:cubicBezTo>
                <a:cubicBezTo>
                  <a:pt x="99" y="0"/>
                  <a:pt x="99" y="0"/>
                  <a:pt x="99" y="0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46" name="Freeform 51"/>
          <p:cNvSpPr/>
          <p:nvPr/>
        </p:nvSpPr>
        <p:spPr bwMode="auto">
          <a:xfrm>
            <a:off x="3970338" y="3605213"/>
            <a:ext cx="677862" cy="909637"/>
          </a:xfrm>
          <a:custGeom>
            <a:gdLst>
              <a:gd fmla="*/ 0 w 99" name="T0"/>
              <a:gd fmla="*/ 0 h 133" name="T1"/>
              <a:gd fmla="*/ 568401 w 99" name="T2"/>
              <a:gd fmla="*/ 321493 h 133" name="T3"/>
              <a:gd fmla="*/ 677972 w 99" name="T4"/>
              <a:gd fmla="*/ 506181 h 133" name="T5"/>
              <a:gd fmla="*/ 677972 w 99" name="T6"/>
              <a:gd fmla="*/ 909757 h 133" name="T7"/>
              <a:gd fmla="*/ 595794 w 99" name="T8"/>
              <a:gd fmla="*/ 909757 h 133" name="T9"/>
              <a:gd fmla="*/ 595794 w 99" name="T10"/>
              <a:gd fmla="*/ 506181 h 133" name="T11"/>
              <a:gd fmla="*/ 520463 w 99" name="T12"/>
              <a:gd fmla="*/ 389896 h 133" name="T13"/>
              <a:gd fmla="*/ 0 w 99" name="T14"/>
              <a:gd fmla="*/ 88924 h 133" name="T15"/>
              <a:gd fmla="*/ 0 w 99" name="T16"/>
              <a:gd fmla="*/ 0 h 13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9" name="T27"/>
              <a:gd fmla="*/ 0 h 133" name="T28"/>
              <a:gd fmla="*/ 99 w 99" name="T29"/>
              <a:gd fmla="*/ 133 h 133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33" w="99">
                <a:moveTo>
                  <a:pt x="0" y="0"/>
                </a:moveTo>
                <a:cubicBezTo>
                  <a:pt x="83" y="47"/>
                  <a:pt x="83" y="47"/>
                  <a:pt x="83" y="47"/>
                </a:cubicBezTo>
                <a:cubicBezTo>
                  <a:pt x="92" y="53"/>
                  <a:pt x="99" y="63"/>
                  <a:pt x="99" y="74"/>
                </a:cubicBezTo>
                <a:cubicBezTo>
                  <a:pt x="99" y="133"/>
                  <a:pt x="99" y="133"/>
                  <a:pt x="99" y="133"/>
                </a:cubicBezTo>
                <a:cubicBezTo>
                  <a:pt x="87" y="133"/>
                  <a:pt x="87" y="133"/>
                  <a:pt x="87" y="133"/>
                </a:cubicBezTo>
                <a:cubicBezTo>
                  <a:pt x="87" y="74"/>
                  <a:pt x="87" y="74"/>
                  <a:pt x="87" y="74"/>
                </a:cubicBezTo>
                <a:cubicBezTo>
                  <a:pt x="87" y="68"/>
                  <a:pt x="82" y="61"/>
                  <a:pt x="76" y="57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47" name="Oval 52"/>
          <p:cNvSpPr>
            <a:spLocks noChangeArrowheads="1"/>
          </p:cNvSpPr>
          <p:nvPr/>
        </p:nvSpPr>
        <p:spPr bwMode="auto">
          <a:xfrm>
            <a:off x="3387725" y="4219575"/>
            <a:ext cx="431800" cy="439738"/>
          </a:xfrm>
          <a:prstGeom prst="ellipse">
            <a:avLst/>
          </a:pr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48" name="Oval 53"/>
          <p:cNvSpPr>
            <a:spLocks noChangeArrowheads="1"/>
          </p:cNvSpPr>
          <p:nvPr/>
        </p:nvSpPr>
        <p:spPr bwMode="auto">
          <a:xfrm>
            <a:off x="3463925" y="4303713"/>
            <a:ext cx="274638" cy="271462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49" name="Oval 54"/>
          <p:cNvSpPr>
            <a:spLocks noChangeArrowheads="1"/>
          </p:cNvSpPr>
          <p:nvPr/>
        </p:nvSpPr>
        <p:spPr bwMode="auto">
          <a:xfrm>
            <a:off x="4387850" y="4219575"/>
            <a:ext cx="436563" cy="439738"/>
          </a:xfrm>
          <a:prstGeom prst="ellipse">
            <a:avLst/>
          </a:pr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50" name="Oval 55"/>
          <p:cNvSpPr>
            <a:spLocks noChangeArrowheads="1"/>
          </p:cNvSpPr>
          <p:nvPr/>
        </p:nvSpPr>
        <p:spPr bwMode="auto">
          <a:xfrm>
            <a:off x="4471988" y="4303713"/>
            <a:ext cx="271462" cy="271462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51" name="Oval 56"/>
          <p:cNvSpPr>
            <a:spLocks noChangeArrowheads="1"/>
          </p:cNvSpPr>
          <p:nvPr/>
        </p:nvSpPr>
        <p:spPr bwMode="auto">
          <a:xfrm>
            <a:off x="3889375" y="3509963"/>
            <a:ext cx="436563" cy="431800"/>
          </a:xfrm>
          <a:prstGeom prst="ellipse">
            <a:avLst/>
          </a:pr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52" name="Oval 57"/>
          <p:cNvSpPr>
            <a:spLocks noChangeArrowheads="1"/>
          </p:cNvSpPr>
          <p:nvPr/>
        </p:nvSpPr>
        <p:spPr bwMode="auto">
          <a:xfrm>
            <a:off x="3970338" y="3590925"/>
            <a:ext cx="274637" cy="274638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53" name="Freeform 58"/>
          <p:cNvSpPr/>
          <p:nvPr/>
        </p:nvSpPr>
        <p:spPr bwMode="auto">
          <a:xfrm>
            <a:off x="4964113" y="3605213"/>
            <a:ext cx="674687" cy="909637"/>
          </a:xfrm>
          <a:custGeom>
            <a:gdLst>
              <a:gd fmla="*/ 0 w 99" name="T0"/>
              <a:gd fmla="*/ 0 h 133" name="T1"/>
              <a:gd fmla="*/ 565973 w 99" name="T2"/>
              <a:gd fmla="*/ 328333 h 133" name="T3"/>
              <a:gd fmla="*/ 675076 w 99" name="T4"/>
              <a:gd fmla="*/ 513021 h 133" name="T5"/>
              <a:gd fmla="*/ 675076 w 99" name="T6"/>
              <a:gd fmla="*/ 909757 h 133" name="T7"/>
              <a:gd fmla="*/ 593249 w 99" name="T8"/>
              <a:gd fmla="*/ 909757 h 133" name="T9"/>
              <a:gd fmla="*/ 593249 w 99" name="T10"/>
              <a:gd fmla="*/ 513021 h 133" name="T11"/>
              <a:gd fmla="*/ 518240 w 99" name="T12"/>
              <a:gd fmla="*/ 389896 h 133" name="T13"/>
              <a:gd fmla="*/ 0 w 99" name="T14"/>
              <a:gd fmla="*/ 95764 h 133" name="T15"/>
              <a:gd fmla="*/ 0 w 99" name="T16"/>
              <a:gd fmla="*/ 0 h 13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9" name="T27"/>
              <a:gd fmla="*/ 0 h 133" name="T28"/>
              <a:gd fmla="*/ 99 w 99" name="T29"/>
              <a:gd fmla="*/ 133 h 133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33" w="99">
                <a:moveTo>
                  <a:pt x="0" y="0"/>
                </a:moveTo>
                <a:cubicBezTo>
                  <a:pt x="83" y="48"/>
                  <a:pt x="83" y="48"/>
                  <a:pt x="83" y="48"/>
                </a:cubicBezTo>
                <a:cubicBezTo>
                  <a:pt x="92" y="54"/>
                  <a:pt x="99" y="64"/>
                  <a:pt x="99" y="75"/>
                </a:cubicBezTo>
                <a:cubicBezTo>
                  <a:pt x="99" y="133"/>
                  <a:pt x="99" y="133"/>
                  <a:pt x="99" y="133"/>
                </a:cubicBezTo>
                <a:cubicBezTo>
                  <a:pt x="87" y="133"/>
                  <a:pt x="87" y="133"/>
                  <a:pt x="87" y="133"/>
                </a:cubicBezTo>
                <a:cubicBezTo>
                  <a:pt x="87" y="75"/>
                  <a:pt x="87" y="75"/>
                  <a:pt x="87" y="75"/>
                </a:cubicBezTo>
                <a:cubicBezTo>
                  <a:pt x="87" y="69"/>
                  <a:pt x="82" y="61"/>
                  <a:pt x="76" y="57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54" name="Oval 59"/>
          <p:cNvSpPr>
            <a:spLocks noChangeArrowheads="1"/>
          </p:cNvSpPr>
          <p:nvPr/>
        </p:nvSpPr>
        <p:spPr bwMode="auto">
          <a:xfrm>
            <a:off x="5381625" y="4219575"/>
            <a:ext cx="436563" cy="439738"/>
          </a:xfrm>
          <a:prstGeom prst="ellipse">
            <a:avLst/>
          </a:pr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55" name="Oval 60"/>
          <p:cNvSpPr>
            <a:spLocks noChangeArrowheads="1"/>
          </p:cNvSpPr>
          <p:nvPr/>
        </p:nvSpPr>
        <p:spPr bwMode="auto">
          <a:xfrm>
            <a:off x="5462588" y="4303713"/>
            <a:ext cx="274637" cy="271462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56" name="Oval 61"/>
          <p:cNvSpPr>
            <a:spLocks noChangeArrowheads="1"/>
          </p:cNvSpPr>
          <p:nvPr/>
        </p:nvSpPr>
        <p:spPr bwMode="auto">
          <a:xfrm>
            <a:off x="5522913" y="4364038"/>
            <a:ext cx="160337" cy="157162"/>
          </a:xfrm>
          <a:prstGeom prst="ellipse">
            <a:avLst/>
          </a:prstGeom>
          <a:solidFill>
            <a:srgbClr val="5CB5C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57" name="Oval 62"/>
          <p:cNvSpPr>
            <a:spLocks noChangeArrowheads="1"/>
          </p:cNvSpPr>
          <p:nvPr/>
        </p:nvSpPr>
        <p:spPr bwMode="auto">
          <a:xfrm>
            <a:off x="3527425" y="4364038"/>
            <a:ext cx="155575" cy="157162"/>
          </a:xfrm>
          <a:prstGeom prst="ellipse">
            <a:avLst/>
          </a:prstGeom>
          <a:solidFill>
            <a:srgbClr val="75797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58" name="Oval 63"/>
          <p:cNvSpPr>
            <a:spLocks noChangeArrowheads="1"/>
          </p:cNvSpPr>
          <p:nvPr/>
        </p:nvSpPr>
        <p:spPr bwMode="auto">
          <a:xfrm>
            <a:off x="4532313" y="4364038"/>
            <a:ext cx="157162" cy="157162"/>
          </a:xfrm>
          <a:prstGeom prst="ellipse">
            <a:avLst/>
          </a:prstGeom>
          <a:solidFill>
            <a:srgbClr val="F4B4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59" name="Oval 64"/>
          <p:cNvSpPr>
            <a:spLocks noChangeArrowheads="1"/>
          </p:cNvSpPr>
          <p:nvPr/>
        </p:nvSpPr>
        <p:spPr bwMode="auto">
          <a:xfrm>
            <a:off x="5019675" y="1831975"/>
            <a:ext cx="155575" cy="157163"/>
          </a:xfrm>
          <a:prstGeom prst="ellipse">
            <a:avLst/>
          </a:prstGeom>
          <a:solidFill>
            <a:srgbClr val="E84A1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60" name="Oval 65"/>
          <p:cNvSpPr>
            <a:spLocks noChangeArrowheads="1"/>
          </p:cNvSpPr>
          <p:nvPr/>
        </p:nvSpPr>
        <p:spPr bwMode="auto">
          <a:xfrm>
            <a:off x="4019550" y="1831975"/>
            <a:ext cx="155575" cy="157163"/>
          </a:xfrm>
          <a:prstGeom prst="ellipse">
            <a:avLst/>
          </a:prstGeom>
          <a:solidFill>
            <a:srgbClr val="F4B4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61" name="Oval 66"/>
          <p:cNvSpPr>
            <a:spLocks noChangeArrowheads="1"/>
          </p:cNvSpPr>
          <p:nvPr/>
        </p:nvSpPr>
        <p:spPr bwMode="auto">
          <a:xfrm>
            <a:off x="5522913" y="2544763"/>
            <a:ext cx="160337" cy="157162"/>
          </a:xfrm>
          <a:prstGeom prst="ellipse">
            <a:avLst/>
          </a:prstGeom>
          <a:solidFill>
            <a:srgbClr val="E84A1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62" name="Oval 67"/>
          <p:cNvSpPr>
            <a:spLocks noChangeArrowheads="1"/>
          </p:cNvSpPr>
          <p:nvPr/>
        </p:nvSpPr>
        <p:spPr bwMode="auto">
          <a:xfrm>
            <a:off x="4518025" y="731838"/>
            <a:ext cx="155575" cy="155575"/>
          </a:xfrm>
          <a:prstGeom prst="ellipse">
            <a:avLst/>
          </a:prstGeom>
          <a:solidFill>
            <a:srgbClr val="E84A1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63" name="Oval 68"/>
          <p:cNvSpPr>
            <a:spLocks noChangeArrowheads="1"/>
          </p:cNvSpPr>
          <p:nvPr/>
        </p:nvSpPr>
        <p:spPr bwMode="auto">
          <a:xfrm>
            <a:off x="4894263" y="3509963"/>
            <a:ext cx="431800" cy="431800"/>
          </a:xfrm>
          <a:prstGeom prst="ellipse">
            <a:avLst/>
          </a:pr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64" name="Oval 69"/>
          <p:cNvSpPr>
            <a:spLocks noChangeArrowheads="1"/>
          </p:cNvSpPr>
          <p:nvPr/>
        </p:nvSpPr>
        <p:spPr bwMode="auto">
          <a:xfrm>
            <a:off x="4970463" y="3590925"/>
            <a:ext cx="271462" cy="274638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65" name="Oval 70"/>
          <p:cNvSpPr>
            <a:spLocks noChangeArrowheads="1"/>
          </p:cNvSpPr>
          <p:nvPr/>
        </p:nvSpPr>
        <p:spPr bwMode="auto">
          <a:xfrm>
            <a:off x="4387850" y="2406650"/>
            <a:ext cx="436563" cy="430213"/>
          </a:xfrm>
          <a:prstGeom prst="ellipse">
            <a:avLst/>
          </a:pr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66" name="Oval 71"/>
          <p:cNvSpPr>
            <a:spLocks noChangeArrowheads="1"/>
          </p:cNvSpPr>
          <p:nvPr/>
        </p:nvSpPr>
        <p:spPr bwMode="auto">
          <a:xfrm>
            <a:off x="4471988" y="2489200"/>
            <a:ext cx="271462" cy="273050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67" name="Freeform 72"/>
          <p:cNvSpPr/>
          <p:nvPr/>
        </p:nvSpPr>
        <p:spPr bwMode="auto">
          <a:xfrm>
            <a:off x="5010150" y="3913188"/>
            <a:ext cx="171450" cy="349250"/>
          </a:xfrm>
          <a:custGeom>
            <a:gdLst>
              <a:gd fmla="*/ 170943 w 59" name="T0"/>
              <a:gd fmla="*/ 185429 h 121" name="T1"/>
              <a:gd fmla="*/ 130380 w 59" name="T2"/>
              <a:gd fmla="*/ 185429 h 121" name="T3"/>
              <a:gd fmla="*/ 130380 w 59" name="T4"/>
              <a:gd fmla="*/ 0 h 121" name="T5"/>
              <a:gd fmla="*/ 49255 w 59" name="T6"/>
              <a:gd fmla="*/ 0 h 121" name="T7"/>
              <a:gd fmla="*/ 49255 w 59" name="T8"/>
              <a:gd fmla="*/ 185429 h 121" name="T9"/>
              <a:gd fmla="*/ 0 w 59" name="T10"/>
              <a:gd fmla="*/ 185429 h 121" name="T11"/>
              <a:gd fmla="*/ 89818 w 59" name="T12"/>
              <a:gd fmla="*/ 350576 h 121" name="T13"/>
              <a:gd fmla="*/ 170943 w 59" name="T14"/>
              <a:gd fmla="*/ 185429 h 121" name="T15"/>
              <a:gd fmla="*/ 170943 w 59" name="T16"/>
              <a:gd fmla="*/ 185429 h 12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59" name="T27"/>
              <a:gd fmla="*/ 0 h 121" name="T28"/>
              <a:gd fmla="*/ 59 w 59" name="T29"/>
              <a:gd fmla="*/ 121 h 121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20" w="59">
                <a:moveTo>
                  <a:pt x="59" y="64"/>
                </a:moveTo>
                <a:lnTo>
                  <a:pt x="45" y="64"/>
                </a:lnTo>
                <a:lnTo>
                  <a:pt x="45" y="0"/>
                </a:lnTo>
                <a:lnTo>
                  <a:pt x="17" y="0"/>
                </a:lnTo>
                <a:lnTo>
                  <a:pt x="17" y="64"/>
                </a:lnTo>
                <a:lnTo>
                  <a:pt x="0" y="64"/>
                </a:lnTo>
                <a:lnTo>
                  <a:pt x="31" y="121"/>
                </a:lnTo>
                <a:lnTo>
                  <a:pt x="59" y="64"/>
                </a:ln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68" name="Freeform 73"/>
          <p:cNvSpPr/>
          <p:nvPr/>
        </p:nvSpPr>
        <p:spPr bwMode="auto">
          <a:xfrm>
            <a:off x="4005263" y="3913188"/>
            <a:ext cx="176212" cy="349250"/>
          </a:xfrm>
          <a:custGeom>
            <a:gdLst>
              <a:gd fmla="*/ 176737 w 61" name="T0"/>
              <a:gd fmla="*/ 185429 h 121" name="T1"/>
              <a:gd fmla="*/ 130380 w 61" name="T2"/>
              <a:gd fmla="*/ 185429 h 121" name="T3"/>
              <a:gd fmla="*/ 130380 w 61" name="T4"/>
              <a:gd fmla="*/ 0 h 121" name="T5"/>
              <a:gd fmla="*/ 46357 w 61" name="T6"/>
              <a:gd fmla="*/ 0 h 121" name="T7"/>
              <a:gd fmla="*/ 46357 w 61" name="T8"/>
              <a:gd fmla="*/ 185429 h 121" name="T9"/>
              <a:gd fmla="*/ 0 w 61" name="T10"/>
              <a:gd fmla="*/ 185429 h 121" name="T11"/>
              <a:gd fmla="*/ 89817 w 61" name="T12"/>
              <a:gd fmla="*/ 350576 h 121" name="T13"/>
              <a:gd fmla="*/ 176737 w 61" name="T14"/>
              <a:gd fmla="*/ 185429 h 121" name="T15"/>
              <a:gd fmla="*/ 176737 w 61" name="T16"/>
              <a:gd fmla="*/ 185429 h 12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61" name="T27"/>
              <a:gd fmla="*/ 0 h 121" name="T28"/>
              <a:gd fmla="*/ 61 w 61" name="T29"/>
              <a:gd fmla="*/ 121 h 121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20" w="61">
                <a:moveTo>
                  <a:pt x="61" y="64"/>
                </a:moveTo>
                <a:lnTo>
                  <a:pt x="45" y="64"/>
                </a:lnTo>
                <a:lnTo>
                  <a:pt x="45" y="0"/>
                </a:lnTo>
                <a:lnTo>
                  <a:pt x="16" y="0"/>
                </a:lnTo>
                <a:lnTo>
                  <a:pt x="16" y="64"/>
                </a:lnTo>
                <a:lnTo>
                  <a:pt x="0" y="64"/>
                </a:lnTo>
                <a:lnTo>
                  <a:pt x="31" y="121"/>
                </a:lnTo>
                <a:lnTo>
                  <a:pt x="61" y="64"/>
                </a:ln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69" name="Oval 74"/>
          <p:cNvSpPr>
            <a:spLocks noChangeArrowheads="1"/>
          </p:cNvSpPr>
          <p:nvPr/>
        </p:nvSpPr>
        <p:spPr bwMode="auto">
          <a:xfrm>
            <a:off x="4532313" y="2544763"/>
            <a:ext cx="157162" cy="157162"/>
          </a:xfrm>
          <a:prstGeom prst="ellipse">
            <a:avLst/>
          </a:prstGeom>
          <a:solidFill>
            <a:srgbClr val="5CB5C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70" name="Oval 75"/>
          <p:cNvSpPr>
            <a:spLocks noChangeArrowheads="1"/>
          </p:cNvSpPr>
          <p:nvPr/>
        </p:nvSpPr>
        <p:spPr bwMode="auto">
          <a:xfrm>
            <a:off x="3527425" y="2544763"/>
            <a:ext cx="155575" cy="157162"/>
          </a:xfrm>
          <a:prstGeom prst="ellipse">
            <a:avLst/>
          </a:prstGeom>
          <a:solidFill>
            <a:srgbClr val="F4B4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71" name="Oval 76"/>
          <p:cNvSpPr>
            <a:spLocks noChangeArrowheads="1"/>
          </p:cNvSpPr>
          <p:nvPr/>
        </p:nvSpPr>
        <p:spPr bwMode="auto">
          <a:xfrm>
            <a:off x="5030788" y="3646488"/>
            <a:ext cx="158750" cy="155575"/>
          </a:xfrm>
          <a:prstGeom prst="ellipse">
            <a:avLst/>
          </a:prstGeom>
          <a:solidFill>
            <a:srgbClr val="5CB5C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25672" name="Oval 77"/>
          <p:cNvSpPr>
            <a:spLocks noChangeArrowheads="1"/>
          </p:cNvSpPr>
          <p:nvPr/>
        </p:nvSpPr>
        <p:spPr bwMode="auto">
          <a:xfrm>
            <a:off x="4025900" y="3646488"/>
            <a:ext cx="155575" cy="155575"/>
          </a:xfrm>
          <a:prstGeom prst="ellipse">
            <a:avLst/>
          </a:prstGeom>
          <a:solidFill>
            <a:srgbClr val="75797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400"/>
          </a:p>
        </p:txBody>
      </p:sp>
      <p:sp>
        <p:nvSpPr>
          <p:cNvPr id="5181" name="TextBox 5180"/>
          <p:cNvSpPr txBox="1"/>
          <p:nvPr/>
        </p:nvSpPr>
        <p:spPr>
          <a:xfrm>
            <a:off x="3570288" y="665163"/>
            <a:ext cx="716280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rgbClr val="E84A1F"/>
                </a:solidFill>
                <a:latin typeface="+mn-lt"/>
                <a:ea typeface="+mn-ea"/>
              </a:rPr>
              <a:t>添加文字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3130550" y="1755775"/>
            <a:ext cx="716280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rgbClr val="F4B400"/>
                </a:solidFill>
                <a:latin typeface="+mn-lt"/>
                <a:ea typeface="+mn-ea"/>
              </a:rPr>
              <a:t>添加文字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633663" y="2503488"/>
            <a:ext cx="716280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rgbClr val="F4B400"/>
                </a:solidFill>
                <a:latin typeface="+mn-lt"/>
                <a:ea typeface="+mn-ea"/>
              </a:rPr>
              <a:t>添加文字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125663" y="3576638"/>
            <a:ext cx="716280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rgbClr val="E84A1F"/>
                </a:solidFill>
                <a:latin typeface="+mn-lt"/>
                <a:ea typeface="+mn-ea"/>
              </a:rPr>
              <a:t>添加文字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1619250" y="4311650"/>
            <a:ext cx="716280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rgbClr val="E84A1F"/>
                </a:solidFill>
                <a:latin typeface="+mn-lt"/>
                <a:ea typeface="+mn-ea"/>
              </a:rPr>
              <a:t>添加文字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2757488" y="4318000"/>
            <a:ext cx="716280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rgbClr val="757975"/>
                </a:solidFill>
                <a:latin typeface="+mn-lt"/>
                <a:ea typeface="+mn-ea"/>
              </a:rPr>
              <a:t>添加文字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240088" y="3579813"/>
            <a:ext cx="716280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rgbClr val="757975"/>
                </a:solidFill>
                <a:latin typeface="+mn-lt"/>
                <a:ea typeface="+mn-ea"/>
              </a:rPr>
              <a:t>添加文字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3741738" y="2500313"/>
            <a:ext cx="716280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rgbClr val="5CB5C5"/>
                </a:solidFill>
                <a:latin typeface="+mn-lt"/>
                <a:ea typeface="+mn-ea"/>
              </a:rPr>
              <a:t>添加文字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4224338" y="1779588"/>
            <a:ext cx="716280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rgbClr val="E84A1F"/>
                </a:solidFill>
                <a:latin typeface="+mn-lt"/>
                <a:ea typeface="+mn-ea"/>
              </a:rPr>
              <a:t>添加文字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4787900" y="4311650"/>
            <a:ext cx="716280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rgbClr val="F4B400"/>
                </a:solidFill>
                <a:latin typeface="+mn-lt"/>
                <a:ea typeface="+mn-ea"/>
              </a:rPr>
              <a:t>添加文字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5767388" y="4300538"/>
            <a:ext cx="716280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rgbClr val="5CB5C5"/>
                </a:solidFill>
                <a:latin typeface="+mn-lt"/>
                <a:ea typeface="+mn-ea"/>
              </a:rPr>
              <a:t>添加文字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292725" y="3552825"/>
            <a:ext cx="716280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rgbClr val="5CB5C5"/>
                </a:solidFill>
                <a:latin typeface="+mn-lt"/>
                <a:ea typeface="+mn-ea"/>
              </a:rPr>
              <a:t>添加文字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789739" y="4291013"/>
            <a:ext cx="716280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rgbClr val="E84A1F"/>
                </a:solidFill>
                <a:latin typeface="+mn-lt"/>
                <a:ea typeface="+mn-ea"/>
              </a:rPr>
              <a:t>添加文字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264275" y="3579813"/>
            <a:ext cx="716280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rgbClr val="E84A1F"/>
                </a:solidFill>
                <a:latin typeface="+mn-lt"/>
                <a:ea typeface="+mn-ea"/>
              </a:rPr>
              <a:t>添加文字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5773738" y="2500313"/>
            <a:ext cx="716280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rgbClr val="E84A1F"/>
                </a:solidFill>
                <a:latin typeface="+mn-lt"/>
                <a:ea typeface="+mn-ea"/>
              </a:rPr>
              <a:t>添加文字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264150" y="1779588"/>
            <a:ext cx="716280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050">
                <a:solidFill>
                  <a:srgbClr val="E84A1F"/>
                </a:solidFill>
                <a:latin typeface="+mn-lt"/>
                <a:ea typeface="+mn-ea"/>
              </a:rPr>
              <a:t>添加文字</a:t>
            </a:r>
          </a:p>
        </p:txBody>
      </p:sp>
      <p:sp>
        <p:nvSpPr>
          <p:cNvPr id="25689" name="TextBox 108"/>
          <p:cNvSpPr txBox="1">
            <a:spLocks noChangeArrowheads="1"/>
          </p:cNvSpPr>
          <p:nvPr/>
        </p:nvSpPr>
        <p:spPr bwMode="auto">
          <a:xfrm>
            <a:off x="3175" y="6350"/>
            <a:ext cx="20116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>
                <a:solidFill>
                  <a:schemeClr val="bg1"/>
                </a:solidFill>
              </a:rPr>
              <a:t>双击此处添加标题</a:t>
            </a:r>
          </a:p>
        </p:txBody>
      </p:sp>
    </p:spTree>
  </p:cSld>
  <p:clrMapOvr>
    <a:masterClrMapping/>
  </p:clrMapOvr>
  <p:transition spd="slow">
    <p:fade/>
  </p:transition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6" name="TextBox 108"/>
          <p:cNvSpPr txBox="1">
            <a:spLocks noChangeArrowheads="1"/>
          </p:cNvSpPr>
          <p:nvPr/>
        </p:nvSpPr>
        <p:spPr bwMode="auto">
          <a:xfrm>
            <a:off x="3175" y="6350"/>
            <a:ext cx="20116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>
                <a:solidFill>
                  <a:schemeClr val="bg1"/>
                </a:solidFill>
              </a:rPr>
              <a:t>双击此处添加标题</a:t>
            </a:r>
          </a:p>
        </p:txBody>
      </p:sp>
      <p:grpSp>
        <p:nvGrpSpPr>
          <p:cNvPr id="26627" name="组合 1"/>
          <p:cNvGrpSpPr/>
          <p:nvPr/>
        </p:nvGrpSpPr>
        <p:grpSpPr>
          <a:xfrm>
            <a:off x="395288" y="904875"/>
            <a:ext cx="8280400" cy="3665538"/>
            <a:chOff x="563466" y="1400722"/>
            <a:chExt cx="10789643" cy="4774442"/>
          </a:xfrm>
        </p:grpSpPr>
        <p:sp>
          <p:nvSpPr>
            <p:cNvPr id="146" name="菱形 145"/>
            <p:cNvSpPr/>
            <p:nvPr/>
          </p:nvSpPr>
          <p:spPr>
            <a:xfrm>
              <a:off x="838585" y="1841154"/>
              <a:ext cx="1778967" cy="1778267"/>
            </a:xfrm>
            <a:prstGeom prst="diamond">
              <a:avLst/>
            </a:prstGeom>
            <a:solidFill>
              <a:srgbClr val="E84A1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147" name="菱形 146"/>
            <p:cNvSpPr/>
            <p:nvPr/>
          </p:nvSpPr>
          <p:spPr>
            <a:xfrm>
              <a:off x="2801655" y="1841154"/>
              <a:ext cx="1781035" cy="1778267"/>
            </a:xfrm>
            <a:prstGeom prst="diamond">
              <a:avLst/>
            </a:prstGeom>
            <a:solidFill>
              <a:srgbClr val="E84A1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148" name="菱形 147"/>
            <p:cNvSpPr/>
            <p:nvPr/>
          </p:nvSpPr>
          <p:spPr>
            <a:xfrm>
              <a:off x="4766793" y="1400722"/>
              <a:ext cx="2658107" cy="2659130"/>
            </a:xfrm>
            <a:prstGeom prst="diamond">
              <a:avLst/>
            </a:prstGeom>
            <a:solidFill>
              <a:srgbClr val="E84A1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149" name="菱形 148"/>
            <p:cNvSpPr/>
            <p:nvPr/>
          </p:nvSpPr>
          <p:spPr>
            <a:xfrm>
              <a:off x="7609004" y="1841154"/>
              <a:ext cx="1781035" cy="1778267"/>
            </a:xfrm>
            <a:prstGeom prst="diamond">
              <a:avLst/>
            </a:prstGeom>
            <a:solidFill>
              <a:srgbClr val="E84A1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150" name="菱形 149"/>
            <p:cNvSpPr/>
            <p:nvPr/>
          </p:nvSpPr>
          <p:spPr>
            <a:xfrm>
              <a:off x="9574142" y="1841154"/>
              <a:ext cx="1778967" cy="1778267"/>
            </a:xfrm>
            <a:prstGeom prst="diamond">
              <a:avLst/>
            </a:prstGeom>
            <a:solidFill>
              <a:srgbClr val="E84A1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151" name="菱形 150"/>
            <p:cNvSpPr/>
            <p:nvPr/>
          </p:nvSpPr>
          <p:spPr>
            <a:xfrm>
              <a:off x="2371393" y="2943266"/>
              <a:ext cx="678490" cy="676156"/>
            </a:xfrm>
            <a:prstGeom prst="diamond">
              <a:avLst/>
            </a:prstGeom>
            <a:solidFill>
              <a:srgbClr val="5CB5C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152" name="菱形 151"/>
            <p:cNvSpPr/>
            <p:nvPr/>
          </p:nvSpPr>
          <p:spPr>
            <a:xfrm>
              <a:off x="4315846" y="1841154"/>
              <a:ext cx="678490" cy="678223"/>
            </a:xfrm>
            <a:prstGeom prst="diamond">
              <a:avLst/>
            </a:prstGeom>
            <a:solidFill>
              <a:srgbClr val="5CB5C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153" name="菱形 152"/>
            <p:cNvSpPr/>
            <p:nvPr/>
          </p:nvSpPr>
          <p:spPr>
            <a:xfrm>
              <a:off x="7184947" y="2937063"/>
              <a:ext cx="676422" cy="678223"/>
            </a:xfrm>
            <a:prstGeom prst="diamond">
              <a:avLst/>
            </a:prstGeom>
            <a:solidFill>
              <a:srgbClr val="5CB5C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154" name="菱形 153"/>
            <p:cNvSpPr/>
            <p:nvPr/>
          </p:nvSpPr>
          <p:spPr>
            <a:xfrm>
              <a:off x="9141811" y="1861832"/>
              <a:ext cx="678490" cy="678223"/>
            </a:xfrm>
            <a:prstGeom prst="diamond">
              <a:avLst/>
            </a:prstGeom>
            <a:solidFill>
              <a:srgbClr val="5CB5C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3" name="组合 154"/>
            <p:cNvGrpSpPr/>
            <p:nvPr/>
          </p:nvGrpSpPr>
          <p:grpSpPr>
            <a:xfrm>
              <a:off x="3422892" y="2451708"/>
              <a:ext cx="568130" cy="431594"/>
              <a:chOff x="-41275" y="1588"/>
              <a:chExt cx="6235701" cy="4737100"/>
            </a:xfrm>
            <a:solidFill>
              <a:srgbClr val="F7F7F7"/>
            </a:solidFill>
          </p:grpSpPr>
          <p:sp>
            <p:nvSpPr>
              <p:cNvPr id="156" name="Freeform 21"/>
              <p:cNvSpPr>
                <a:spLocks noEditPoints="1"/>
              </p:cNvSpPr>
              <p:nvPr/>
            </p:nvSpPr>
            <p:spPr bwMode="auto">
              <a:xfrm>
                <a:off x="3929063" y="2471738"/>
                <a:ext cx="2265363" cy="2266950"/>
              </a:xfrm>
              <a:custGeom>
                <a:gdLst>
                  <a:gd fmla="*/ 300 w 603" name="T0"/>
                  <a:gd fmla="*/ 0 h 603" name="T1"/>
                  <a:gd fmla="*/ 603 w 603" name="T2"/>
                  <a:gd fmla="*/ 303 h 603" name="T3"/>
                  <a:gd fmla="*/ 299 w 603" name="T4"/>
                  <a:gd fmla="*/ 603 h 603" name="T5"/>
                  <a:gd fmla="*/ 0 w 603" name="T6"/>
                  <a:gd fmla="*/ 299 h 603" name="T7"/>
                  <a:gd fmla="*/ 300 w 603" name="T8"/>
                  <a:gd fmla="*/ 0 h 603" name="T9"/>
                  <a:gd fmla="*/ 216 w 603" name="T10"/>
                  <a:gd fmla="*/ 368 h 603" name="T11"/>
                  <a:gd fmla="*/ 200 w 603" name="T12"/>
                  <a:gd fmla="*/ 422 h 603" name="T13"/>
                  <a:gd fmla="*/ 219 w 603" name="T14"/>
                  <a:gd fmla="*/ 431 h 603" name="T15"/>
                  <a:gd fmla="*/ 278 w 603" name="T16"/>
                  <a:gd fmla="*/ 448 h 603" name="T17"/>
                  <a:gd fmla="*/ 280 w 603" name="T18"/>
                  <a:gd fmla="*/ 475 h 603" name="T19"/>
                  <a:gd fmla="*/ 328 w 603" name="T20"/>
                  <a:gd fmla="*/ 475 h 603" name="T21"/>
                  <a:gd fmla="*/ 330 w 603" name="T22"/>
                  <a:gd fmla="*/ 442 h 603" name="T23"/>
                  <a:gd fmla="*/ 343 w 603" name="T24"/>
                  <a:gd fmla="*/ 439 h 603" name="T25"/>
                  <a:gd fmla="*/ 412 w 603" name="T26"/>
                  <a:gd fmla="*/ 366 h 603" name="T27"/>
                  <a:gd fmla="*/ 362 w 603" name="T28"/>
                  <a:gd fmla="*/ 287 h 603" name="T29"/>
                  <a:gd fmla="*/ 306 w 603" name="T30"/>
                  <a:gd fmla="*/ 261 h 603" name="T31"/>
                  <a:gd fmla="*/ 283 w 603" name="T32"/>
                  <a:gd fmla="*/ 235 h 603" name="T33"/>
                  <a:gd fmla="*/ 315 w 603" name="T34"/>
                  <a:gd fmla="*/ 218 h 603" name="T35"/>
                  <a:gd fmla="*/ 333 w 603" name="T36"/>
                  <a:gd fmla="*/ 219 h 603" name="T37"/>
                  <a:gd fmla="*/ 384 w 603" name="T38"/>
                  <a:gd fmla="*/ 231 h 603" name="T39"/>
                  <a:gd fmla="*/ 397 w 603" name="T40"/>
                  <a:gd fmla="*/ 174 h 603" name="T41"/>
                  <a:gd fmla="*/ 330 w 603" name="T42"/>
                  <a:gd fmla="*/ 159 h 603" name="T43"/>
                  <a:gd fmla="*/ 328 w 603" name="T44"/>
                  <a:gd fmla="*/ 130 h 603" name="T45"/>
                  <a:gd fmla="*/ 280 w 603" name="T46"/>
                  <a:gd fmla="*/ 130 h 603" name="T47"/>
                  <a:gd fmla="*/ 278 w 603" name="T48"/>
                  <a:gd fmla="*/ 163 h 603" name="T49"/>
                  <a:gd fmla="*/ 252 w 603" name="T50"/>
                  <a:gd fmla="*/ 173 h 603" name="T51"/>
                  <a:gd fmla="*/ 202 w 603" name="T52"/>
                  <a:gd fmla="*/ 247 h 603" name="T53"/>
                  <a:gd fmla="*/ 250 w 603" name="T54"/>
                  <a:gd fmla="*/ 317 h 603" name="T55"/>
                  <a:gd fmla="*/ 292 w 603" name="T56"/>
                  <a:gd fmla="*/ 333 h 603" name="T57"/>
                  <a:gd fmla="*/ 320 w 603" name="T58"/>
                  <a:gd fmla="*/ 345 h 603" name="T59"/>
                  <a:gd fmla="*/ 331 w 603" name="T60"/>
                  <a:gd fmla="*/ 364 h 603" name="T61"/>
                  <a:gd fmla="*/ 315 w 603" name="T62"/>
                  <a:gd fmla="*/ 380 h 603" name="T63"/>
                  <a:gd fmla="*/ 278 w 603" name="T64"/>
                  <a:gd fmla="*/ 382 h 603" name="T65"/>
                  <a:gd fmla="*/ 216 w 603" name="T66"/>
                  <a:gd fmla="*/ 368 h 603" name="T6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b="b" l="0" r="r" t="0"/>
                <a:pathLst>
                  <a:path h="603" w="603">
                    <a:moveTo>
                      <a:pt x="300" y="0"/>
                    </a:moveTo>
                    <a:cubicBezTo>
                      <a:pt x="470" y="0"/>
                      <a:pt x="603" y="133"/>
                      <a:pt x="603" y="303"/>
                    </a:cubicBezTo>
                    <a:cubicBezTo>
                      <a:pt x="603" y="470"/>
                      <a:pt x="468" y="603"/>
                      <a:pt x="299" y="603"/>
                    </a:cubicBezTo>
                    <a:cubicBezTo>
                      <a:pt x="132" y="603"/>
                      <a:pt x="0" y="469"/>
                      <a:pt x="0" y="299"/>
                    </a:cubicBezTo>
                    <a:cubicBezTo>
                      <a:pt x="0" y="133"/>
                      <a:pt x="134" y="0"/>
                      <a:pt x="300" y="0"/>
                    </a:cubicBezTo>
                    <a:close/>
                    <a:moveTo>
                      <a:pt x="216" y="368"/>
                    </a:moveTo>
                    <a:cubicBezTo>
                      <a:pt x="211" y="386"/>
                      <a:pt x="205" y="404"/>
                      <a:pt x="200" y="422"/>
                    </a:cubicBezTo>
                    <a:cubicBezTo>
                      <a:pt x="207" y="425"/>
                      <a:pt x="213" y="429"/>
                      <a:pt x="219" y="431"/>
                    </a:cubicBezTo>
                    <a:cubicBezTo>
                      <a:pt x="238" y="437"/>
                      <a:pt x="257" y="442"/>
                      <a:pt x="278" y="448"/>
                    </a:cubicBezTo>
                    <a:cubicBezTo>
                      <a:pt x="278" y="456"/>
                      <a:pt x="279" y="466"/>
                      <a:pt x="280" y="475"/>
                    </a:cubicBezTo>
                    <a:cubicBezTo>
                      <a:pt x="297" y="475"/>
                      <a:pt x="313" y="475"/>
                      <a:pt x="328" y="475"/>
                    </a:cubicBezTo>
                    <a:cubicBezTo>
                      <a:pt x="329" y="463"/>
                      <a:pt x="329" y="453"/>
                      <a:pt x="330" y="442"/>
                    </a:cubicBezTo>
                    <a:cubicBezTo>
                      <a:pt x="335" y="441"/>
                      <a:pt x="339" y="440"/>
                      <a:pt x="343" y="439"/>
                    </a:cubicBezTo>
                    <a:cubicBezTo>
                      <a:pt x="384" y="428"/>
                      <a:pt x="408" y="403"/>
                      <a:pt x="412" y="366"/>
                    </a:cubicBezTo>
                    <a:cubicBezTo>
                      <a:pt x="415" y="328"/>
                      <a:pt x="393" y="303"/>
                      <a:pt x="362" y="287"/>
                    </a:cubicBezTo>
                    <a:cubicBezTo>
                      <a:pt x="344" y="277"/>
                      <a:pt x="324" y="269"/>
                      <a:pt x="306" y="261"/>
                    </a:cubicBezTo>
                    <a:cubicBezTo>
                      <a:pt x="294" y="256"/>
                      <a:pt x="280" y="251"/>
                      <a:pt x="283" y="235"/>
                    </a:cubicBezTo>
                    <a:cubicBezTo>
                      <a:pt x="286" y="219"/>
                      <a:pt x="301" y="218"/>
                      <a:pt x="315" y="218"/>
                    </a:cubicBezTo>
                    <a:cubicBezTo>
                      <a:pt x="321" y="217"/>
                      <a:pt x="327" y="218"/>
                      <a:pt x="333" y="219"/>
                    </a:cubicBezTo>
                    <a:cubicBezTo>
                      <a:pt x="349" y="223"/>
                      <a:pt x="366" y="227"/>
                      <a:pt x="384" y="231"/>
                    </a:cubicBezTo>
                    <a:cubicBezTo>
                      <a:pt x="388" y="212"/>
                      <a:pt x="393" y="194"/>
                      <a:pt x="397" y="174"/>
                    </a:cubicBezTo>
                    <a:cubicBezTo>
                      <a:pt x="373" y="169"/>
                      <a:pt x="351" y="164"/>
                      <a:pt x="330" y="159"/>
                    </a:cubicBezTo>
                    <a:cubicBezTo>
                      <a:pt x="329" y="149"/>
                      <a:pt x="328" y="139"/>
                      <a:pt x="328" y="130"/>
                    </a:cubicBezTo>
                    <a:cubicBezTo>
                      <a:pt x="311" y="130"/>
                      <a:pt x="296" y="130"/>
                      <a:pt x="280" y="130"/>
                    </a:cubicBezTo>
                    <a:cubicBezTo>
                      <a:pt x="279" y="141"/>
                      <a:pt x="279" y="152"/>
                      <a:pt x="278" y="163"/>
                    </a:cubicBezTo>
                    <a:cubicBezTo>
                      <a:pt x="269" y="166"/>
                      <a:pt x="260" y="169"/>
                      <a:pt x="252" y="173"/>
                    </a:cubicBezTo>
                    <a:cubicBezTo>
                      <a:pt x="223" y="189"/>
                      <a:pt x="202" y="212"/>
                      <a:pt x="202" y="247"/>
                    </a:cubicBezTo>
                    <a:cubicBezTo>
                      <a:pt x="201" y="281"/>
                      <a:pt x="221" y="303"/>
                      <a:pt x="250" y="317"/>
                    </a:cubicBezTo>
                    <a:cubicBezTo>
                      <a:pt x="264" y="323"/>
                      <a:pt x="278" y="328"/>
                      <a:pt x="292" y="333"/>
                    </a:cubicBezTo>
                    <a:cubicBezTo>
                      <a:pt x="302" y="337"/>
                      <a:pt x="312" y="340"/>
                      <a:pt x="320" y="345"/>
                    </a:cubicBezTo>
                    <a:cubicBezTo>
                      <a:pt x="325" y="349"/>
                      <a:pt x="331" y="358"/>
                      <a:pt x="331" y="364"/>
                    </a:cubicBezTo>
                    <a:cubicBezTo>
                      <a:pt x="330" y="370"/>
                      <a:pt x="322" y="378"/>
                      <a:pt x="315" y="380"/>
                    </a:cubicBezTo>
                    <a:cubicBezTo>
                      <a:pt x="304" y="383"/>
                      <a:pt x="290" y="384"/>
                      <a:pt x="278" y="382"/>
                    </a:cubicBezTo>
                    <a:cubicBezTo>
                      <a:pt x="258" y="379"/>
                      <a:pt x="238" y="373"/>
                      <a:pt x="216" y="36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57" name="Freeform 22"/>
              <p:cNvSpPr>
                <a:spLocks noEditPoints="1"/>
              </p:cNvSpPr>
              <p:nvPr/>
            </p:nvSpPr>
            <p:spPr bwMode="auto">
              <a:xfrm>
                <a:off x="-41275" y="1768476"/>
                <a:ext cx="2400300" cy="1189038"/>
              </a:xfrm>
              <a:custGeom>
                <a:gdLst>
                  <a:gd fmla="*/ 319 w 639" name="T0"/>
                  <a:gd fmla="*/ 6 h 316" name="T1"/>
                  <a:gd fmla="*/ 535 w 639" name="T2"/>
                  <a:gd fmla="*/ 49 h 316" name="T3"/>
                  <a:gd fmla="*/ 604 w 639" name="T4"/>
                  <a:gd fmla="*/ 98 h 316" name="T5"/>
                  <a:gd fmla="*/ 600 w 639" name="T6"/>
                  <a:gd fmla="*/ 218 h 316" name="T7"/>
                  <a:gd fmla="*/ 460 w 639" name="T8"/>
                  <a:gd fmla="*/ 289 h 316" name="T9"/>
                  <a:gd fmla="*/ 117 w 639" name="T10"/>
                  <a:gd fmla="*/ 268 h 316" name="T11"/>
                  <a:gd fmla="*/ 36 w 639" name="T12"/>
                  <a:gd fmla="*/ 212 h 316" name="T13"/>
                  <a:gd fmla="*/ 38 w 639" name="T14"/>
                  <a:gd fmla="*/ 94 h 316" name="T15"/>
                  <a:gd fmla="*/ 158 w 639" name="T16"/>
                  <a:gd fmla="*/ 29 h 316" name="T17"/>
                  <a:gd fmla="*/ 318 w 639" name="T18"/>
                  <a:gd fmla="*/ 0 h 316" name="T19"/>
                  <a:gd fmla="*/ 319 w 639" name="T20"/>
                  <a:gd fmla="*/ 6 h 316" name="T21"/>
                  <a:gd fmla="*/ 305 w 639" name="T22"/>
                  <a:gd fmla="*/ 54 h 316" name="T23"/>
                  <a:gd fmla="*/ 306 w 639" name="T24"/>
                  <a:gd fmla="*/ 61 h 316" name="T25"/>
                  <a:gd fmla="*/ 286 w 639" name="T26"/>
                  <a:gd fmla="*/ 77 h 316" name="T27"/>
                  <a:gd fmla="*/ 242 w 639" name="T28"/>
                  <a:gd fmla="*/ 121 h 316" name="T29"/>
                  <a:gd fmla="*/ 285 w 639" name="T30"/>
                  <a:gd fmla="*/ 162 h 316" name="T31"/>
                  <a:gd fmla="*/ 324 w 639" name="T32"/>
                  <a:gd fmla="*/ 173 h 316" name="T33"/>
                  <a:gd fmla="*/ 342 w 639" name="T34"/>
                  <a:gd fmla="*/ 187 h 316" name="T35"/>
                  <a:gd fmla="*/ 321 w 639" name="T36"/>
                  <a:gd fmla="*/ 199 h 316" name="T37"/>
                  <a:gd fmla="*/ 299 w 639" name="T38"/>
                  <a:gd fmla="*/ 198 h 316" name="T39"/>
                  <a:gd fmla="*/ 253 w 639" name="T40"/>
                  <a:gd fmla="*/ 190 h 316" name="T41"/>
                  <a:gd fmla="*/ 241 w 639" name="T42"/>
                  <a:gd fmla="*/ 221 h 316" name="T43"/>
                  <a:gd fmla="*/ 281 w 639" name="T44"/>
                  <a:gd fmla="*/ 232 h 316" name="T45"/>
                  <a:gd fmla="*/ 308 w 639" name="T46"/>
                  <a:gd fmla="*/ 246 h 316" name="T47"/>
                  <a:gd fmla="*/ 306 w 639" name="T48"/>
                  <a:gd fmla="*/ 251 h 316" name="T49"/>
                  <a:gd fmla="*/ 338 w 639" name="T50"/>
                  <a:gd fmla="*/ 251 h 316" name="T51"/>
                  <a:gd fmla="*/ 341 w 639" name="T52"/>
                  <a:gd fmla="*/ 233 h 316" name="T53"/>
                  <a:gd fmla="*/ 370 w 639" name="T54"/>
                  <a:gd fmla="*/ 225 h 316" name="T55"/>
                  <a:gd fmla="*/ 405 w 639" name="T56"/>
                  <a:gd fmla="*/ 186 h 316" name="T57"/>
                  <a:gd fmla="*/ 375 w 639" name="T58"/>
                  <a:gd fmla="*/ 148 h 316" name="T59"/>
                  <a:gd fmla="*/ 322 w 639" name="T60"/>
                  <a:gd fmla="*/ 128 h 316" name="T61"/>
                  <a:gd fmla="*/ 305 w 639" name="T62"/>
                  <a:gd fmla="*/ 115 h 316" name="T63"/>
                  <a:gd fmla="*/ 326 w 639" name="T64"/>
                  <a:gd fmla="*/ 105 h 316" name="T65"/>
                  <a:gd fmla="*/ 384 w 639" name="T66"/>
                  <a:gd fmla="*/ 110 h 316" name="T67"/>
                  <a:gd fmla="*/ 393 w 639" name="T68"/>
                  <a:gd fmla="*/ 80 h 316" name="T69"/>
                  <a:gd fmla="*/ 355 w 639" name="T70"/>
                  <a:gd fmla="*/ 73 h 316" name="T71"/>
                  <a:gd fmla="*/ 342 w 639" name="T72"/>
                  <a:gd fmla="*/ 70 h 316" name="T73"/>
                  <a:gd fmla="*/ 305 w 639" name="T74"/>
                  <a:gd fmla="*/ 54 h 316" name="T7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b="b" l="0" r="r" t="0"/>
                <a:pathLst>
                  <a:path h="316" w="639">
                    <a:moveTo>
                      <a:pt x="319" y="6"/>
                    </a:moveTo>
                    <a:cubicBezTo>
                      <a:pt x="394" y="6"/>
                      <a:pt x="467" y="15"/>
                      <a:pt x="535" y="49"/>
                    </a:cubicBezTo>
                    <a:cubicBezTo>
                      <a:pt x="560" y="61"/>
                      <a:pt x="584" y="78"/>
                      <a:pt x="604" y="98"/>
                    </a:cubicBezTo>
                    <a:cubicBezTo>
                      <a:pt x="639" y="135"/>
                      <a:pt x="636" y="181"/>
                      <a:pt x="600" y="218"/>
                    </a:cubicBezTo>
                    <a:cubicBezTo>
                      <a:pt x="562" y="258"/>
                      <a:pt x="512" y="277"/>
                      <a:pt x="460" y="289"/>
                    </a:cubicBezTo>
                    <a:cubicBezTo>
                      <a:pt x="344" y="316"/>
                      <a:pt x="228" y="314"/>
                      <a:pt x="117" y="268"/>
                    </a:cubicBezTo>
                    <a:cubicBezTo>
                      <a:pt x="87" y="255"/>
                      <a:pt x="58" y="235"/>
                      <a:pt x="36" y="212"/>
                    </a:cubicBezTo>
                    <a:cubicBezTo>
                      <a:pt x="0" y="177"/>
                      <a:pt x="4" y="131"/>
                      <a:pt x="38" y="94"/>
                    </a:cubicBezTo>
                    <a:cubicBezTo>
                      <a:pt x="71" y="59"/>
                      <a:pt x="113" y="39"/>
                      <a:pt x="158" y="29"/>
                    </a:cubicBezTo>
                    <a:cubicBezTo>
                      <a:pt x="210" y="16"/>
                      <a:pt x="265" y="9"/>
                      <a:pt x="318" y="0"/>
                    </a:cubicBezTo>
                    <a:cubicBezTo>
                      <a:pt x="318" y="2"/>
                      <a:pt x="319" y="4"/>
                      <a:pt x="319" y="6"/>
                    </a:cubicBezTo>
                    <a:close/>
                    <a:moveTo>
                      <a:pt x="305" y="54"/>
                    </a:moveTo>
                    <a:cubicBezTo>
                      <a:pt x="306" y="57"/>
                      <a:pt x="306" y="59"/>
                      <a:pt x="306" y="61"/>
                    </a:cubicBezTo>
                    <a:cubicBezTo>
                      <a:pt x="300" y="66"/>
                      <a:pt x="293" y="74"/>
                      <a:pt x="286" y="77"/>
                    </a:cubicBezTo>
                    <a:cubicBezTo>
                      <a:pt x="259" y="87"/>
                      <a:pt x="241" y="103"/>
                      <a:pt x="242" y="121"/>
                    </a:cubicBezTo>
                    <a:cubicBezTo>
                      <a:pt x="244" y="147"/>
                      <a:pt x="265" y="155"/>
                      <a:pt x="285" y="162"/>
                    </a:cubicBezTo>
                    <a:cubicBezTo>
                      <a:pt x="298" y="167"/>
                      <a:pt x="311" y="168"/>
                      <a:pt x="324" y="173"/>
                    </a:cubicBezTo>
                    <a:cubicBezTo>
                      <a:pt x="331" y="176"/>
                      <a:pt x="336" y="182"/>
                      <a:pt x="342" y="187"/>
                    </a:cubicBezTo>
                    <a:cubicBezTo>
                      <a:pt x="335" y="191"/>
                      <a:pt x="328" y="197"/>
                      <a:pt x="321" y="199"/>
                    </a:cubicBezTo>
                    <a:cubicBezTo>
                      <a:pt x="314" y="200"/>
                      <a:pt x="306" y="199"/>
                      <a:pt x="299" y="198"/>
                    </a:cubicBezTo>
                    <a:cubicBezTo>
                      <a:pt x="284" y="196"/>
                      <a:pt x="269" y="193"/>
                      <a:pt x="253" y="190"/>
                    </a:cubicBezTo>
                    <a:cubicBezTo>
                      <a:pt x="249" y="200"/>
                      <a:pt x="245" y="209"/>
                      <a:pt x="241" y="221"/>
                    </a:cubicBezTo>
                    <a:cubicBezTo>
                      <a:pt x="256" y="225"/>
                      <a:pt x="269" y="227"/>
                      <a:pt x="281" y="232"/>
                    </a:cubicBezTo>
                    <a:cubicBezTo>
                      <a:pt x="290" y="235"/>
                      <a:pt x="299" y="241"/>
                      <a:pt x="308" y="246"/>
                    </a:cubicBezTo>
                    <a:cubicBezTo>
                      <a:pt x="307" y="248"/>
                      <a:pt x="306" y="250"/>
                      <a:pt x="306" y="251"/>
                    </a:cubicBezTo>
                    <a:cubicBezTo>
                      <a:pt x="316" y="251"/>
                      <a:pt x="327" y="251"/>
                      <a:pt x="338" y="251"/>
                    </a:cubicBezTo>
                    <a:cubicBezTo>
                      <a:pt x="339" y="245"/>
                      <a:pt x="340" y="238"/>
                      <a:pt x="341" y="233"/>
                    </a:cubicBezTo>
                    <a:cubicBezTo>
                      <a:pt x="352" y="230"/>
                      <a:pt x="361" y="228"/>
                      <a:pt x="370" y="225"/>
                    </a:cubicBezTo>
                    <a:cubicBezTo>
                      <a:pt x="389" y="218"/>
                      <a:pt x="404" y="207"/>
                      <a:pt x="405" y="186"/>
                    </a:cubicBezTo>
                    <a:cubicBezTo>
                      <a:pt x="405" y="166"/>
                      <a:pt x="391" y="155"/>
                      <a:pt x="375" y="148"/>
                    </a:cubicBezTo>
                    <a:cubicBezTo>
                      <a:pt x="358" y="140"/>
                      <a:pt x="339" y="136"/>
                      <a:pt x="322" y="128"/>
                    </a:cubicBezTo>
                    <a:cubicBezTo>
                      <a:pt x="316" y="126"/>
                      <a:pt x="311" y="119"/>
                      <a:pt x="305" y="115"/>
                    </a:cubicBezTo>
                    <a:cubicBezTo>
                      <a:pt x="312" y="111"/>
                      <a:pt x="319" y="104"/>
                      <a:pt x="326" y="105"/>
                    </a:cubicBezTo>
                    <a:cubicBezTo>
                      <a:pt x="345" y="105"/>
                      <a:pt x="364" y="108"/>
                      <a:pt x="384" y="110"/>
                    </a:cubicBezTo>
                    <a:cubicBezTo>
                      <a:pt x="387" y="100"/>
                      <a:pt x="390" y="91"/>
                      <a:pt x="393" y="80"/>
                    </a:cubicBezTo>
                    <a:cubicBezTo>
                      <a:pt x="379" y="77"/>
                      <a:pt x="367" y="75"/>
                      <a:pt x="355" y="73"/>
                    </a:cubicBezTo>
                    <a:cubicBezTo>
                      <a:pt x="350" y="72"/>
                      <a:pt x="342" y="72"/>
                      <a:pt x="342" y="70"/>
                    </a:cubicBezTo>
                    <a:cubicBezTo>
                      <a:pt x="338" y="43"/>
                      <a:pt x="318" y="57"/>
                      <a:pt x="305" y="5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58" name="Freeform 23"/>
              <p:cNvSpPr>
                <a:spLocks noEditPoints="1"/>
              </p:cNvSpPr>
              <p:nvPr/>
            </p:nvSpPr>
            <p:spPr bwMode="auto">
              <a:xfrm>
                <a:off x="2520950" y="1588"/>
                <a:ext cx="2397125" cy="1176338"/>
              </a:xfrm>
              <a:custGeom>
                <a:gdLst>
                  <a:gd fmla="*/ 319 w 638" name="T0"/>
                  <a:gd fmla="*/ 0 h 313" name="T1"/>
                  <a:gd fmla="*/ 535 w 638" name="T2"/>
                  <a:gd fmla="*/ 47 h 313" name="T3"/>
                  <a:gd fmla="*/ 602 w 638" name="T4"/>
                  <a:gd fmla="*/ 93 h 313" name="T5"/>
                  <a:gd fmla="*/ 601 w 638" name="T6"/>
                  <a:gd fmla="*/ 215 h 313" name="T7"/>
                  <a:gd fmla="*/ 459 w 638" name="T8"/>
                  <a:gd fmla="*/ 287 h 313" name="T9"/>
                  <a:gd fmla="*/ 116 w 638" name="T10"/>
                  <a:gd fmla="*/ 265 h 313" name="T11"/>
                  <a:gd fmla="*/ 42 w 638" name="T12"/>
                  <a:gd fmla="*/ 217 h 313" name="T13"/>
                  <a:gd fmla="*/ 42 w 638" name="T14"/>
                  <a:gd fmla="*/ 89 h 313" name="T15"/>
                  <a:gd fmla="*/ 187 w 638" name="T16"/>
                  <a:gd fmla="*/ 19 h 313" name="T17"/>
                  <a:gd fmla="*/ 319 w 638" name="T18"/>
                  <a:gd fmla="*/ 0 h 313" name="T19"/>
                  <a:gd fmla="*/ 339 w 638" name="T20"/>
                  <a:gd fmla="*/ 52 h 313" name="T21"/>
                  <a:gd fmla="*/ 304 w 638" name="T22"/>
                  <a:gd fmla="*/ 52 h 313" name="T23"/>
                  <a:gd fmla="*/ 285 w 638" name="T24"/>
                  <a:gd fmla="*/ 76 h 313" name="T25"/>
                  <a:gd fmla="*/ 262 w 638" name="T26"/>
                  <a:gd fmla="*/ 87 h 313" name="T27"/>
                  <a:gd fmla="*/ 265 w 638" name="T28"/>
                  <a:gd fmla="*/ 151 h 313" name="T29"/>
                  <a:gd fmla="*/ 313 w 638" name="T30"/>
                  <a:gd fmla="*/ 168 h 313" name="T31"/>
                  <a:gd fmla="*/ 340 w 638" name="T32"/>
                  <a:gd fmla="*/ 186 h 313" name="T33"/>
                  <a:gd fmla="*/ 306 w 638" name="T34"/>
                  <a:gd fmla="*/ 196 h 313" name="T35"/>
                  <a:gd fmla="*/ 253 w 638" name="T36"/>
                  <a:gd fmla="*/ 188 h 313" name="T37"/>
                  <a:gd fmla="*/ 241 w 638" name="T38"/>
                  <a:gd fmla="*/ 219 h 313" name="T39"/>
                  <a:gd fmla="*/ 300 w 638" name="T40"/>
                  <a:gd fmla="*/ 233 h 313" name="T41"/>
                  <a:gd fmla="*/ 304 w 638" name="T42"/>
                  <a:gd fmla="*/ 249 h 313" name="T43"/>
                  <a:gd fmla="*/ 339 w 638" name="T44"/>
                  <a:gd fmla="*/ 249 h 313" name="T45"/>
                  <a:gd fmla="*/ 342 w 638" name="T46"/>
                  <a:gd fmla="*/ 231 h 313" name="T47"/>
                  <a:gd fmla="*/ 372 w 638" name="T48"/>
                  <a:gd fmla="*/ 222 h 313" name="T49"/>
                  <a:gd fmla="*/ 404 w 638" name="T50"/>
                  <a:gd fmla="*/ 186 h 313" name="T51"/>
                  <a:gd fmla="*/ 376 w 638" name="T52"/>
                  <a:gd fmla="*/ 146 h 313" name="T53"/>
                  <a:gd fmla="*/ 320 w 638" name="T54"/>
                  <a:gd fmla="*/ 126 h 313" name="T55"/>
                  <a:gd fmla="*/ 305 w 638" name="T56"/>
                  <a:gd fmla="*/ 113 h 313" name="T57"/>
                  <a:gd fmla="*/ 324 w 638" name="T58"/>
                  <a:gd fmla="*/ 103 h 313" name="T59"/>
                  <a:gd fmla="*/ 384 w 638" name="T60"/>
                  <a:gd fmla="*/ 108 h 313" name="T61"/>
                  <a:gd fmla="*/ 394 w 638" name="T62"/>
                  <a:gd fmla="*/ 77 h 313" name="T63"/>
                  <a:gd fmla="*/ 342 w 638" name="T64"/>
                  <a:gd fmla="*/ 68 h 313" name="T65"/>
                  <a:gd fmla="*/ 339 w 638" name="T66"/>
                  <a:gd fmla="*/ 52 h 313" name="T6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b="b" l="0" r="r" t="0"/>
                <a:pathLst>
                  <a:path h="313" w="638">
                    <a:moveTo>
                      <a:pt x="319" y="0"/>
                    </a:moveTo>
                    <a:cubicBezTo>
                      <a:pt x="394" y="4"/>
                      <a:pt x="468" y="13"/>
                      <a:pt x="535" y="47"/>
                    </a:cubicBezTo>
                    <a:cubicBezTo>
                      <a:pt x="559" y="59"/>
                      <a:pt x="582" y="75"/>
                      <a:pt x="602" y="93"/>
                    </a:cubicBezTo>
                    <a:cubicBezTo>
                      <a:pt x="638" y="129"/>
                      <a:pt x="637" y="177"/>
                      <a:pt x="601" y="215"/>
                    </a:cubicBezTo>
                    <a:cubicBezTo>
                      <a:pt x="563" y="255"/>
                      <a:pt x="513" y="275"/>
                      <a:pt x="459" y="287"/>
                    </a:cubicBezTo>
                    <a:cubicBezTo>
                      <a:pt x="343" y="313"/>
                      <a:pt x="228" y="311"/>
                      <a:pt x="116" y="265"/>
                    </a:cubicBezTo>
                    <a:cubicBezTo>
                      <a:pt x="89" y="254"/>
                      <a:pt x="63" y="237"/>
                      <a:pt x="42" y="217"/>
                    </a:cubicBezTo>
                    <a:cubicBezTo>
                      <a:pt x="0" y="179"/>
                      <a:pt x="1" y="129"/>
                      <a:pt x="42" y="89"/>
                    </a:cubicBezTo>
                    <a:cubicBezTo>
                      <a:pt x="82" y="49"/>
                      <a:pt x="133" y="30"/>
                      <a:pt x="187" y="19"/>
                    </a:cubicBezTo>
                    <a:cubicBezTo>
                      <a:pt x="230" y="10"/>
                      <a:pt x="275" y="6"/>
                      <a:pt x="319" y="0"/>
                    </a:cubicBezTo>
                    <a:close/>
                    <a:moveTo>
                      <a:pt x="339" y="52"/>
                    </a:moveTo>
                    <a:cubicBezTo>
                      <a:pt x="326" y="52"/>
                      <a:pt x="316" y="52"/>
                      <a:pt x="304" y="52"/>
                    </a:cubicBezTo>
                    <a:cubicBezTo>
                      <a:pt x="305" y="66"/>
                      <a:pt x="300" y="74"/>
                      <a:pt x="285" y="76"/>
                    </a:cubicBezTo>
                    <a:cubicBezTo>
                      <a:pt x="277" y="77"/>
                      <a:pt x="269" y="82"/>
                      <a:pt x="262" y="87"/>
                    </a:cubicBezTo>
                    <a:cubicBezTo>
                      <a:pt x="235" y="106"/>
                      <a:pt x="236" y="135"/>
                      <a:pt x="265" y="151"/>
                    </a:cubicBezTo>
                    <a:cubicBezTo>
                      <a:pt x="280" y="159"/>
                      <a:pt x="297" y="162"/>
                      <a:pt x="313" y="168"/>
                    </a:cubicBezTo>
                    <a:cubicBezTo>
                      <a:pt x="324" y="172"/>
                      <a:pt x="343" y="169"/>
                      <a:pt x="340" y="186"/>
                    </a:cubicBezTo>
                    <a:cubicBezTo>
                      <a:pt x="340" y="191"/>
                      <a:pt x="318" y="196"/>
                      <a:pt x="306" y="196"/>
                    </a:cubicBezTo>
                    <a:cubicBezTo>
                      <a:pt x="288" y="196"/>
                      <a:pt x="271" y="191"/>
                      <a:pt x="253" y="188"/>
                    </a:cubicBezTo>
                    <a:cubicBezTo>
                      <a:pt x="249" y="198"/>
                      <a:pt x="246" y="207"/>
                      <a:pt x="241" y="219"/>
                    </a:cubicBezTo>
                    <a:cubicBezTo>
                      <a:pt x="261" y="224"/>
                      <a:pt x="280" y="228"/>
                      <a:pt x="300" y="233"/>
                    </a:cubicBezTo>
                    <a:cubicBezTo>
                      <a:pt x="301" y="237"/>
                      <a:pt x="303" y="242"/>
                      <a:pt x="304" y="249"/>
                    </a:cubicBezTo>
                    <a:cubicBezTo>
                      <a:pt x="316" y="249"/>
                      <a:pt x="327" y="249"/>
                      <a:pt x="339" y="249"/>
                    </a:cubicBezTo>
                    <a:cubicBezTo>
                      <a:pt x="340" y="242"/>
                      <a:pt x="341" y="236"/>
                      <a:pt x="342" y="231"/>
                    </a:cubicBezTo>
                    <a:cubicBezTo>
                      <a:pt x="353" y="228"/>
                      <a:pt x="363" y="226"/>
                      <a:pt x="372" y="222"/>
                    </a:cubicBezTo>
                    <a:cubicBezTo>
                      <a:pt x="388" y="215"/>
                      <a:pt x="403" y="206"/>
                      <a:pt x="404" y="186"/>
                    </a:cubicBezTo>
                    <a:cubicBezTo>
                      <a:pt x="406" y="165"/>
                      <a:pt x="393" y="154"/>
                      <a:pt x="376" y="146"/>
                    </a:cubicBezTo>
                    <a:cubicBezTo>
                      <a:pt x="358" y="138"/>
                      <a:pt x="339" y="133"/>
                      <a:pt x="320" y="126"/>
                    </a:cubicBezTo>
                    <a:cubicBezTo>
                      <a:pt x="314" y="123"/>
                      <a:pt x="310" y="117"/>
                      <a:pt x="305" y="113"/>
                    </a:cubicBezTo>
                    <a:cubicBezTo>
                      <a:pt x="311" y="109"/>
                      <a:pt x="318" y="102"/>
                      <a:pt x="324" y="103"/>
                    </a:cubicBezTo>
                    <a:cubicBezTo>
                      <a:pt x="344" y="103"/>
                      <a:pt x="363" y="106"/>
                      <a:pt x="384" y="108"/>
                    </a:cubicBezTo>
                    <a:cubicBezTo>
                      <a:pt x="387" y="99"/>
                      <a:pt x="390" y="90"/>
                      <a:pt x="394" y="77"/>
                    </a:cubicBezTo>
                    <a:cubicBezTo>
                      <a:pt x="375" y="74"/>
                      <a:pt x="359" y="71"/>
                      <a:pt x="342" y="68"/>
                    </a:cubicBezTo>
                    <a:cubicBezTo>
                      <a:pt x="341" y="63"/>
                      <a:pt x="340" y="58"/>
                      <a:pt x="339" y="5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59" name="Freeform 24"/>
              <p:cNvSpPr/>
              <p:nvPr/>
            </p:nvSpPr>
            <p:spPr bwMode="auto">
              <a:xfrm>
                <a:off x="-7938" y="3911601"/>
                <a:ext cx="2344738" cy="801688"/>
              </a:xfrm>
              <a:custGeom>
                <a:gdLst>
                  <a:gd fmla="*/ 617 w 624" name="T0"/>
                  <a:gd fmla="*/ 1 h 213" name="T1"/>
                  <a:gd fmla="*/ 541 w 624" name="T2"/>
                  <a:gd fmla="*/ 158 h 213" name="T3"/>
                  <a:gd fmla="*/ 350 w 624" name="T4"/>
                  <a:gd fmla="*/ 207 h 213" name="T5"/>
                  <a:gd fmla="*/ 78 w 624" name="T6"/>
                  <a:gd fmla="*/ 157 h 213" name="T7"/>
                  <a:gd fmla="*/ 41 w 624" name="T8"/>
                  <a:gd fmla="*/ 131 h 213" name="T9"/>
                  <a:gd fmla="*/ 3 w 624" name="T10"/>
                  <a:gd fmla="*/ 48 h 213" name="T11"/>
                  <a:gd fmla="*/ 3 w 624" name="T12"/>
                  <a:gd fmla="*/ 0 h 213" name="T13"/>
                  <a:gd fmla="*/ 312 w 624" name="T14"/>
                  <a:gd fmla="*/ 94 h 213" name="T15"/>
                  <a:gd fmla="*/ 617 w 624" name="T16"/>
                  <a:gd fmla="*/ 1 h 21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13" w="624">
                    <a:moveTo>
                      <a:pt x="617" y="1"/>
                    </a:moveTo>
                    <a:cubicBezTo>
                      <a:pt x="624" y="78"/>
                      <a:pt x="622" y="112"/>
                      <a:pt x="541" y="158"/>
                    </a:cubicBezTo>
                    <a:cubicBezTo>
                      <a:pt x="482" y="192"/>
                      <a:pt x="417" y="204"/>
                      <a:pt x="350" y="207"/>
                    </a:cubicBezTo>
                    <a:cubicBezTo>
                      <a:pt x="255" y="213"/>
                      <a:pt x="164" y="202"/>
                      <a:pt x="78" y="157"/>
                    </a:cubicBezTo>
                    <a:cubicBezTo>
                      <a:pt x="65" y="150"/>
                      <a:pt x="53" y="141"/>
                      <a:pt x="41" y="131"/>
                    </a:cubicBezTo>
                    <a:cubicBezTo>
                      <a:pt x="15" y="110"/>
                      <a:pt x="0" y="83"/>
                      <a:pt x="3" y="48"/>
                    </a:cubicBezTo>
                    <a:cubicBezTo>
                      <a:pt x="4" y="33"/>
                      <a:pt x="3" y="19"/>
                      <a:pt x="3" y="0"/>
                    </a:cubicBezTo>
                    <a:cubicBezTo>
                      <a:pt x="96" y="73"/>
                      <a:pt x="201" y="94"/>
                      <a:pt x="312" y="94"/>
                    </a:cubicBezTo>
                    <a:cubicBezTo>
                      <a:pt x="422" y="93"/>
                      <a:pt x="527" y="73"/>
                      <a:pt x="617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60" name="Freeform 25"/>
              <p:cNvSpPr/>
              <p:nvPr/>
            </p:nvSpPr>
            <p:spPr bwMode="auto">
              <a:xfrm>
                <a:off x="-11113" y="2727326"/>
                <a:ext cx="2373313" cy="815975"/>
              </a:xfrm>
              <a:custGeom>
                <a:gdLst>
                  <a:gd fmla="*/ 4 w 632" name="T0"/>
                  <a:gd fmla="*/ 0 h 217" name="T1"/>
                  <a:gd fmla="*/ 616 w 632" name="T2"/>
                  <a:gd fmla="*/ 3 h 217" name="T3"/>
                  <a:gd fmla="*/ 584 w 632" name="T4"/>
                  <a:gd fmla="*/ 129 h 217" name="T5"/>
                  <a:gd fmla="*/ 440 w 632" name="T6"/>
                  <a:gd fmla="*/ 194 h 217" name="T7"/>
                  <a:gd fmla="*/ 123 w 632" name="T8"/>
                  <a:gd fmla="*/ 176 h 217" name="T9"/>
                  <a:gd fmla="*/ 47 w 632" name="T10"/>
                  <a:gd fmla="*/ 134 h 217" name="T11"/>
                  <a:gd fmla="*/ 4 w 632" name="T12"/>
                  <a:gd fmla="*/ 45 h 217" name="T13"/>
                  <a:gd fmla="*/ 4 w 632" name="T14"/>
                  <a:gd fmla="*/ 0 h 2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16" w="632">
                    <a:moveTo>
                      <a:pt x="4" y="0"/>
                    </a:moveTo>
                    <a:cubicBezTo>
                      <a:pt x="146" y="125"/>
                      <a:pt x="478" y="125"/>
                      <a:pt x="616" y="3"/>
                    </a:cubicBezTo>
                    <a:cubicBezTo>
                      <a:pt x="632" y="45"/>
                      <a:pt x="619" y="98"/>
                      <a:pt x="584" y="129"/>
                    </a:cubicBezTo>
                    <a:cubicBezTo>
                      <a:pt x="542" y="165"/>
                      <a:pt x="492" y="183"/>
                      <a:pt x="440" y="194"/>
                    </a:cubicBezTo>
                    <a:cubicBezTo>
                      <a:pt x="333" y="217"/>
                      <a:pt x="227" y="214"/>
                      <a:pt x="123" y="176"/>
                    </a:cubicBezTo>
                    <a:cubicBezTo>
                      <a:pt x="96" y="166"/>
                      <a:pt x="71" y="151"/>
                      <a:pt x="47" y="134"/>
                    </a:cubicBezTo>
                    <a:cubicBezTo>
                      <a:pt x="17" y="113"/>
                      <a:pt x="0" y="84"/>
                      <a:pt x="4" y="45"/>
                    </a:cubicBezTo>
                    <a:cubicBezTo>
                      <a:pt x="5" y="31"/>
                      <a:pt x="4" y="17"/>
                      <a:pt x="4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61" name="Freeform 26"/>
              <p:cNvSpPr/>
              <p:nvPr/>
            </p:nvSpPr>
            <p:spPr bwMode="auto">
              <a:xfrm>
                <a:off x="-19050" y="3317876"/>
                <a:ext cx="2378075" cy="800100"/>
              </a:xfrm>
              <a:custGeom>
                <a:gdLst>
                  <a:gd fmla="*/ 6 w 633" name="T0"/>
                  <a:gd fmla="*/ 0 h 213" name="T1"/>
                  <a:gd fmla="*/ 315 w 633" name="T2"/>
                  <a:gd fmla="*/ 95 h 213" name="T3"/>
                  <a:gd fmla="*/ 619 w 633" name="T4"/>
                  <a:gd fmla="*/ 2 h 213" name="T5"/>
                  <a:gd fmla="*/ 543 w 633" name="T6"/>
                  <a:gd fmla="*/ 159 h 213" name="T7"/>
                  <a:gd fmla="*/ 371 w 633" name="T8"/>
                  <a:gd fmla="*/ 206 h 213" name="T9"/>
                  <a:gd fmla="*/ 103 w 633" name="T10"/>
                  <a:gd fmla="*/ 168 h 213" name="T11"/>
                  <a:gd fmla="*/ 68 w 633" name="T12"/>
                  <a:gd fmla="*/ 149 h 213" name="T13"/>
                  <a:gd fmla="*/ 6 w 633" name="T14"/>
                  <a:gd fmla="*/ 35 h 213" name="T15"/>
                  <a:gd fmla="*/ 6 w 633" name="T16"/>
                  <a:gd fmla="*/ 0 h 21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13" w="633">
                    <a:moveTo>
                      <a:pt x="6" y="0"/>
                    </a:moveTo>
                    <a:cubicBezTo>
                      <a:pt x="98" y="75"/>
                      <a:pt x="204" y="95"/>
                      <a:pt x="315" y="95"/>
                    </a:cubicBezTo>
                    <a:cubicBezTo>
                      <a:pt x="425" y="94"/>
                      <a:pt x="530" y="75"/>
                      <a:pt x="619" y="2"/>
                    </a:cubicBezTo>
                    <a:cubicBezTo>
                      <a:pt x="633" y="78"/>
                      <a:pt x="611" y="123"/>
                      <a:pt x="543" y="159"/>
                    </a:cubicBezTo>
                    <a:cubicBezTo>
                      <a:pt x="489" y="187"/>
                      <a:pt x="431" y="201"/>
                      <a:pt x="371" y="206"/>
                    </a:cubicBezTo>
                    <a:cubicBezTo>
                      <a:pt x="279" y="213"/>
                      <a:pt x="189" y="206"/>
                      <a:pt x="103" y="168"/>
                    </a:cubicBezTo>
                    <a:cubicBezTo>
                      <a:pt x="91" y="162"/>
                      <a:pt x="79" y="156"/>
                      <a:pt x="68" y="149"/>
                    </a:cubicBezTo>
                    <a:cubicBezTo>
                      <a:pt x="26" y="123"/>
                      <a:pt x="0" y="88"/>
                      <a:pt x="6" y="35"/>
                    </a:cubicBezTo>
                    <a:cubicBezTo>
                      <a:pt x="7" y="25"/>
                      <a:pt x="6" y="14"/>
                      <a:pt x="6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62" name="Freeform 27"/>
              <p:cNvSpPr/>
              <p:nvPr/>
            </p:nvSpPr>
            <p:spPr bwMode="auto">
              <a:xfrm>
                <a:off x="2554288" y="949326"/>
                <a:ext cx="2344738" cy="800100"/>
              </a:xfrm>
              <a:custGeom>
                <a:gdLst>
                  <a:gd fmla="*/ 3 w 624" name="T0"/>
                  <a:gd fmla="*/ 0 h 213" name="T1"/>
                  <a:gd fmla="*/ 616 w 624" name="T2"/>
                  <a:gd fmla="*/ 3 h 213" name="T3"/>
                  <a:gd fmla="*/ 555 w 624" name="T4"/>
                  <a:gd fmla="*/ 150 h 213" name="T5"/>
                  <a:gd fmla="*/ 351 w 624" name="T6"/>
                  <a:gd fmla="*/ 207 h 213" name="T7"/>
                  <a:gd fmla="*/ 87 w 624" name="T8"/>
                  <a:gd fmla="*/ 162 h 213" name="T9"/>
                  <a:gd fmla="*/ 44 w 624" name="T10"/>
                  <a:gd fmla="*/ 134 h 213" name="T11"/>
                  <a:gd fmla="*/ 3 w 624" name="T12"/>
                  <a:gd fmla="*/ 47 h 213" name="T13"/>
                  <a:gd fmla="*/ 3 w 624" name="T14"/>
                  <a:gd fmla="*/ 0 h 21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13" w="624">
                    <a:moveTo>
                      <a:pt x="3" y="0"/>
                    </a:moveTo>
                    <a:cubicBezTo>
                      <a:pt x="139" y="124"/>
                      <a:pt x="478" y="128"/>
                      <a:pt x="616" y="3"/>
                    </a:cubicBezTo>
                    <a:cubicBezTo>
                      <a:pt x="624" y="76"/>
                      <a:pt x="622" y="108"/>
                      <a:pt x="555" y="150"/>
                    </a:cubicBezTo>
                    <a:cubicBezTo>
                      <a:pt x="493" y="189"/>
                      <a:pt x="423" y="203"/>
                      <a:pt x="351" y="207"/>
                    </a:cubicBezTo>
                    <a:cubicBezTo>
                      <a:pt x="260" y="213"/>
                      <a:pt x="171" y="203"/>
                      <a:pt x="87" y="162"/>
                    </a:cubicBezTo>
                    <a:cubicBezTo>
                      <a:pt x="72" y="154"/>
                      <a:pt x="57" y="144"/>
                      <a:pt x="44" y="134"/>
                    </a:cubicBezTo>
                    <a:cubicBezTo>
                      <a:pt x="16" y="112"/>
                      <a:pt x="0" y="84"/>
                      <a:pt x="3" y="47"/>
                    </a:cubicBezTo>
                    <a:cubicBezTo>
                      <a:pt x="4" y="33"/>
                      <a:pt x="3" y="18"/>
                      <a:pt x="3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63" name="Freeform 28"/>
              <p:cNvSpPr/>
              <p:nvPr/>
            </p:nvSpPr>
            <p:spPr bwMode="auto">
              <a:xfrm>
                <a:off x="2546350" y="1546226"/>
                <a:ext cx="2352675" cy="804863"/>
              </a:xfrm>
              <a:custGeom>
                <a:gdLst>
                  <a:gd fmla="*/ 6 w 626" name="T0"/>
                  <a:gd fmla="*/ 0 h 214" name="T1"/>
                  <a:gd fmla="*/ 618 w 626" name="T2"/>
                  <a:gd fmla="*/ 1 h 214" name="T3"/>
                  <a:gd fmla="*/ 572 w 626" name="T4"/>
                  <a:gd fmla="*/ 138 h 214" name="T5"/>
                  <a:gd fmla="*/ 402 w 626" name="T6"/>
                  <a:gd fmla="*/ 201 h 214" name="T7"/>
                  <a:gd fmla="*/ 124 w 626" name="T8"/>
                  <a:gd fmla="*/ 176 h 214" name="T9"/>
                  <a:gd fmla="*/ 108 w 626" name="T10"/>
                  <a:gd fmla="*/ 169 h 214" name="T11"/>
                  <a:gd fmla="*/ 6 w 626" name="T12"/>
                  <a:gd fmla="*/ 0 h 21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14" w="626">
                    <a:moveTo>
                      <a:pt x="6" y="0"/>
                    </a:moveTo>
                    <a:cubicBezTo>
                      <a:pt x="150" y="127"/>
                      <a:pt x="484" y="122"/>
                      <a:pt x="618" y="1"/>
                    </a:cubicBezTo>
                    <a:cubicBezTo>
                      <a:pt x="626" y="69"/>
                      <a:pt x="624" y="99"/>
                      <a:pt x="572" y="138"/>
                    </a:cubicBezTo>
                    <a:cubicBezTo>
                      <a:pt x="522" y="176"/>
                      <a:pt x="463" y="192"/>
                      <a:pt x="402" y="201"/>
                    </a:cubicBezTo>
                    <a:cubicBezTo>
                      <a:pt x="307" y="214"/>
                      <a:pt x="215" y="208"/>
                      <a:pt x="124" y="176"/>
                    </a:cubicBezTo>
                    <a:cubicBezTo>
                      <a:pt x="119" y="174"/>
                      <a:pt x="113" y="172"/>
                      <a:pt x="108" y="169"/>
                    </a:cubicBezTo>
                    <a:cubicBezTo>
                      <a:pt x="22" y="132"/>
                      <a:pt x="0" y="96"/>
                      <a:pt x="6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64" name="Freeform 29"/>
              <p:cNvSpPr/>
              <p:nvPr/>
            </p:nvSpPr>
            <p:spPr bwMode="auto">
              <a:xfrm>
                <a:off x="2546350" y="2136776"/>
                <a:ext cx="1489075" cy="782638"/>
              </a:xfrm>
              <a:custGeom>
                <a:gdLst>
                  <a:gd fmla="*/ 5 w 396" name="T0"/>
                  <a:gd fmla="*/ 0 h 208" name="T1"/>
                  <a:gd fmla="*/ 396 w 396" name="T2"/>
                  <a:gd fmla="*/ 90 h 208" name="T3"/>
                  <a:gd fmla="*/ 316 w 396" name="T4"/>
                  <a:gd fmla="*/ 202 h 208" name="T5"/>
                  <a:gd fmla="*/ 302 w 396" name="T6"/>
                  <a:gd fmla="*/ 207 h 208" name="T7"/>
                  <a:gd fmla="*/ 100 w 396" name="T8"/>
                  <a:gd fmla="*/ 166 h 208" name="T9"/>
                  <a:gd fmla="*/ 57 w 396" name="T10"/>
                  <a:gd fmla="*/ 141 h 208" name="T11"/>
                  <a:gd fmla="*/ 5 w 396" name="T12"/>
                  <a:gd fmla="*/ 41 h 208" name="T13"/>
                  <a:gd fmla="*/ 5 w 396" name="T14"/>
                  <a:gd fmla="*/ 0 h 20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08" w="396">
                    <a:moveTo>
                      <a:pt x="5" y="0"/>
                    </a:moveTo>
                    <a:cubicBezTo>
                      <a:pt x="124" y="92"/>
                      <a:pt x="259" y="101"/>
                      <a:pt x="396" y="90"/>
                    </a:cubicBezTo>
                    <a:cubicBezTo>
                      <a:pt x="370" y="127"/>
                      <a:pt x="343" y="164"/>
                      <a:pt x="316" y="202"/>
                    </a:cubicBezTo>
                    <a:cubicBezTo>
                      <a:pt x="313" y="205"/>
                      <a:pt x="307" y="208"/>
                      <a:pt x="302" y="207"/>
                    </a:cubicBezTo>
                    <a:cubicBezTo>
                      <a:pt x="233" y="206"/>
                      <a:pt x="164" y="196"/>
                      <a:pt x="100" y="166"/>
                    </a:cubicBezTo>
                    <a:cubicBezTo>
                      <a:pt x="85" y="159"/>
                      <a:pt x="71" y="151"/>
                      <a:pt x="57" y="141"/>
                    </a:cubicBezTo>
                    <a:cubicBezTo>
                      <a:pt x="23" y="117"/>
                      <a:pt x="0" y="86"/>
                      <a:pt x="5" y="41"/>
                    </a:cubicBezTo>
                    <a:cubicBezTo>
                      <a:pt x="6" y="28"/>
                      <a:pt x="5" y="15"/>
                      <a:pt x="5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65" name="Freeform 30"/>
              <p:cNvSpPr/>
              <p:nvPr/>
            </p:nvSpPr>
            <p:spPr bwMode="auto">
              <a:xfrm>
                <a:off x="2554288" y="3908426"/>
                <a:ext cx="1435100" cy="785813"/>
              </a:xfrm>
              <a:custGeom>
                <a:gdLst>
                  <a:gd fmla="*/ 3 w 382" name="T0"/>
                  <a:gd fmla="*/ 0 h 209" name="T1"/>
                  <a:gd fmla="*/ 289 w 382" name="T2"/>
                  <a:gd fmla="*/ 94 h 209" name="T3"/>
                  <a:gd fmla="*/ 316 w 382" name="T4"/>
                  <a:gd fmla="*/ 110 h 209" name="T5"/>
                  <a:gd fmla="*/ 382 w 382" name="T6"/>
                  <a:gd fmla="*/ 207 h 209" name="T7"/>
                  <a:gd fmla="*/ 250 w 382" name="T8"/>
                  <a:gd fmla="*/ 206 h 209" name="T9"/>
                  <a:gd fmla="*/ 86 w 382" name="T10"/>
                  <a:gd fmla="*/ 162 h 209" name="T11"/>
                  <a:gd fmla="*/ 45 w 382" name="T12"/>
                  <a:gd fmla="*/ 136 h 209" name="T13"/>
                  <a:gd fmla="*/ 3 w 382" name="T14"/>
                  <a:gd fmla="*/ 47 h 209" name="T15"/>
                  <a:gd fmla="*/ 3 w 382" name="T16"/>
                  <a:gd fmla="*/ 0 h 209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09" w="382">
                    <a:moveTo>
                      <a:pt x="3" y="0"/>
                    </a:moveTo>
                    <a:cubicBezTo>
                      <a:pt x="89" y="71"/>
                      <a:pt x="187" y="90"/>
                      <a:pt x="289" y="94"/>
                    </a:cubicBezTo>
                    <a:cubicBezTo>
                      <a:pt x="302" y="95"/>
                      <a:pt x="309" y="99"/>
                      <a:pt x="316" y="110"/>
                    </a:cubicBezTo>
                    <a:cubicBezTo>
                      <a:pt x="336" y="142"/>
                      <a:pt x="359" y="173"/>
                      <a:pt x="382" y="207"/>
                    </a:cubicBezTo>
                    <a:cubicBezTo>
                      <a:pt x="338" y="207"/>
                      <a:pt x="294" y="209"/>
                      <a:pt x="250" y="206"/>
                    </a:cubicBezTo>
                    <a:cubicBezTo>
                      <a:pt x="193" y="203"/>
                      <a:pt x="137" y="189"/>
                      <a:pt x="86" y="162"/>
                    </a:cubicBezTo>
                    <a:cubicBezTo>
                      <a:pt x="71" y="155"/>
                      <a:pt x="58" y="146"/>
                      <a:pt x="45" y="136"/>
                    </a:cubicBezTo>
                    <a:cubicBezTo>
                      <a:pt x="17" y="113"/>
                      <a:pt x="0" y="85"/>
                      <a:pt x="3" y="47"/>
                    </a:cubicBezTo>
                    <a:cubicBezTo>
                      <a:pt x="4" y="32"/>
                      <a:pt x="3" y="18"/>
                      <a:pt x="3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66" name="Freeform 31"/>
              <p:cNvSpPr/>
              <p:nvPr/>
            </p:nvSpPr>
            <p:spPr bwMode="auto">
              <a:xfrm>
                <a:off x="2554288" y="2724151"/>
                <a:ext cx="1082675" cy="777875"/>
              </a:xfrm>
              <a:custGeom>
                <a:gdLst>
                  <a:gd fmla="*/ 3 w 288" name="T0"/>
                  <a:gd fmla="*/ 0 h 207" name="T1"/>
                  <a:gd fmla="*/ 288 w 288" name="T2"/>
                  <a:gd fmla="*/ 95 h 207" name="T3"/>
                  <a:gd fmla="*/ 264 w 288" name="T4"/>
                  <a:gd fmla="*/ 207 h 207" name="T5"/>
                  <a:gd fmla="*/ 37 w 288" name="T6"/>
                  <a:gd fmla="*/ 129 h 207" name="T7"/>
                  <a:gd fmla="*/ 3 w 288" name="T8"/>
                  <a:gd fmla="*/ 49 h 207" name="T9"/>
                  <a:gd fmla="*/ 3 w 288" name="T10"/>
                  <a:gd fmla="*/ 0 h 20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06" w="288">
                    <a:moveTo>
                      <a:pt x="3" y="0"/>
                    </a:moveTo>
                    <a:cubicBezTo>
                      <a:pt x="88" y="71"/>
                      <a:pt x="186" y="89"/>
                      <a:pt x="288" y="95"/>
                    </a:cubicBezTo>
                    <a:cubicBezTo>
                      <a:pt x="281" y="132"/>
                      <a:pt x="273" y="168"/>
                      <a:pt x="264" y="207"/>
                    </a:cubicBezTo>
                    <a:cubicBezTo>
                      <a:pt x="183" y="200"/>
                      <a:pt x="103" y="184"/>
                      <a:pt x="37" y="129"/>
                    </a:cubicBezTo>
                    <a:cubicBezTo>
                      <a:pt x="14" y="108"/>
                      <a:pt x="0" y="82"/>
                      <a:pt x="3" y="49"/>
                    </a:cubicBezTo>
                    <a:cubicBezTo>
                      <a:pt x="4" y="34"/>
                      <a:pt x="3" y="19"/>
                      <a:pt x="3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67" name="Freeform 32"/>
              <p:cNvSpPr/>
              <p:nvPr/>
            </p:nvSpPr>
            <p:spPr bwMode="auto">
              <a:xfrm>
                <a:off x="2551113" y="3314701"/>
                <a:ext cx="1077913" cy="785813"/>
              </a:xfrm>
              <a:custGeom>
                <a:gdLst>
                  <a:gd fmla="*/ 4 w 287" name="T0"/>
                  <a:gd fmla="*/ 0 h 209" name="T1"/>
                  <a:gd fmla="*/ 265 w 287" name="T2"/>
                  <a:gd fmla="*/ 94 h 209" name="T3"/>
                  <a:gd fmla="*/ 287 w 287" name="T4"/>
                  <a:gd fmla="*/ 209 h 209" name="T5"/>
                  <a:gd fmla="*/ 48 w 287" name="T6"/>
                  <a:gd fmla="*/ 137 h 209" name="T7"/>
                  <a:gd fmla="*/ 4 w 287" name="T8"/>
                  <a:gd fmla="*/ 45 h 209" name="T9"/>
                  <a:gd fmla="*/ 4 w 287" name="T10"/>
                  <a:gd fmla="*/ 0 h 20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09" w="287">
                    <a:moveTo>
                      <a:pt x="4" y="0"/>
                    </a:moveTo>
                    <a:cubicBezTo>
                      <a:pt x="81" y="66"/>
                      <a:pt x="171" y="86"/>
                      <a:pt x="265" y="94"/>
                    </a:cubicBezTo>
                    <a:cubicBezTo>
                      <a:pt x="272" y="132"/>
                      <a:pt x="279" y="170"/>
                      <a:pt x="287" y="209"/>
                    </a:cubicBezTo>
                    <a:cubicBezTo>
                      <a:pt x="202" y="203"/>
                      <a:pt x="119" y="190"/>
                      <a:pt x="48" y="137"/>
                    </a:cubicBezTo>
                    <a:cubicBezTo>
                      <a:pt x="18" y="114"/>
                      <a:pt x="0" y="85"/>
                      <a:pt x="4" y="45"/>
                    </a:cubicBezTo>
                    <a:cubicBezTo>
                      <a:pt x="5" y="31"/>
                      <a:pt x="4" y="17"/>
                      <a:pt x="4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4" name="组合 167"/>
            <p:cNvGrpSpPr/>
            <p:nvPr/>
          </p:nvGrpSpPr>
          <p:grpSpPr>
            <a:xfrm>
              <a:off x="8267802" y="2435910"/>
              <a:ext cx="507611" cy="507926"/>
              <a:chOff x="0" y="6350"/>
              <a:chExt cx="7686676" cy="7691438"/>
            </a:xfrm>
            <a:solidFill>
              <a:srgbClr val="F7F7F7"/>
            </a:solidFill>
          </p:grpSpPr>
          <p:sp>
            <p:nvSpPr>
              <p:cNvPr id="169" name="Freeform 9"/>
              <p:cNvSpPr>
                <a:spLocks noEditPoints="1"/>
              </p:cNvSpPr>
              <p:nvPr/>
            </p:nvSpPr>
            <p:spPr bwMode="auto">
              <a:xfrm>
                <a:off x="0" y="6350"/>
                <a:ext cx="3844925" cy="7691438"/>
              </a:xfrm>
              <a:custGeom>
                <a:gdLst>
                  <a:gd fmla="*/ 0 w 1024" name="T0"/>
                  <a:gd fmla="*/ 2048 h 2048" name="T1"/>
                  <a:gd fmla="*/ 0 w 1024" name="T2"/>
                  <a:gd fmla="*/ 0 h 2048" name="T3"/>
                  <a:gd fmla="*/ 1024 w 1024" name="T4"/>
                  <a:gd fmla="*/ 0 h 2048" name="T5"/>
                  <a:gd fmla="*/ 1024 w 1024" name="T6"/>
                  <a:gd fmla="*/ 2048 h 2048" name="T7"/>
                  <a:gd fmla="*/ 0 w 1024" name="T8"/>
                  <a:gd fmla="*/ 2048 h 2048" name="T9"/>
                  <a:gd fmla="*/ 129 w 1024" name="T10"/>
                  <a:gd fmla="*/ 511 h 2048" name="T11"/>
                  <a:gd fmla="*/ 382 w 1024" name="T12"/>
                  <a:gd fmla="*/ 511 h 2048" name="T13"/>
                  <a:gd fmla="*/ 382 w 1024" name="T14"/>
                  <a:gd fmla="*/ 257 h 2048" name="T15"/>
                  <a:gd fmla="*/ 129 w 1024" name="T16"/>
                  <a:gd fmla="*/ 257 h 2048" name="T17"/>
                  <a:gd fmla="*/ 129 w 1024" name="T18"/>
                  <a:gd fmla="*/ 511 h 2048" name="T19"/>
                  <a:gd fmla="*/ 895 w 1024" name="T20"/>
                  <a:gd fmla="*/ 257 h 2048" name="T21"/>
                  <a:gd fmla="*/ 641 w 1024" name="T22"/>
                  <a:gd fmla="*/ 257 h 2048" name="T23"/>
                  <a:gd fmla="*/ 641 w 1024" name="T24"/>
                  <a:gd fmla="*/ 510 h 2048" name="T25"/>
                  <a:gd fmla="*/ 895 w 1024" name="T26"/>
                  <a:gd fmla="*/ 510 h 2048" name="T27"/>
                  <a:gd fmla="*/ 895 w 1024" name="T28"/>
                  <a:gd fmla="*/ 257 h 2048" name="T29"/>
                  <a:gd fmla="*/ 129 w 1024" name="T30"/>
                  <a:gd fmla="*/ 768 h 2048" name="T31"/>
                  <a:gd fmla="*/ 129 w 1024" name="T32"/>
                  <a:gd fmla="*/ 1022 h 2048" name="T33"/>
                  <a:gd fmla="*/ 382 w 1024" name="T34"/>
                  <a:gd fmla="*/ 1022 h 2048" name="T35"/>
                  <a:gd fmla="*/ 382 w 1024" name="T36"/>
                  <a:gd fmla="*/ 768 h 2048" name="T37"/>
                  <a:gd fmla="*/ 129 w 1024" name="T38"/>
                  <a:gd fmla="*/ 768 h 2048" name="T39"/>
                  <a:gd fmla="*/ 641 w 1024" name="T40"/>
                  <a:gd fmla="*/ 769 h 2048" name="T41"/>
                  <a:gd fmla="*/ 641 w 1024" name="T42"/>
                  <a:gd fmla="*/ 1022 h 2048" name="T43"/>
                  <a:gd fmla="*/ 895 w 1024" name="T44"/>
                  <a:gd fmla="*/ 1022 h 2048" name="T45"/>
                  <a:gd fmla="*/ 895 w 1024" name="T46"/>
                  <a:gd fmla="*/ 769 h 2048" name="T47"/>
                  <a:gd fmla="*/ 641 w 1024" name="T48"/>
                  <a:gd fmla="*/ 769 h 2048" name="T49"/>
                  <a:gd fmla="*/ 383 w 1024" name="T50"/>
                  <a:gd fmla="*/ 1535 h 2048" name="T51"/>
                  <a:gd fmla="*/ 383 w 1024" name="T52"/>
                  <a:gd fmla="*/ 1281 h 2048" name="T53"/>
                  <a:gd fmla="*/ 129 w 1024" name="T54"/>
                  <a:gd fmla="*/ 1281 h 2048" name="T55"/>
                  <a:gd fmla="*/ 129 w 1024" name="T56"/>
                  <a:gd fmla="*/ 1535 h 2048" name="T57"/>
                  <a:gd fmla="*/ 383 w 1024" name="T58"/>
                  <a:gd fmla="*/ 1535 h 2048" name="T59"/>
                  <a:gd fmla="*/ 895 w 1024" name="T60"/>
                  <a:gd fmla="*/ 1281 h 2048" name="T61"/>
                  <a:gd fmla="*/ 642 w 1024" name="T62"/>
                  <a:gd fmla="*/ 1281 h 2048" name="T63"/>
                  <a:gd fmla="*/ 642 w 1024" name="T64"/>
                  <a:gd fmla="*/ 1535 h 2048" name="T65"/>
                  <a:gd fmla="*/ 895 w 1024" name="T66"/>
                  <a:gd fmla="*/ 1535 h 2048" name="T67"/>
                  <a:gd fmla="*/ 895 w 1024" name="T68"/>
                  <a:gd fmla="*/ 1281 h 204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2048" w="1024">
                    <a:moveTo>
                      <a:pt x="0" y="2048"/>
                    </a:moveTo>
                    <a:cubicBezTo>
                      <a:pt x="0" y="1366"/>
                      <a:pt x="0" y="683"/>
                      <a:pt x="0" y="0"/>
                    </a:cubicBezTo>
                    <a:cubicBezTo>
                      <a:pt x="341" y="0"/>
                      <a:pt x="683" y="0"/>
                      <a:pt x="1024" y="0"/>
                    </a:cubicBezTo>
                    <a:cubicBezTo>
                      <a:pt x="1024" y="682"/>
                      <a:pt x="1024" y="1364"/>
                      <a:pt x="1024" y="2048"/>
                    </a:cubicBezTo>
                    <a:cubicBezTo>
                      <a:pt x="681" y="2048"/>
                      <a:pt x="340" y="2048"/>
                      <a:pt x="0" y="2048"/>
                    </a:cubicBezTo>
                    <a:close/>
                    <a:moveTo>
                      <a:pt x="129" y="511"/>
                    </a:moveTo>
                    <a:cubicBezTo>
                      <a:pt x="215" y="511"/>
                      <a:pt x="299" y="511"/>
                      <a:pt x="382" y="511"/>
                    </a:cubicBezTo>
                    <a:cubicBezTo>
                      <a:pt x="382" y="425"/>
                      <a:pt x="382" y="341"/>
                      <a:pt x="382" y="257"/>
                    </a:cubicBezTo>
                    <a:cubicBezTo>
                      <a:pt x="297" y="257"/>
                      <a:pt x="213" y="257"/>
                      <a:pt x="129" y="257"/>
                    </a:cubicBezTo>
                    <a:cubicBezTo>
                      <a:pt x="129" y="342"/>
                      <a:pt x="129" y="425"/>
                      <a:pt x="129" y="511"/>
                    </a:cubicBezTo>
                    <a:close/>
                    <a:moveTo>
                      <a:pt x="895" y="257"/>
                    </a:moveTo>
                    <a:cubicBezTo>
                      <a:pt x="809" y="257"/>
                      <a:pt x="725" y="257"/>
                      <a:pt x="641" y="257"/>
                    </a:cubicBezTo>
                    <a:cubicBezTo>
                      <a:pt x="641" y="342"/>
                      <a:pt x="641" y="426"/>
                      <a:pt x="641" y="510"/>
                    </a:cubicBezTo>
                    <a:cubicBezTo>
                      <a:pt x="727" y="510"/>
                      <a:pt x="811" y="510"/>
                      <a:pt x="895" y="510"/>
                    </a:cubicBezTo>
                    <a:cubicBezTo>
                      <a:pt x="895" y="425"/>
                      <a:pt x="895" y="342"/>
                      <a:pt x="895" y="257"/>
                    </a:cubicBezTo>
                    <a:close/>
                    <a:moveTo>
                      <a:pt x="129" y="768"/>
                    </a:moveTo>
                    <a:cubicBezTo>
                      <a:pt x="129" y="854"/>
                      <a:pt x="129" y="938"/>
                      <a:pt x="129" y="1022"/>
                    </a:cubicBezTo>
                    <a:cubicBezTo>
                      <a:pt x="215" y="1022"/>
                      <a:pt x="299" y="1022"/>
                      <a:pt x="382" y="1022"/>
                    </a:cubicBezTo>
                    <a:cubicBezTo>
                      <a:pt x="382" y="937"/>
                      <a:pt x="382" y="853"/>
                      <a:pt x="382" y="768"/>
                    </a:cubicBezTo>
                    <a:cubicBezTo>
                      <a:pt x="298" y="768"/>
                      <a:pt x="214" y="768"/>
                      <a:pt x="129" y="768"/>
                    </a:cubicBezTo>
                    <a:close/>
                    <a:moveTo>
                      <a:pt x="641" y="769"/>
                    </a:moveTo>
                    <a:cubicBezTo>
                      <a:pt x="641" y="854"/>
                      <a:pt x="641" y="938"/>
                      <a:pt x="641" y="1022"/>
                    </a:cubicBezTo>
                    <a:cubicBezTo>
                      <a:pt x="727" y="1022"/>
                      <a:pt x="811" y="1022"/>
                      <a:pt x="895" y="1022"/>
                    </a:cubicBezTo>
                    <a:cubicBezTo>
                      <a:pt x="895" y="937"/>
                      <a:pt x="895" y="854"/>
                      <a:pt x="895" y="769"/>
                    </a:cubicBezTo>
                    <a:cubicBezTo>
                      <a:pt x="810" y="769"/>
                      <a:pt x="727" y="769"/>
                      <a:pt x="641" y="769"/>
                    </a:cubicBezTo>
                    <a:close/>
                    <a:moveTo>
                      <a:pt x="383" y="1535"/>
                    </a:moveTo>
                    <a:cubicBezTo>
                      <a:pt x="383" y="1449"/>
                      <a:pt x="383" y="1365"/>
                      <a:pt x="383" y="1281"/>
                    </a:cubicBezTo>
                    <a:cubicBezTo>
                      <a:pt x="297" y="1281"/>
                      <a:pt x="213" y="1281"/>
                      <a:pt x="129" y="1281"/>
                    </a:cubicBezTo>
                    <a:cubicBezTo>
                      <a:pt x="129" y="1367"/>
                      <a:pt x="129" y="1450"/>
                      <a:pt x="129" y="1535"/>
                    </a:cubicBezTo>
                    <a:cubicBezTo>
                      <a:pt x="214" y="1535"/>
                      <a:pt x="297" y="1535"/>
                      <a:pt x="383" y="1535"/>
                    </a:cubicBezTo>
                    <a:close/>
                    <a:moveTo>
                      <a:pt x="895" y="1281"/>
                    </a:moveTo>
                    <a:cubicBezTo>
                      <a:pt x="809" y="1281"/>
                      <a:pt x="725" y="1281"/>
                      <a:pt x="642" y="1281"/>
                    </a:cubicBezTo>
                    <a:cubicBezTo>
                      <a:pt x="642" y="1367"/>
                      <a:pt x="642" y="1451"/>
                      <a:pt x="642" y="1535"/>
                    </a:cubicBezTo>
                    <a:cubicBezTo>
                      <a:pt x="727" y="1535"/>
                      <a:pt x="810" y="1535"/>
                      <a:pt x="895" y="1535"/>
                    </a:cubicBezTo>
                    <a:cubicBezTo>
                      <a:pt x="895" y="1450"/>
                      <a:pt x="895" y="1366"/>
                      <a:pt x="895" y="128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70" name="Freeform 10"/>
              <p:cNvSpPr/>
              <p:nvPr/>
            </p:nvSpPr>
            <p:spPr bwMode="auto">
              <a:xfrm>
                <a:off x="4329113" y="3375025"/>
                <a:ext cx="3354388" cy="4319588"/>
              </a:xfrm>
              <a:custGeom>
                <a:gdLst>
                  <a:gd fmla="*/ 254 w 893" name="T0"/>
                  <a:gd fmla="*/ 640 h 1150" name="T1"/>
                  <a:gd fmla="*/ 254 w 893" name="T2"/>
                  <a:gd fmla="*/ 1150 h 1150" name="T3"/>
                  <a:gd fmla="*/ 0 w 893" name="T4"/>
                  <a:gd fmla="*/ 1150 h 1150" name="T5"/>
                  <a:gd fmla="*/ 0 w 893" name="T6"/>
                  <a:gd fmla="*/ 0 h 1150" name="T7"/>
                  <a:gd fmla="*/ 893 w 893" name="T8"/>
                  <a:gd fmla="*/ 0 h 1150" name="T9"/>
                  <a:gd fmla="*/ 893 w 893" name="T10"/>
                  <a:gd fmla="*/ 1150 h 1150" name="T11"/>
                  <a:gd fmla="*/ 640 w 893" name="T12"/>
                  <a:gd fmla="*/ 1150 h 1150" name="T13"/>
                  <a:gd fmla="*/ 640 w 893" name="T14"/>
                  <a:gd fmla="*/ 640 h 1150" name="T15"/>
                  <a:gd fmla="*/ 254 w 893" name="T16"/>
                  <a:gd fmla="*/ 640 h 115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150" w="893">
                    <a:moveTo>
                      <a:pt x="254" y="640"/>
                    </a:moveTo>
                    <a:cubicBezTo>
                      <a:pt x="254" y="811"/>
                      <a:pt x="254" y="980"/>
                      <a:pt x="254" y="1150"/>
                    </a:cubicBezTo>
                    <a:cubicBezTo>
                      <a:pt x="169" y="1150"/>
                      <a:pt x="86" y="1150"/>
                      <a:pt x="0" y="1150"/>
                    </a:cubicBezTo>
                    <a:cubicBezTo>
                      <a:pt x="0" y="767"/>
                      <a:pt x="0" y="384"/>
                      <a:pt x="0" y="0"/>
                    </a:cubicBezTo>
                    <a:cubicBezTo>
                      <a:pt x="297" y="0"/>
                      <a:pt x="595" y="0"/>
                      <a:pt x="893" y="0"/>
                    </a:cubicBezTo>
                    <a:cubicBezTo>
                      <a:pt x="893" y="383"/>
                      <a:pt x="893" y="766"/>
                      <a:pt x="893" y="1150"/>
                    </a:cubicBezTo>
                    <a:cubicBezTo>
                      <a:pt x="809" y="1150"/>
                      <a:pt x="726" y="1150"/>
                      <a:pt x="640" y="1150"/>
                    </a:cubicBezTo>
                    <a:cubicBezTo>
                      <a:pt x="640" y="981"/>
                      <a:pt x="640" y="811"/>
                      <a:pt x="640" y="640"/>
                    </a:cubicBezTo>
                    <a:cubicBezTo>
                      <a:pt x="511" y="640"/>
                      <a:pt x="384" y="640"/>
                      <a:pt x="254" y="64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71" name="Freeform 11"/>
              <p:cNvSpPr/>
              <p:nvPr/>
            </p:nvSpPr>
            <p:spPr bwMode="auto">
              <a:xfrm>
                <a:off x="4329113" y="2414588"/>
                <a:ext cx="3357563" cy="473075"/>
              </a:xfrm>
              <a:custGeom>
                <a:gdLst>
                  <a:gd fmla="*/ 894 w 894" name="T0"/>
                  <a:gd fmla="*/ 0 h 126" name="T1"/>
                  <a:gd fmla="*/ 894 w 894" name="T2"/>
                  <a:gd fmla="*/ 126 h 126" name="T3"/>
                  <a:gd fmla="*/ 0 w 894" name="T4"/>
                  <a:gd fmla="*/ 126 h 126" name="T5"/>
                  <a:gd fmla="*/ 0 w 894" name="T6"/>
                  <a:gd fmla="*/ 0 h 126" name="T7"/>
                  <a:gd fmla="*/ 894 w 894" name="T8"/>
                  <a:gd fmla="*/ 0 h 12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5" w="894">
                    <a:moveTo>
                      <a:pt x="894" y="0"/>
                    </a:moveTo>
                    <a:cubicBezTo>
                      <a:pt x="894" y="43"/>
                      <a:pt x="894" y="84"/>
                      <a:pt x="894" y="126"/>
                    </a:cubicBezTo>
                    <a:cubicBezTo>
                      <a:pt x="596" y="126"/>
                      <a:pt x="299" y="126"/>
                      <a:pt x="0" y="126"/>
                    </a:cubicBezTo>
                    <a:cubicBezTo>
                      <a:pt x="0" y="85"/>
                      <a:pt x="0" y="43"/>
                      <a:pt x="0" y="0"/>
                    </a:cubicBezTo>
                    <a:cubicBezTo>
                      <a:pt x="297" y="0"/>
                      <a:pt x="595" y="0"/>
                      <a:pt x="894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</p:grpSp>
        <p:sp>
          <p:nvSpPr>
            <p:cNvPr id="172" name="Freeform 9"/>
            <p:cNvSpPr>
              <a:spLocks noEditPoints="1"/>
            </p:cNvSpPr>
            <p:nvPr/>
          </p:nvSpPr>
          <p:spPr bwMode="auto">
            <a:xfrm>
              <a:off x="10149203" y="2457344"/>
              <a:ext cx="568855" cy="545887"/>
            </a:xfrm>
            <a:custGeom>
              <a:gdLst>
                <a:gd fmla="*/ 98 w 128" name="T0"/>
                <a:gd fmla="*/ 71 h 123" name="T1"/>
                <a:gd fmla="*/ 127 w 128" name="T2"/>
                <a:gd fmla="*/ 71 h 123" name="T3"/>
                <a:gd fmla="*/ 128 w 128" name="T4"/>
                <a:gd fmla="*/ 64 h 123" name="T5"/>
                <a:gd fmla="*/ 120 w 128" name="T6"/>
                <a:gd fmla="*/ 37 h 123" name="T7"/>
                <a:gd fmla="*/ 118 w 128" name="T8"/>
                <a:gd fmla="*/ 6 h 123" name="T9"/>
                <a:gd fmla="*/ 77 w 128" name="T10"/>
                <a:gd fmla="*/ 10 h 123" name="T11"/>
                <a:gd fmla="*/ 73 w 128" name="T12"/>
                <a:gd fmla="*/ 9 h 123" name="T13"/>
                <a:gd fmla="*/ 19 w 128" name="T14"/>
                <a:gd fmla="*/ 51 h 123" name="T15"/>
                <a:gd fmla="*/ 47 w 128" name="T16"/>
                <a:gd fmla="*/ 28 h 123" name="T17"/>
                <a:gd fmla="*/ 39 w 128" name="T18"/>
                <a:gd fmla="*/ 36 h 123" name="T19"/>
                <a:gd fmla="*/ 10 w 128" name="T20"/>
                <a:gd fmla="*/ 115 h 123" name="T21"/>
                <a:gd fmla="*/ 48 w 128" name="T22"/>
                <a:gd fmla="*/ 113 h 123" name="T23"/>
                <a:gd fmla="*/ 73 w 128" name="T24"/>
                <a:gd fmla="*/ 119 h 123" name="T25"/>
                <a:gd fmla="*/ 125 w 128" name="T26"/>
                <a:gd fmla="*/ 82 h 123" name="T27"/>
                <a:gd fmla="*/ 95 w 128" name="T28"/>
                <a:gd fmla="*/ 82 h 123" name="T29"/>
                <a:gd fmla="*/ 74 w 128" name="T30"/>
                <a:gd fmla="*/ 95 h 123" name="T31"/>
                <a:gd fmla="*/ 52 w 128" name="T32"/>
                <a:gd fmla="*/ 82 h 123" name="T33"/>
                <a:gd fmla="*/ 50 w 128" name="T34"/>
                <a:gd fmla="*/ 71 h 123" name="T35"/>
                <a:gd fmla="*/ 50 w 128" name="T36"/>
                <a:gd fmla="*/ 71 h 123" name="T37"/>
                <a:gd fmla="*/ 98 w 128" name="T38"/>
                <a:gd fmla="*/ 71 h 123" name="T39"/>
                <a:gd fmla="*/ 50 w 128" name="T40"/>
                <a:gd fmla="*/ 56 h 123" name="T41"/>
                <a:gd fmla="*/ 73 w 128" name="T42"/>
                <a:gd fmla="*/ 34 h 123" name="T43"/>
                <a:gd fmla="*/ 96 w 128" name="T44"/>
                <a:gd fmla="*/ 56 h 123" name="T45"/>
                <a:gd fmla="*/ 50 w 128" name="T46"/>
                <a:gd fmla="*/ 56 h 123" name="T47"/>
                <a:gd fmla="*/ 118 w 128" name="T48"/>
                <a:gd fmla="*/ 12 h 123" name="T49"/>
                <a:gd fmla="*/ 119 w 128" name="T50"/>
                <a:gd fmla="*/ 34 h 123" name="T51"/>
                <a:gd fmla="*/ 93 w 128" name="T52"/>
                <a:gd fmla="*/ 13 h 123" name="T53"/>
                <a:gd fmla="*/ 118 w 128" name="T54"/>
                <a:gd fmla="*/ 12 h 123" name="T55"/>
                <a:gd fmla="*/ 18 w 128" name="T56"/>
                <a:gd fmla="*/ 113 h 123" name="T57"/>
                <a:gd fmla="*/ 21 w 128" name="T58"/>
                <a:gd fmla="*/ 83 h 123" name="T59"/>
                <a:gd fmla="*/ 44 w 128" name="T60"/>
                <a:gd fmla="*/ 111 h 123" name="T61"/>
                <a:gd fmla="*/ 18 w 128" name="T62"/>
                <a:gd fmla="*/ 113 h 123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23" w="128">
                  <a:moveTo>
                    <a:pt x="98" y="71"/>
                  </a:moveTo>
                  <a:cubicBezTo>
                    <a:pt x="127" y="71"/>
                    <a:pt x="127" y="71"/>
                    <a:pt x="127" y="71"/>
                  </a:cubicBezTo>
                  <a:cubicBezTo>
                    <a:pt x="128" y="69"/>
                    <a:pt x="128" y="66"/>
                    <a:pt x="128" y="64"/>
                  </a:cubicBezTo>
                  <a:cubicBezTo>
                    <a:pt x="128" y="54"/>
                    <a:pt x="125" y="45"/>
                    <a:pt x="120" y="37"/>
                  </a:cubicBezTo>
                  <a:cubicBezTo>
                    <a:pt x="125" y="24"/>
                    <a:pt x="125" y="13"/>
                    <a:pt x="118" y="6"/>
                  </a:cubicBezTo>
                  <a:cubicBezTo>
                    <a:pt x="112" y="0"/>
                    <a:pt x="96" y="1"/>
                    <a:pt x="77" y="10"/>
                  </a:cubicBezTo>
                  <a:cubicBezTo>
                    <a:pt x="75" y="9"/>
                    <a:pt x="74" y="9"/>
                    <a:pt x="73" y="9"/>
                  </a:cubicBezTo>
                  <a:cubicBezTo>
                    <a:pt x="47" y="9"/>
                    <a:pt x="25" y="27"/>
                    <a:pt x="19" y="51"/>
                  </a:cubicBezTo>
                  <a:cubicBezTo>
                    <a:pt x="27" y="41"/>
                    <a:pt x="36" y="33"/>
                    <a:pt x="47" y="28"/>
                  </a:cubicBezTo>
                  <a:cubicBezTo>
                    <a:pt x="46" y="29"/>
                    <a:pt x="40" y="35"/>
                    <a:pt x="39" y="36"/>
                  </a:cubicBezTo>
                  <a:cubicBezTo>
                    <a:pt x="9" y="66"/>
                    <a:pt x="0" y="105"/>
                    <a:pt x="10" y="115"/>
                  </a:cubicBezTo>
                  <a:cubicBezTo>
                    <a:pt x="18" y="123"/>
                    <a:pt x="32" y="121"/>
                    <a:pt x="48" y="113"/>
                  </a:cubicBezTo>
                  <a:cubicBezTo>
                    <a:pt x="55" y="117"/>
                    <a:pt x="64" y="119"/>
                    <a:pt x="73" y="119"/>
                  </a:cubicBezTo>
                  <a:cubicBezTo>
                    <a:pt x="97" y="119"/>
                    <a:pt x="117" y="104"/>
                    <a:pt x="125" y="82"/>
                  </a:cubicBezTo>
                  <a:cubicBezTo>
                    <a:pt x="95" y="82"/>
                    <a:pt x="95" y="82"/>
                    <a:pt x="95" y="82"/>
                  </a:cubicBezTo>
                  <a:cubicBezTo>
                    <a:pt x="91" y="90"/>
                    <a:pt x="83" y="95"/>
                    <a:pt x="74" y="95"/>
                  </a:cubicBezTo>
                  <a:cubicBezTo>
                    <a:pt x="64" y="95"/>
                    <a:pt x="56" y="90"/>
                    <a:pt x="52" y="82"/>
                  </a:cubicBezTo>
                  <a:cubicBezTo>
                    <a:pt x="51" y="79"/>
                    <a:pt x="50" y="75"/>
                    <a:pt x="50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98" y="71"/>
                    <a:pt x="98" y="71"/>
                    <a:pt x="98" y="71"/>
                  </a:cubicBezTo>
                  <a:close/>
                  <a:moveTo>
                    <a:pt x="50" y="56"/>
                  </a:moveTo>
                  <a:cubicBezTo>
                    <a:pt x="50" y="44"/>
                    <a:pt x="60" y="34"/>
                    <a:pt x="73" y="34"/>
                  </a:cubicBezTo>
                  <a:cubicBezTo>
                    <a:pt x="85" y="34"/>
                    <a:pt x="95" y="44"/>
                    <a:pt x="96" y="56"/>
                  </a:cubicBezTo>
                  <a:lnTo>
                    <a:pt x="50" y="56"/>
                  </a:lnTo>
                  <a:close/>
                  <a:moveTo>
                    <a:pt x="118" y="12"/>
                  </a:moveTo>
                  <a:cubicBezTo>
                    <a:pt x="122" y="17"/>
                    <a:pt x="122" y="25"/>
                    <a:pt x="119" y="34"/>
                  </a:cubicBezTo>
                  <a:cubicBezTo>
                    <a:pt x="112" y="25"/>
                    <a:pt x="104" y="17"/>
                    <a:pt x="93" y="13"/>
                  </a:cubicBezTo>
                  <a:cubicBezTo>
                    <a:pt x="104" y="8"/>
                    <a:pt x="113" y="8"/>
                    <a:pt x="118" y="12"/>
                  </a:cubicBezTo>
                  <a:close/>
                  <a:moveTo>
                    <a:pt x="18" y="113"/>
                  </a:moveTo>
                  <a:cubicBezTo>
                    <a:pt x="12" y="108"/>
                    <a:pt x="14" y="96"/>
                    <a:pt x="21" y="83"/>
                  </a:cubicBezTo>
                  <a:cubicBezTo>
                    <a:pt x="25" y="95"/>
                    <a:pt x="33" y="105"/>
                    <a:pt x="44" y="111"/>
                  </a:cubicBezTo>
                  <a:cubicBezTo>
                    <a:pt x="32" y="117"/>
                    <a:pt x="23" y="118"/>
                    <a:pt x="18" y="113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173" name="Freeform 5"/>
            <p:cNvSpPr>
              <a:spLocks noEditPoints="1"/>
            </p:cNvSpPr>
            <p:nvPr/>
          </p:nvSpPr>
          <p:spPr bwMode="auto">
            <a:xfrm>
              <a:off x="5691442" y="2329144"/>
              <a:ext cx="968089" cy="882930"/>
            </a:xfrm>
            <a:custGeom>
              <a:gdLst>
                <a:gd fmla="*/ 197 w 682" name="T0"/>
                <a:gd fmla="*/ 384 h 619" name="T1"/>
                <a:gd fmla="*/ 197 w 682" name="T2"/>
                <a:gd fmla="*/ 171 h 619" name="T3"/>
                <a:gd fmla="*/ 69 w 682" name="T4"/>
                <a:gd fmla="*/ 171 h 619" name="T5"/>
                <a:gd fmla="*/ 0 w 682" name="T6"/>
                <a:gd fmla="*/ 240 h 619" name="T7"/>
                <a:gd fmla="*/ 0 w 682" name="T8"/>
                <a:gd fmla="*/ 448 h 619" name="T9"/>
                <a:gd fmla="*/ 69 w 682" name="T10"/>
                <a:gd fmla="*/ 512 h 619" name="T11"/>
                <a:gd fmla="*/ 101 w 682" name="T12"/>
                <a:gd fmla="*/ 512 h 619" name="T13"/>
                <a:gd fmla="*/ 101 w 682" name="T14"/>
                <a:gd fmla="*/ 619 h 619" name="T15"/>
                <a:gd fmla="*/ 202 w 682" name="T16"/>
                <a:gd fmla="*/ 512 h 619" name="T17"/>
                <a:gd fmla="*/ 373 w 682" name="T18"/>
                <a:gd fmla="*/ 512 h 619" name="T19"/>
                <a:gd fmla="*/ 442 w 682" name="T20"/>
                <a:gd fmla="*/ 448 h 619" name="T21"/>
                <a:gd fmla="*/ 442 w 682" name="T22"/>
                <a:gd fmla="*/ 384 h 619" name="T23"/>
                <a:gd fmla="*/ 437 w 682" name="T24"/>
                <a:gd fmla="*/ 384 h 619" name="T25"/>
                <a:gd fmla="*/ 197 w 682" name="T26"/>
                <a:gd fmla="*/ 384 h 619" name="T27"/>
                <a:gd fmla="*/ 613 w 682" name="T28"/>
                <a:gd fmla="*/ 0 h 619" name="T29"/>
                <a:gd fmla="*/ 309 w 682" name="T30"/>
                <a:gd fmla="*/ 0 h 619" name="T31"/>
                <a:gd fmla="*/ 240 w 682" name="T32"/>
                <a:gd fmla="*/ 70 h 619" name="T33"/>
                <a:gd fmla="*/ 240 w 682" name="T34"/>
                <a:gd fmla="*/ 342 h 619" name="T35"/>
                <a:gd fmla="*/ 480 w 682" name="T36"/>
                <a:gd fmla="*/ 342 h 619" name="T37"/>
                <a:gd fmla="*/ 581 w 682" name="T38"/>
                <a:gd fmla="*/ 448 h 619" name="T39"/>
                <a:gd fmla="*/ 581 w 682" name="T40"/>
                <a:gd fmla="*/ 342 h 619" name="T41"/>
                <a:gd fmla="*/ 613 w 682" name="T42"/>
                <a:gd fmla="*/ 342 h 619" name="T43"/>
                <a:gd fmla="*/ 682 w 682" name="T44"/>
                <a:gd fmla="*/ 278 h 619" name="T45"/>
                <a:gd fmla="*/ 682 w 682" name="T46"/>
                <a:gd fmla="*/ 70 h 619" name="T47"/>
                <a:gd fmla="*/ 613 w 682" name="T48"/>
                <a:gd fmla="*/ 0 h 619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619" w="682">
                  <a:moveTo>
                    <a:pt x="197" y="384"/>
                  </a:moveTo>
                  <a:cubicBezTo>
                    <a:pt x="197" y="171"/>
                    <a:pt x="197" y="171"/>
                    <a:pt x="197" y="171"/>
                  </a:cubicBezTo>
                  <a:cubicBezTo>
                    <a:pt x="69" y="171"/>
                    <a:pt x="69" y="171"/>
                    <a:pt x="69" y="171"/>
                  </a:cubicBezTo>
                  <a:cubicBezTo>
                    <a:pt x="32" y="171"/>
                    <a:pt x="0" y="203"/>
                    <a:pt x="0" y="240"/>
                  </a:cubicBezTo>
                  <a:cubicBezTo>
                    <a:pt x="0" y="448"/>
                    <a:pt x="0" y="448"/>
                    <a:pt x="0" y="448"/>
                  </a:cubicBezTo>
                  <a:cubicBezTo>
                    <a:pt x="0" y="486"/>
                    <a:pt x="32" y="512"/>
                    <a:pt x="69" y="512"/>
                  </a:cubicBezTo>
                  <a:cubicBezTo>
                    <a:pt x="101" y="512"/>
                    <a:pt x="101" y="512"/>
                    <a:pt x="101" y="512"/>
                  </a:cubicBezTo>
                  <a:cubicBezTo>
                    <a:pt x="101" y="619"/>
                    <a:pt x="101" y="619"/>
                    <a:pt x="101" y="619"/>
                  </a:cubicBezTo>
                  <a:cubicBezTo>
                    <a:pt x="202" y="512"/>
                    <a:pt x="202" y="512"/>
                    <a:pt x="202" y="512"/>
                  </a:cubicBezTo>
                  <a:cubicBezTo>
                    <a:pt x="373" y="512"/>
                    <a:pt x="373" y="512"/>
                    <a:pt x="373" y="512"/>
                  </a:cubicBezTo>
                  <a:cubicBezTo>
                    <a:pt x="410" y="512"/>
                    <a:pt x="442" y="486"/>
                    <a:pt x="442" y="448"/>
                  </a:cubicBezTo>
                  <a:cubicBezTo>
                    <a:pt x="442" y="384"/>
                    <a:pt x="442" y="384"/>
                    <a:pt x="442" y="384"/>
                  </a:cubicBezTo>
                  <a:cubicBezTo>
                    <a:pt x="442" y="384"/>
                    <a:pt x="437" y="384"/>
                    <a:pt x="437" y="384"/>
                  </a:cubicBezTo>
                  <a:cubicBezTo>
                    <a:pt x="197" y="384"/>
                    <a:pt x="197" y="384"/>
                    <a:pt x="197" y="384"/>
                  </a:cubicBezTo>
                  <a:close/>
                  <a:moveTo>
                    <a:pt x="613" y="0"/>
                  </a:moveTo>
                  <a:cubicBezTo>
                    <a:pt x="309" y="0"/>
                    <a:pt x="309" y="0"/>
                    <a:pt x="309" y="0"/>
                  </a:cubicBezTo>
                  <a:cubicBezTo>
                    <a:pt x="272" y="0"/>
                    <a:pt x="240" y="32"/>
                    <a:pt x="240" y="70"/>
                  </a:cubicBezTo>
                  <a:cubicBezTo>
                    <a:pt x="240" y="342"/>
                    <a:pt x="240" y="342"/>
                    <a:pt x="240" y="342"/>
                  </a:cubicBezTo>
                  <a:cubicBezTo>
                    <a:pt x="480" y="342"/>
                    <a:pt x="480" y="342"/>
                    <a:pt x="480" y="342"/>
                  </a:cubicBezTo>
                  <a:cubicBezTo>
                    <a:pt x="581" y="448"/>
                    <a:pt x="581" y="448"/>
                    <a:pt x="581" y="448"/>
                  </a:cubicBezTo>
                  <a:cubicBezTo>
                    <a:pt x="581" y="342"/>
                    <a:pt x="581" y="342"/>
                    <a:pt x="581" y="342"/>
                  </a:cubicBezTo>
                  <a:cubicBezTo>
                    <a:pt x="613" y="342"/>
                    <a:pt x="613" y="342"/>
                    <a:pt x="613" y="342"/>
                  </a:cubicBezTo>
                  <a:cubicBezTo>
                    <a:pt x="650" y="342"/>
                    <a:pt x="682" y="315"/>
                    <a:pt x="682" y="278"/>
                  </a:cubicBezTo>
                  <a:cubicBezTo>
                    <a:pt x="682" y="70"/>
                    <a:pt x="682" y="70"/>
                    <a:pt x="682" y="70"/>
                  </a:cubicBezTo>
                  <a:cubicBezTo>
                    <a:pt x="682" y="32"/>
                    <a:pt x="650" y="0"/>
                    <a:pt x="613" y="0"/>
                  </a:cubicBezTo>
                  <a:close/>
                </a:path>
              </a:pathLst>
            </a:custGeom>
            <a:solidFill>
              <a:srgbClr val="F7F7F7"/>
            </a:solidFill>
            <a:ln w="0">
              <a:noFill/>
              <a:prstDash val="solid"/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b="1" kern="0" lang="zh-CN">
                <a:solidFill>
                  <a:srgbClr val="1E2655"/>
                </a:solidFill>
                <a:latin typeface="+mn-lt"/>
                <a:ea typeface="+mn-ea"/>
              </a:endParaRPr>
            </a:p>
          </p:txBody>
        </p:sp>
        <p:grpSp>
          <p:nvGrpSpPr>
            <p:cNvPr id="5" name="组合 173"/>
            <p:cNvGrpSpPr/>
            <p:nvPr/>
          </p:nvGrpSpPr>
          <p:grpSpPr>
            <a:xfrm>
              <a:off x="1393764" y="2524880"/>
              <a:ext cx="699738" cy="519062"/>
              <a:chOff x="3175" y="1588"/>
              <a:chExt cx="6191250" cy="4592637"/>
            </a:xfrm>
            <a:solidFill>
              <a:srgbClr val="F7F7F7"/>
            </a:solidFill>
          </p:grpSpPr>
          <p:sp>
            <p:nvSpPr>
              <p:cNvPr id="175" name="Freeform 36"/>
              <p:cNvSpPr/>
              <p:nvPr/>
            </p:nvSpPr>
            <p:spPr bwMode="auto">
              <a:xfrm>
                <a:off x="2276475" y="1254125"/>
                <a:ext cx="3917950" cy="3340100"/>
              </a:xfrm>
              <a:custGeom>
                <a:gdLst>
                  <a:gd fmla="*/ 307 w 1043" name="T0"/>
                  <a:gd fmla="*/ 513 h 889" name="T1"/>
                  <a:gd fmla="*/ 280 w 1043" name="T2"/>
                  <a:gd fmla="*/ 475 h 889" name="T3"/>
                  <a:gd fmla="*/ 36 w 1043" name="T4"/>
                  <a:gd fmla="*/ 134 h 889" name="T5"/>
                  <a:gd fmla="*/ 82 w 1043" name="T6"/>
                  <a:gd fmla="*/ 7 h 889" name="T7"/>
                  <a:gd fmla="*/ 164 w 1043" name="T8"/>
                  <a:gd fmla="*/ 43 h 889" name="T9"/>
                  <a:gd fmla="*/ 339 w 1043" name="T10"/>
                  <a:gd fmla="*/ 289 h 889" name="T11"/>
                  <a:gd fmla="*/ 386 w 1043" name="T12"/>
                  <a:gd fmla="*/ 309 h 889" name="T13"/>
                  <a:gd fmla="*/ 384 w 1043" name="T14"/>
                  <a:gd fmla="*/ 257 h 889" name="T15"/>
                  <a:gd fmla="*/ 346 w 1043" name="T16"/>
                  <a:gd fmla="*/ 203 h 889" name="T17"/>
                  <a:gd fmla="*/ 433 w 1043" name="T18"/>
                  <a:gd fmla="*/ 185 h 889" name="T19"/>
                  <a:gd fmla="*/ 474 w 1043" name="T20"/>
                  <a:gd fmla="*/ 204 h 889" name="T21"/>
                  <a:gd fmla="*/ 511 w 1043" name="T22"/>
                  <a:gd fmla="*/ 255 h 889" name="T23"/>
                  <a:gd fmla="*/ 550 w 1043" name="T24"/>
                  <a:gd fmla="*/ 264 h 889" name="T25"/>
                  <a:gd fmla="*/ 555 w 1043" name="T26"/>
                  <a:gd fmla="*/ 223 h 889" name="T27"/>
                  <a:gd fmla="*/ 513 w 1043" name="T28"/>
                  <a:gd fmla="*/ 163 h 889" name="T29"/>
                  <a:gd fmla="*/ 595 w 1043" name="T30"/>
                  <a:gd fmla="*/ 146 h 889" name="T31"/>
                  <a:gd fmla="*/ 640 w 1043" name="T32"/>
                  <a:gd fmla="*/ 167 h 889" name="T33"/>
                  <a:gd fmla="*/ 670 w 1043" name="T34"/>
                  <a:gd fmla="*/ 210 h 889" name="T35"/>
                  <a:gd fmla="*/ 710 w 1043" name="T36"/>
                  <a:gd fmla="*/ 217 h 889" name="T37"/>
                  <a:gd fmla="*/ 714 w 1043" name="T38"/>
                  <a:gd fmla="*/ 177 h 889" name="T39"/>
                  <a:gd fmla="*/ 680 w 1043" name="T40"/>
                  <a:gd fmla="*/ 129 h 889" name="T41"/>
                  <a:gd fmla="*/ 805 w 1043" name="T42"/>
                  <a:gd fmla="*/ 148 h 889" name="T43"/>
                  <a:gd fmla="*/ 920 w 1043" name="T44"/>
                  <a:gd fmla="*/ 314 h 889" name="T45"/>
                  <a:gd fmla="*/ 955 w 1043" name="T46"/>
                  <a:gd fmla="*/ 415 h 889" name="T47"/>
                  <a:gd fmla="*/ 1043 w 1043" name="T48"/>
                  <a:gd fmla="*/ 606 h 889" name="T49"/>
                  <a:gd fmla="*/ 953 w 1043" name="T50"/>
                  <a:gd fmla="*/ 669 h 889" name="T51"/>
                  <a:gd fmla="*/ 658 w 1043" name="T52"/>
                  <a:gd fmla="*/ 881 h 889" name="T53"/>
                  <a:gd fmla="*/ 628 w 1043" name="T54"/>
                  <a:gd fmla="*/ 881 h 889" name="T55"/>
                  <a:gd fmla="*/ 190 w 1043" name="T56"/>
                  <a:gd fmla="*/ 661 h 889" name="T57"/>
                  <a:gd fmla="*/ 120 w 1043" name="T58"/>
                  <a:gd fmla="*/ 623 h 889" name="T59"/>
                  <a:gd fmla="*/ 132 w 1043" name="T60"/>
                  <a:gd fmla="*/ 513 h 889" name="T61"/>
                  <a:gd fmla="*/ 223 w 1043" name="T62"/>
                  <a:gd fmla="*/ 499 h 889" name="T63"/>
                  <a:gd fmla="*/ 307 w 1043" name="T64"/>
                  <a:gd fmla="*/ 513 h 889" name="T6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b="b" l="0" r="r" t="0"/>
                <a:pathLst>
                  <a:path h="889" w="1043">
                    <a:moveTo>
                      <a:pt x="307" y="513"/>
                    </a:moveTo>
                    <a:cubicBezTo>
                      <a:pt x="297" y="499"/>
                      <a:pt x="288" y="487"/>
                      <a:pt x="280" y="475"/>
                    </a:cubicBezTo>
                    <a:cubicBezTo>
                      <a:pt x="199" y="361"/>
                      <a:pt x="117" y="248"/>
                      <a:pt x="36" y="134"/>
                    </a:cubicBezTo>
                    <a:cubicBezTo>
                      <a:pt x="0" y="83"/>
                      <a:pt x="23" y="18"/>
                      <a:pt x="82" y="7"/>
                    </a:cubicBezTo>
                    <a:cubicBezTo>
                      <a:pt x="117" y="0"/>
                      <a:pt x="144" y="15"/>
                      <a:pt x="164" y="43"/>
                    </a:cubicBezTo>
                    <a:cubicBezTo>
                      <a:pt x="222" y="125"/>
                      <a:pt x="281" y="207"/>
                      <a:pt x="339" y="289"/>
                    </a:cubicBezTo>
                    <a:cubicBezTo>
                      <a:pt x="357" y="314"/>
                      <a:pt x="370" y="319"/>
                      <a:pt x="386" y="309"/>
                    </a:cubicBezTo>
                    <a:cubicBezTo>
                      <a:pt x="403" y="297"/>
                      <a:pt x="402" y="282"/>
                      <a:pt x="384" y="257"/>
                    </a:cubicBezTo>
                    <a:cubicBezTo>
                      <a:pt x="372" y="240"/>
                      <a:pt x="360" y="223"/>
                      <a:pt x="346" y="203"/>
                    </a:cubicBezTo>
                    <a:cubicBezTo>
                      <a:pt x="377" y="196"/>
                      <a:pt x="405" y="189"/>
                      <a:pt x="433" y="185"/>
                    </a:cubicBezTo>
                    <a:cubicBezTo>
                      <a:pt x="450" y="182"/>
                      <a:pt x="464" y="190"/>
                      <a:pt x="474" y="204"/>
                    </a:cubicBezTo>
                    <a:cubicBezTo>
                      <a:pt x="487" y="221"/>
                      <a:pt x="498" y="238"/>
                      <a:pt x="511" y="255"/>
                    </a:cubicBezTo>
                    <a:cubicBezTo>
                      <a:pt x="522" y="270"/>
                      <a:pt x="537" y="274"/>
                      <a:pt x="550" y="264"/>
                    </a:cubicBezTo>
                    <a:cubicBezTo>
                      <a:pt x="565" y="255"/>
                      <a:pt x="567" y="239"/>
                      <a:pt x="555" y="223"/>
                    </a:cubicBezTo>
                    <a:cubicBezTo>
                      <a:pt x="542" y="204"/>
                      <a:pt x="529" y="185"/>
                      <a:pt x="513" y="163"/>
                    </a:cubicBezTo>
                    <a:cubicBezTo>
                      <a:pt x="542" y="157"/>
                      <a:pt x="569" y="150"/>
                      <a:pt x="595" y="146"/>
                    </a:cubicBezTo>
                    <a:cubicBezTo>
                      <a:pt x="614" y="143"/>
                      <a:pt x="629" y="152"/>
                      <a:pt x="640" y="167"/>
                    </a:cubicBezTo>
                    <a:cubicBezTo>
                      <a:pt x="650" y="181"/>
                      <a:pt x="659" y="196"/>
                      <a:pt x="670" y="210"/>
                    </a:cubicBezTo>
                    <a:cubicBezTo>
                      <a:pt x="681" y="224"/>
                      <a:pt x="698" y="227"/>
                      <a:pt x="710" y="217"/>
                    </a:cubicBezTo>
                    <a:cubicBezTo>
                      <a:pt x="723" y="207"/>
                      <a:pt x="725" y="192"/>
                      <a:pt x="714" y="177"/>
                    </a:cubicBezTo>
                    <a:cubicBezTo>
                      <a:pt x="704" y="161"/>
                      <a:pt x="693" y="146"/>
                      <a:pt x="680" y="129"/>
                    </a:cubicBezTo>
                    <a:cubicBezTo>
                      <a:pt x="726" y="116"/>
                      <a:pt x="768" y="117"/>
                      <a:pt x="805" y="148"/>
                    </a:cubicBezTo>
                    <a:cubicBezTo>
                      <a:pt x="858" y="192"/>
                      <a:pt x="893" y="251"/>
                      <a:pt x="920" y="314"/>
                    </a:cubicBezTo>
                    <a:cubicBezTo>
                      <a:pt x="934" y="347"/>
                      <a:pt x="945" y="381"/>
                      <a:pt x="955" y="415"/>
                    </a:cubicBezTo>
                    <a:cubicBezTo>
                      <a:pt x="975" y="483"/>
                      <a:pt x="1000" y="547"/>
                      <a:pt x="1043" y="606"/>
                    </a:cubicBezTo>
                    <a:cubicBezTo>
                      <a:pt x="1012" y="628"/>
                      <a:pt x="983" y="649"/>
                      <a:pt x="953" y="669"/>
                    </a:cubicBezTo>
                    <a:cubicBezTo>
                      <a:pt x="855" y="740"/>
                      <a:pt x="756" y="810"/>
                      <a:pt x="658" y="881"/>
                    </a:cubicBezTo>
                    <a:cubicBezTo>
                      <a:pt x="646" y="889"/>
                      <a:pt x="639" y="889"/>
                      <a:pt x="628" y="881"/>
                    </a:cubicBezTo>
                    <a:cubicBezTo>
                      <a:pt x="495" y="782"/>
                      <a:pt x="348" y="711"/>
                      <a:pt x="190" y="661"/>
                    </a:cubicBezTo>
                    <a:cubicBezTo>
                      <a:pt x="165" y="653"/>
                      <a:pt x="140" y="640"/>
                      <a:pt x="120" y="623"/>
                    </a:cubicBezTo>
                    <a:cubicBezTo>
                      <a:pt x="84" y="591"/>
                      <a:pt x="91" y="538"/>
                      <a:pt x="132" y="513"/>
                    </a:cubicBezTo>
                    <a:cubicBezTo>
                      <a:pt x="160" y="495"/>
                      <a:pt x="192" y="494"/>
                      <a:pt x="223" y="499"/>
                    </a:cubicBezTo>
                    <a:cubicBezTo>
                      <a:pt x="250" y="503"/>
                      <a:pt x="276" y="508"/>
                      <a:pt x="307" y="51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76" name="Freeform 37"/>
              <p:cNvSpPr/>
              <p:nvPr/>
            </p:nvSpPr>
            <p:spPr bwMode="auto">
              <a:xfrm>
                <a:off x="3175" y="474663"/>
                <a:ext cx="2644775" cy="2330450"/>
              </a:xfrm>
              <a:custGeom>
                <a:gdLst>
                  <a:gd fmla="*/ 0 w 704" name="T0"/>
                  <a:gd fmla="*/ 0 h 620" name="T1"/>
                  <a:gd fmla="*/ 135 w 704" name="T2"/>
                  <a:gd fmla="*/ 1 h 620" name="T3"/>
                  <a:gd fmla="*/ 150 w 704" name="T4"/>
                  <a:gd fmla="*/ 16 h 620" name="T5"/>
                  <a:gd fmla="*/ 301 w 704" name="T6"/>
                  <a:gd fmla="*/ 363 h 620" name="T7"/>
                  <a:gd fmla="*/ 348 w 704" name="T8"/>
                  <a:gd fmla="*/ 473 h 620" name="T9"/>
                  <a:gd fmla="*/ 372 w 704" name="T10"/>
                  <a:gd fmla="*/ 489 h 620" name="T11"/>
                  <a:gd fmla="*/ 596 w 704" name="T12"/>
                  <a:gd fmla="*/ 489 h 620" name="T13"/>
                  <a:gd fmla="*/ 616 w 704" name="T14"/>
                  <a:gd fmla="*/ 496 h 620" name="T15"/>
                  <a:gd fmla="*/ 704 w 704" name="T16"/>
                  <a:gd fmla="*/ 619 h 620" name="T17"/>
                  <a:gd fmla="*/ 686 w 704" name="T18"/>
                  <a:gd fmla="*/ 620 h 620" name="T19"/>
                  <a:gd fmla="*/ 287 w 704" name="T20"/>
                  <a:gd fmla="*/ 620 h 620" name="T21"/>
                  <a:gd fmla="*/ 262 w 704" name="T22"/>
                  <a:gd fmla="*/ 606 h 620" name="T23"/>
                  <a:gd fmla="*/ 5 w 704" name="T24"/>
                  <a:gd fmla="*/ 17 h 620" name="T25"/>
                  <a:gd fmla="*/ 0 w 704" name="T26"/>
                  <a:gd fmla="*/ 0 h 620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620" w="704">
                    <a:moveTo>
                      <a:pt x="0" y="0"/>
                    </a:moveTo>
                    <a:cubicBezTo>
                      <a:pt x="46" y="0"/>
                      <a:pt x="91" y="0"/>
                      <a:pt x="135" y="1"/>
                    </a:cubicBezTo>
                    <a:cubicBezTo>
                      <a:pt x="140" y="1"/>
                      <a:pt x="147" y="10"/>
                      <a:pt x="150" y="16"/>
                    </a:cubicBezTo>
                    <a:cubicBezTo>
                      <a:pt x="200" y="132"/>
                      <a:pt x="251" y="248"/>
                      <a:pt x="301" y="363"/>
                    </a:cubicBezTo>
                    <a:cubicBezTo>
                      <a:pt x="317" y="400"/>
                      <a:pt x="333" y="436"/>
                      <a:pt x="348" y="473"/>
                    </a:cubicBezTo>
                    <a:cubicBezTo>
                      <a:pt x="353" y="485"/>
                      <a:pt x="359" y="489"/>
                      <a:pt x="372" y="489"/>
                    </a:cubicBezTo>
                    <a:cubicBezTo>
                      <a:pt x="446" y="488"/>
                      <a:pt x="521" y="488"/>
                      <a:pt x="596" y="489"/>
                    </a:cubicBezTo>
                    <a:cubicBezTo>
                      <a:pt x="603" y="489"/>
                      <a:pt x="612" y="491"/>
                      <a:pt x="616" y="496"/>
                    </a:cubicBezTo>
                    <a:cubicBezTo>
                      <a:pt x="645" y="536"/>
                      <a:pt x="673" y="576"/>
                      <a:pt x="704" y="619"/>
                    </a:cubicBezTo>
                    <a:cubicBezTo>
                      <a:pt x="696" y="619"/>
                      <a:pt x="691" y="620"/>
                      <a:pt x="686" y="620"/>
                    </a:cubicBezTo>
                    <a:cubicBezTo>
                      <a:pt x="553" y="620"/>
                      <a:pt x="420" y="620"/>
                      <a:pt x="287" y="620"/>
                    </a:cubicBezTo>
                    <a:cubicBezTo>
                      <a:pt x="274" y="620"/>
                      <a:pt x="268" y="618"/>
                      <a:pt x="262" y="606"/>
                    </a:cubicBezTo>
                    <a:cubicBezTo>
                      <a:pt x="177" y="409"/>
                      <a:pt x="91" y="213"/>
                      <a:pt x="5" y="17"/>
                    </a:cubicBezTo>
                    <a:cubicBezTo>
                      <a:pt x="3" y="12"/>
                      <a:pt x="2" y="7"/>
                      <a:pt x="0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77" name="Freeform 38"/>
              <p:cNvSpPr/>
              <p:nvPr/>
            </p:nvSpPr>
            <p:spPr bwMode="auto">
              <a:xfrm>
                <a:off x="3667125" y="1588"/>
                <a:ext cx="1377950" cy="1563687"/>
              </a:xfrm>
              <a:custGeom>
                <a:gdLst>
                  <a:gd fmla="*/ 0 w 367" name="T0"/>
                  <a:gd fmla="*/ 416 h 416" name="T1"/>
                  <a:gd fmla="*/ 59 w 367" name="T2"/>
                  <a:gd fmla="*/ 230 h 416" name="T3"/>
                  <a:gd fmla="*/ 126 w 367" name="T4"/>
                  <a:gd fmla="*/ 17 h 416" name="T5"/>
                  <a:gd fmla="*/ 143 w 367" name="T6"/>
                  <a:gd fmla="*/ 0 h 416" name="T7"/>
                  <a:gd fmla="*/ 357 w 367" name="T8"/>
                  <a:gd fmla="*/ 0 h 416" name="T9"/>
                  <a:gd fmla="*/ 367 w 367" name="T10"/>
                  <a:gd fmla="*/ 2 h 416" name="T11"/>
                  <a:gd fmla="*/ 327 w 367" name="T12"/>
                  <a:gd fmla="*/ 124 h 416" name="T13"/>
                  <a:gd fmla="*/ 312 w 367" name="T14"/>
                  <a:gd fmla="*/ 132 h 416" name="T15"/>
                  <a:gd fmla="*/ 244 w 367" name="T16"/>
                  <a:gd fmla="*/ 132 h 416" name="T17"/>
                  <a:gd fmla="*/ 222 w 367" name="T18"/>
                  <a:gd fmla="*/ 148 h 416" name="T19"/>
                  <a:gd fmla="*/ 155 w 367" name="T20"/>
                  <a:gd fmla="*/ 364 h 416" name="T21"/>
                  <a:gd fmla="*/ 133 w 367" name="T22"/>
                  <a:gd fmla="*/ 385 h 416" name="T23"/>
                  <a:gd fmla="*/ 0 w 367" name="T24"/>
                  <a:gd fmla="*/ 416 h 416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16" w="367">
                    <a:moveTo>
                      <a:pt x="0" y="416"/>
                    </a:moveTo>
                    <a:cubicBezTo>
                      <a:pt x="20" y="351"/>
                      <a:pt x="39" y="290"/>
                      <a:pt x="59" y="230"/>
                    </a:cubicBezTo>
                    <a:cubicBezTo>
                      <a:pt x="81" y="159"/>
                      <a:pt x="103" y="88"/>
                      <a:pt x="126" y="17"/>
                    </a:cubicBezTo>
                    <a:cubicBezTo>
                      <a:pt x="129" y="7"/>
                      <a:pt x="130" y="0"/>
                      <a:pt x="143" y="0"/>
                    </a:cubicBezTo>
                    <a:cubicBezTo>
                      <a:pt x="215" y="0"/>
                      <a:pt x="286" y="0"/>
                      <a:pt x="357" y="0"/>
                    </a:cubicBezTo>
                    <a:cubicBezTo>
                      <a:pt x="360" y="0"/>
                      <a:pt x="362" y="1"/>
                      <a:pt x="367" y="2"/>
                    </a:cubicBezTo>
                    <a:cubicBezTo>
                      <a:pt x="353" y="43"/>
                      <a:pt x="341" y="84"/>
                      <a:pt x="327" y="124"/>
                    </a:cubicBezTo>
                    <a:cubicBezTo>
                      <a:pt x="326" y="128"/>
                      <a:pt x="317" y="131"/>
                      <a:pt x="312" y="132"/>
                    </a:cubicBezTo>
                    <a:cubicBezTo>
                      <a:pt x="289" y="132"/>
                      <a:pt x="266" y="133"/>
                      <a:pt x="244" y="132"/>
                    </a:cubicBezTo>
                    <a:cubicBezTo>
                      <a:pt x="231" y="131"/>
                      <a:pt x="225" y="136"/>
                      <a:pt x="222" y="148"/>
                    </a:cubicBezTo>
                    <a:cubicBezTo>
                      <a:pt x="200" y="220"/>
                      <a:pt x="177" y="292"/>
                      <a:pt x="155" y="364"/>
                    </a:cubicBezTo>
                    <a:cubicBezTo>
                      <a:pt x="151" y="376"/>
                      <a:pt x="145" y="382"/>
                      <a:pt x="133" y="385"/>
                    </a:cubicBezTo>
                    <a:cubicBezTo>
                      <a:pt x="90" y="394"/>
                      <a:pt x="47" y="405"/>
                      <a:pt x="0" y="41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78" name="Freeform 39"/>
              <p:cNvSpPr/>
              <p:nvPr/>
            </p:nvSpPr>
            <p:spPr bwMode="auto">
              <a:xfrm>
                <a:off x="1509713" y="3046413"/>
                <a:ext cx="665163" cy="661987"/>
              </a:xfrm>
              <a:custGeom>
                <a:gdLst>
                  <a:gd fmla="*/ 177 w 177" name="T0"/>
                  <a:gd fmla="*/ 87 h 176" name="T1"/>
                  <a:gd fmla="*/ 91 w 177" name="T2"/>
                  <a:gd fmla="*/ 176 h 176" name="T3"/>
                  <a:gd fmla="*/ 1 w 177" name="T4"/>
                  <a:gd fmla="*/ 89 h 176" name="T5"/>
                  <a:gd fmla="*/ 89 w 177" name="T6"/>
                  <a:gd fmla="*/ 0 h 176" name="T7"/>
                  <a:gd fmla="*/ 177 w 177" name="T8"/>
                  <a:gd fmla="*/ 87 h 17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76" w="177">
                    <a:moveTo>
                      <a:pt x="177" y="87"/>
                    </a:moveTo>
                    <a:cubicBezTo>
                      <a:pt x="177" y="137"/>
                      <a:pt x="140" y="176"/>
                      <a:pt x="91" y="176"/>
                    </a:cubicBezTo>
                    <a:cubicBezTo>
                      <a:pt x="40" y="176"/>
                      <a:pt x="1" y="138"/>
                      <a:pt x="1" y="89"/>
                    </a:cubicBezTo>
                    <a:cubicBezTo>
                      <a:pt x="0" y="39"/>
                      <a:pt x="40" y="0"/>
                      <a:pt x="89" y="0"/>
                    </a:cubicBezTo>
                    <a:cubicBezTo>
                      <a:pt x="138" y="0"/>
                      <a:pt x="176" y="38"/>
                      <a:pt x="177" y="8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79" name="Freeform 40"/>
              <p:cNvSpPr/>
              <p:nvPr/>
            </p:nvSpPr>
            <p:spPr bwMode="auto">
              <a:xfrm>
                <a:off x="1863725" y="719138"/>
                <a:ext cx="1025525" cy="917575"/>
              </a:xfrm>
              <a:custGeom>
                <a:gdLst>
                  <a:gd fmla="*/ 273 w 273" name="T0"/>
                  <a:gd fmla="*/ 99 h 244" name="T1"/>
                  <a:gd fmla="*/ 121 w 273" name="T2"/>
                  <a:gd fmla="*/ 98 h 244" name="T3"/>
                  <a:gd fmla="*/ 64 w 273" name="T4"/>
                  <a:gd fmla="*/ 244 h 244" name="T5"/>
                  <a:gd fmla="*/ 11 w 273" name="T6"/>
                  <a:gd fmla="*/ 111 h 244" name="T7"/>
                  <a:gd fmla="*/ 136 w 273" name="T8"/>
                  <a:gd fmla="*/ 3 h 244" name="T9"/>
                  <a:gd fmla="*/ 273 w 273" name="T10"/>
                  <a:gd fmla="*/ 99 h 24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44" w="273">
                    <a:moveTo>
                      <a:pt x="273" y="99"/>
                    </a:moveTo>
                    <a:cubicBezTo>
                      <a:pt x="220" y="66"/>
                      <a:pt x="170" y="65"/>
                      <a:pt x="121" y="98"/>
                    </a:cubicBezTo>
                    <a:cubicBezTo>
                      <a:pt x="69" y="133"/>
                      <a:pt x="50" y="183"/>
                      <a:pt x="64" y="244"/>
                    </a:cubicBezTo>
                    <a:cubicBezTo>
                      <a:pt x="24" y="225"/>
                      <a:pt x="0" y="163"/>
                      <a:pt x="11" y="111"/>
                    </a:cubicBezTo>
                    <a:cubicBezTo>
                      <a:pt x="23" y="51"/>
                      <a:pt x="76" y="6"/>
                      <a:pt x="136" y="3"/>
                    </a:cubicBezTo>
                    <a:cubicBezTo>
                      <a:pt x="199" y="0"/>
                      <a:pt x="254" y="38"/>
                      <a:pt x="273" y="9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/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000000" val="windowText"/>
                  </a:solidFill>
                  <a:latin typeface="+mn-lt"/>
                  <a:ea typeface="+mn-ea"/>
                </a:endParaRPr>
              </a:p>
            </p:txBody>
          </p:sp>
        </p:grpSp>
        <p:sp>
          <p:nvSpPr>
            <p:cNvPr id="180" name="文本框 85"/>
            <p:cNvSpPr txBox="1"/>
            <p:nvPr/>
          </p:nvSpPr>
          <p:spPr>
            <a:xfrm>
              <a:off x="4990198" y="4223205"/>
              <a:ext cx="2224123" cy="51611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kern="0" lang="zh-CN" sz="2000">
                  <a:latin typeface="+mn-lt"/>
                  <a:ea typeface="+mn-ea"/>
                </a:rPr>
                <a:t>双击添加文字</a:t>
              </a:r>
            </a:p>
          </p:txBody>
        </p:sp>
        <p:sp>
          <p:nvSpPr>
            <p:cNvPr id="181" name="文本框 86"/>
            <p:cNvSpPr txBox="1"/>
            <p:nvPr/>
          </p:nvSpPr>
          <p:spPr>
            <a:xfrm>
              <a:off x="2944385" y="3801384"/>
              <a:ext cx="1628375" cy="3970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kern="0" lang="zh-CN" sz="1400">
                  <a:latin typeface="+mn-lt"/>
                  <a:ea typeface="+mn-ea"/>
                </a:rPr>
                <a:t>双击添加文字</a:t>
              </a:r>
            </a:p>
          </p:txBody>
        </p:sp>
        <p:sp>
          <p:nvSpPr>
            <p:cNvPr id="182" name="文本框 87"/>
            <p:cNvSpPr txBox="1"/>
            <p:nvPr/>
          </p:nvSpPr>
          <p:spPr>
            <a:xfrm>
              <a:off x="898574" y="3801384"/>
              <a:ext cx="1628375" cy="3970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kern="0" lang="zh-CN" sz="1400">
                  <a:latin typeface="+mn-lt"/>
                  <a:ea typeface="+mn-ea"/>
                </a:rPr>
                <a:t>双击添加文字</a:t>
              </a:r>
            </a:p>
          </p:txBody>
        </p:sp>
        <p:sp>
          <p:nvSpPr>
            <p:cNvPr id="183" name="文本框 88"/>
            <p:cNvSpPr txBox="1"/>
            <p:nvPr/>
          </p:nvSpPr>
          <p:spPr>
            <a:xfrm>
              <a:off x="9650678" y="3801384"/>
              <a:ext cx="1628375" cy="3970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kern="0" lang="zh-CN" sz="1400">
                  <a:latin typeface="+mn-lt"/>
                  <a:ea typeface="+mn-ea"/>
                </a:rPr>
                <a:t>双击添加文字</a:t>
              </a:r>
            </a:p>
          </p:txBody>
        </p:sp>
        <p:sp>
          <p:nvSpPr>
            <p:cNvPr id="184" name="文本框 89"/>
            <p:cNvSpPr txBox="1"/>
            <p:nvPr/>
          </p:nvSpPr>
          <p:spPr>
            <a:xfrm>
              <a:off x="7700022" y="3801384"/>
              <a:ext cx="1628375" cy="3970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kern="0" lang="zh-CN" sz="1400">
                  <a:latin typeface="+mn-lt"/>
                  <a:ea typeface="+mn-ea"/>
                </a:rPr>
                <a:t>双击添加文字</a:t>
              </a:r>
            </a:p>
          </p:txBody>
        </p:sp>
        <p:sp>
          <p:nvSpPr>
            <p:cNvPr id="185" name="矩形 184"/>
            <p:cNvSpPr/>
            <p:nvPr/>
          </p:nvSpPr>
          <p:spPr>
            <a:xfrm>
              <a:off x="563466" y="4791838"/>
              <a:ext cx="10696557" cy="226294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fontAlgn="auto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kern="0" lang="zh-CN">
                  <a:latin charset="-122" pitchFamily="34" typeface="微软雅黑"/>
                  <a:ea charset="-122" panose="020b0503020204020204" pitchFamily="34" typeface="微软雅黑"/>
                </a:rPr>
                <a:t>宁波思翔广告有限公司</a:t>
              </a:r>
            </a:p>
            <a:p>
              <a:pPr fontAlgn="auto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kern="0" lang="zh-CN">
                  <a:latin charset="-122" pitchFamily="34" typeface="微软雅黑"/>
                  <a:ea charset="-122" panose="020b0503020204020204" pitchFamily="34" typeface="微软雅黑"/>
                </a:rPr>
                <a:t>是浙江地区第一家精品PPT设计机构。拥有国内顶尖的PPT制作技术、顶级的PPT设计团队，坚持精益求精、拒绝平庸的做事精神，帮助您实现美观、精致、严谨、动感的PPT展示效果，让您的PPT创造卓越价值。</a:t>
              </a:r>
            </a:p>
          </p:txBody>
        </p:sp>
      </p:grpSp>
    </p:spTree>
  </p:cSld>
  <p:clrMapOvr>
    <a:masterClrMapping/>
  </p:clrMapOvr>
  <p:transition spd="slow">
    <p:fade/>
  </p:transition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50" name="TextBox 108"/>
          <p:cNvSpPr txBox="1">
            <a:spLocks noChangeArrowheads="1"/>
          </p:cNvSpPr>
          <p:nvPr/>
        </p:nvSpPr>
        <p:spPr bwMode="auto">
          <a:xfrm>
            <a:off x="3175" y="6350"/>
            <a:ext cx="20116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>
                <a:solidFill>
                  <a:schemeClr val="bg1"/>
                </a:solidFill>
              </a:rPr>
              <a:t>双击此处添加标题</a:t>
            </a:r>
          </a:p>
        </p:txBody>
      </p:sp>
      <p:grpSp>
        <p:nvGrpSpPr>
          <p:cNvPr id="2" name="组合 289"/>
          <p:cNvGrpSpPr/>
          <p:nvPr/>
        </p:nvGrpSpPr>
        <p:grpSpPr>
          <a:xfrm>
            <a:off x="2552951" y="1057787"/>
            <a:ext cx="6339529" cy="3287993"/>
            <a:chOff x="1978702" y="1489939"/>
            <a:chExt cx="9868202" cy="5118136"/>
          </a:xfrm>
          <a:solidFill>
            <a:schemeClr val="bg1">
              <a:lumMod val="75000"/>
            </a:schemeClr>
          </a:solidFill>
        </p:grpSpPr>
        <p:sp>
          <p:nvSpPr>
            <p:cNvPr id="291" name="Freeform 741"/>
            <p:cNvSpPr/>
            <p:nvPr/>
          </p:nvSpPr>
          <p:spPr bwMode="auto">
            <a:xfrm>
              <a:off x="10673065" y="6419067"/>
              <a:ext cx="34817" cy="44765"/>
            </a:xfrm>
            <a:custGeom>
              <a:gdLst>
                <a:gd fmla="*/ 58 w 64" name="T0"/>
                <a:gd fmla="*/ 28 h 98" name="T1"/>
                <a:gd fmla="*/ 64 w 64" name="T2"/>
                <a:gd fmla="*/ 0 h 98" name="T3"/>
                <a:gd fmla="*/ 41 w 64" name="T4"/>
                <a:gd fmla="*/ 5 h 98" name="T5"/>
                <a:gd fmla="*/ 0 w 64" name="T6"/>
                <a:gd fmla="*/ 70 h 98" name="T7"/>
                <a:gd fmla="*/ 24 w 64" name="T8"/>
                <a:gd fmla="*/ 98 h 98" name="T9"/>
                <a:gd fmla="*/ 35 w 64" name="T10"/>
                <a:gd fmla="*/ 87 h 98" name="T11"/>
                <a:gd fmla="*/ 41 w 64" name="T12"/>
                <a:gd fmla="*/ 63 h 98" name="T13"/>
                <a:gd fmla="*/ 58 w 64" name="T14"/>
                <a:gd fmla="*/ 28 h 9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98" w="64">
                  <a:moveTo>
                    <a:pt x="58" y="28"/>
                  </a:moveTo>
                  <a:lnTo>
                    <a:pt x="64" y="0"/>
                  </a:lnTo>
                  <a:lnTo>
                    <a:pt x="41" y="5"/>
                  </a:lnTo>
                  <a:lnTo>
                    <a:pt x="0" y="70"/>
                  </a:lnTo>
                  <a:lnTo>
                    <a:pt x="24" y="98"/>
                  </a:lnTo>
                  <a:lnTo>
                    <a:pt x="35" y="87"/>
                  </a:lnTo>
                  <a:lnTo>
                    <a:pt x="41" y="63"/>
                  </a:lnTo>
                  <a:lnTo>
                    <a:pt x="58" y="28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292" name="Freeform 742"/>
            <p:cNvSpPr/>
            <p:nvPr/>
          </p:nvSpPr>
          <p:spPr bwMode="auto">
            <a:xfrm>
              <a:off x="10319919" y="6339484"/>
              <a:ext cx="19895" cy="29843"/>
            </a:xfrm>
            <a:custGeom>
              <a:gdLst>
                <a:gd fmla="*/ 17 w 29" name="T0"/>
                <a:gd fmla="*/ 0 h 63" name="T1"/>
                <a:gd fmla="*/ 0 w 29" name="T2"/>
                <a:gd fmla="*/ 0 h 63" name="T3"/>
                <a:gd fmla="*/ 0 w 29" name="T4"/>
                <a:gd fmla="*/ 63 h 63" name="T5"/>
                <a:gd fmla="*/ 24 w 29" name="T6"/>
                <a:gd fmla="*/ 40 h 63" name="T7"/>
                <a:gd fmla="*/ 24 w 29" name="T8"/>
                <a:gd fmla="*/ 17 h 63" name="T9"/>
                <a:gd fmla="*/ 29 w 29" name="T10"/>
                <a:gd fmla="*/ 0 h 63" name="T11"/>
                <a:gd fmla="*/ 17 w 29" name="T12"/>
                <a:gd fmla="*/ 0 h 6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2" w="28">
                  <a:moveTo>
                    <a:pt x="17" y="0"/>
                  </a:moveTo>
                  <a:lnTo>
                    <a:pt x="0" y="0"/>
                  </a:lnTo>
                  <a:lnTo>
                    <a:pt x="0" y="63"/>
                  </a:lnTo>
                  <a:lnTo>
                    <a:pt x="24" y="40"/>
                  </a:lnTo>
                  <a:lnTo>
                    <a:pt x="24" y="17"/>
                  </a:lnTo>
                  <a:lnTo>
                    <a:pt x="29" y="0"/>
                  </a:lnTo>
                  <a:lnTo>
                    <a:pt x="17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293" name="Freeform 743"/>
            <p:cNvSpPr/>
            <p:nvPr/>
          </p:nvSpPr>
          <p:spPr bwMode="auto">
            <a:xfrm>
              <a:off x="10349762" y="6453884"/>
              <a:ext cx="24870" cy="24870"/>
            </a:xfrm>
            <a:custGeom>
              <a:gdLst>
                <a:gd fmla="*/ 29 w 35" name="T0"/>
                <a:gd fmla="*/ 17 h 46" name="T1"/>
                <a:gd fmla="*/ 6 w 35" name="T2"/>
                <a:gd fmla="*/ 0 h 46" name="T3"/>
                <a:gd fmla="*/ 0 w 35" name="T4"/>
                <a:gd fmla="*/ 29 h 46" name="T5"/>
                <a:gd fmla="*/ 24 w 35" name="T6"/>
                <a:gd fmla="*/ 46 h 46" name="T7"/>
                <a:gd fmla="*/ 35 w 35" name="T8"/>
                <a:gd fmla="*/ 23 h 46" name="T9"/>
                <a:gd fmla="*/ 29 w 35" name="T10"/>
                <a:gd fmla="*/ 17 h 4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6" w="35">
                  <a:moveTo>
                    <a:pt x="29" y="17"/>
                  </a:moveTo>
                  <a:lnTo>
                    <a:pt x="6" y="0"/>
                  </a:lnTo>
                  <a:lnTo>
                    <a:pt x="0" y="29"/>
                  </a:lnTo>
                  <a:lnTo>
                    <a:pt x="24" y="46"/>
                  </a:lnTo>
                  <a:lnTo>
                    <a:pt x="35" y="23"/>
                  </a:lnTo>
                  <a:lnTo>
                    <a:pt x="29" y="17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294" name="Freeform 744"/>
            <p:cNvSpPr/>
            <p:nvPr/>
          </p:nvSpPr>
          <p:spPr bwMode="auto">
            <a:xfrm>
              <a:off x="10399502" y="6513571"/>
              <a:ext cx="39791" cy="24870"/>
            </a:xfrm>
            <a:custGeom>
              <a:gdLst>
                <a:gd fmla="*/ 41 w 70" name="T0"/>
                <a:gd fmla="*/ 5 h 34" name="T1"/>
                <a:gd fmla="*/ 6 w 70" name="T2"/>
                <a:gd fmla="*/ 0 h 34" name="T3"/>
                <a:gd fmla="*/ 0 w 70" name="T4"/>
                <a:gd fmla="*/ 12 h 34" name="T5"/>
                <a:gd fmla="*/ 17 w 70" name="T6"/>
                <a:gd fmla="*/ 34 h 34" name="T7"/>
                <a:gd fmla="*/ 52 w 70" name="T8"/>
                <a:gd fmla="*/ 29 h 34" name="T9"/>
                <a:gd fmla="*/ 70 w 70" name="T10"/>
                <a:gd fmla="*/ 29 h 34" name="T11"/>
                <a:gd fmla="*/ 70 w 70" name="T12"/>
                <a:gd fmla="*/ 17 h 34" name="T13"/>
                <a:gd fmla="*/ 41 w 70" name="T14"/>
                <a:gd fmla="*/ 5 h 3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4" w="70">
                  <a:moveTo>
                    <a:pt x="41" y="5"/>
                  </a:moveTo>
                  <a:lnTo>
                    <a:pt x="6" y="0"/>
                  </a:lnTo>
                  <a:lnTo>
                    <a:pt x="0" y="12"/>
                  </a:lnTo>
                  <a:lnTo>
                    <a:pt x="17" y="34"/>
                  </a:lnTo>
                  <a:lnTo>
                    <a:pt x="52" y="29"/>
                  </a:lnTo>
                  <a:lnTo>
                    <a:pt x="70" y="29"/>
                  </a:lnTo>
                  <a:lnTo>
                    <a:pt x="70" y="17"/>
                  </a:lnTo>
                  <a:lnTo>
                    <a:pt x="41" y="5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295" name="Freeform 745"/>
            <p:cNvSpPr/>
            <p:nvPr/>
          </p:nvSpPr>
          <p:spPr bwMode="auto">
            <a:xfrm>
              <a:off x="11304750" y="4897055"/>
              <a:ext cx="14922" cy="9947"/>
            </a:xfrm>
            <a:custGeom>
              <a:gdLst>
                <a:gd fmla="*/ 12 w 30" name="T0"/>
                <a:gd fmla="*/ 0 h 18" name="T1"/>
                <a:gd fmla="*/ 6 w 30" name="T2"/>
                <a:gd fmla="*/ 0 h 18" name="T3"/>
                <a:gd fmla="*/ 0 w 30" name="T4"/>
                <a:gd fmla="*/ 11 h 18" name="T5"/>
                <a:gd fmla="*/ 12 w 30" name="T6"/>
                <a:gd fmla="*/ 18 h 18" name="T7"/>
                <a:gd fmla="*/ 30 w 30" name="T8"/>
                <a:gd fmla="*/ 6 h 18" name="T9"/>
                <a:gd fmla="*/ 12 w 30" name="T10"/>
                <a:gd fmla="*/ 0 h 1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8" w="30">
                  <a:moveTo>
                    <a:pt x="12" y="0"/>
                  </a:moveTo>
                  <a:lnTo>
                    <a:pt x="6" y="0"/>
                  </a:lnTo>
                  <a:lnTo>
                    <a:pt x="0" y="11"/>
                  </a:lnTo>
                  <a:lnTo>
                    <a:pt x="12" y="18"/>
                  </a:lnTo>
                  <a:lnTo>
                    <a:pt x="30" y="6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296" name="Freeform 746"/>
            <p:cNvSpPr/>
            <p:nvPr/>
          </p:nvSpPr>
          <p:spPr bwMode="auto">
            <a:xfrm>
              <a:off x="11344541" y="4877160"/>
              <a:ext cx="29843" cy="19895"/>
            </a:xfrm>
            <a:custGeom>
              <a:gdLst>
                <a:gd fmla="*/ 18 w 53" name="T0"/>
                <a:gd fmla="*/ 0 h 47" name="T1"/>
                <a:gd fmla="*/ 0 w 53" name="T2"/>
                <a:gd fmla="*/ 18 h 47" name="T3"/>
                <a:gd fmla="*/ 0 w 53" name="T4"/>
                <a:gd fmla="*/ 41 h 47" name="T5"/>
                <a:gd fmla="*/ 35 w 53" name="T6"/>
                <a:gd fmla="*/ 47 h 47" name="T7"/>
                <a:gd fmla="*/ 35 w 53" name="T8"/>
                <a:gd fmla="*/ 35 h 47" name="T9"/>
                <a:gd fmla="*/ 53 w 53" name="T10"/>
                <a:gd fmla="*/ 23 h 47" name="T11"/>
                <a:gd fmla="*/ 42 w 53" name="T12"/>
                <a:gd fmla="*/ 6 h 47" name="T13"/>
                <a:gd fmla="*/ 18 w 53" name="T14"/>
                <a:gd fmla="*/ 0 h 4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7" w="52">
                  <a:moveTo>
                    <a:pt x="18" y="0"/>
                  </a:moveTo>
                  <a:lnTo>
                    <a:pt x="0" y="18"/>
                  </a:lnTo>
                  <a:lnTo>
                    <a:pt x="0" y="41"/>
                  </a:lnTo>
                  <a:lnTo>
                    <a:pt x="35" y="47"/>
                  </a:lnTo>
                  <a:lnTo>
                    <a:pt x="35" y="35"/>
                  </a:lnTo>
                  <a:lnTo>
                    <a:pt x="53" y="23"/>
                  </a:lnTo>
                  <a:lnTo>
                    <a:pt x="42" y="6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297" name="Freeform 747"/>
            <p:cNvSpPr/>
            <p:nvPr/>
          </p:nvSpPr>
          <p:spPr bwMode="auto">
            <a:xfrm>
              <a:off x="10225415" y="4404640"/>
              <a:ext cx="462572" cy="532207"/>
            </a:xfrm>
            <a:custGeom>
              <a:gdLst>
                <a:gd fmla="*/ 157 w 860" name="T0"/>
                <a:gd fmla="*/ 570 h 1116" name="T1"/>
                <a:gd fmla="*/ 0 w 860" name="T2"/>
                <a:gd fmla="*/ 687 h 1116" name="T3"/>
                <a:gd fmla="*/ 105 w 860" name="T4"/>
                <a:gd fmla="*/ 744 h 1116" name="T5"/>
                <a:gd fmla="*/ 99 w 860" name="T6"/>
                <a:gd fmla="*/ 785 h 1116" name="T7"/>
                <a:gd fmla="*/ 244 w 860" name="T8"/>
                <a:gd fmla="*/ 797 h 1116" name="T9"/>
                <a:gd fmla="*/ 285 w 860" name="T10"/>
                <a:gd fmla="*/ 802 h 1116" name="T11"/>
                <a:gd fmla="*/ 354 w 860" name="T12"/>
                <a:gd fmla="*/ 936 h 1116" name="T13"/>
                <a:gd fmla="*/ 482 w 860" name="T14"/>
                <a:gd fmla="*/ 954 h 1116" name="T15"/>
                <a:gd fmla="*/ 569 w 860" name="T16"/>
                <a:gd fmla="*/ 994 h 1116" name="T17"/>
                <a:gd fmla="*/ 558 w 860" name="T18"/>
                <a:gd fmla="*/ 1111 h 1116" name="T19"/>
                <a:gd fmla="*/ 581 w 860" name="T20"/>
                <a:gd fmla="*/ 1116 h 1116" name="T21"/>
                <a:gd fmla="*/ 674 w 860" name="T22"/>
                <a:gd fmla="*/ 919 h 1116" name="T23"/>
                <a:gd fmla="*/ 633 w 860" name="T24"/>
                <a:gd fmla="*/ 872 h 1116" name="T25"/>
                <a:gd fmla="*/ 639 w 860" name="T26"/>
                <a:gd fmla="*/ 832 h 1116" name="T27"/>
                <a:gd fmla="*/ 698 w 860" name="T28"/>
                <a:gd fmla="*/ 785 h 1116" name="T29"/>
                <a:gd fmla="*/ 656 w 860" name="T30"/>
                <a:gd fmla="*/ 767 h 1116" name="T31"/>
                <a:gd fmla="*/ 663 w 860" name="T32"/>
                <a:gd fmla="*/ 739 h 1116" name="T33"/>
                <a:gd fmla="*/ 698 w 860" name="T34"/>
                <a:gd fmla="*/ 744 h 1116" name="T35"/>
                <a:gd fmla="*/ 743 w 860" name="T36"/>
                <a:gd fmla="*/ 779 h 1116" name="T37"/>
                <a:gd fmla="*/ 796 w 860" name="T38"/>
                <a:gd fmla="*/ 779 h 1116" name="T39"/>
                <a:gd fmla="*/ 825 w 860" name="T40"/>
                <a:gd fmla="*/ 832 h 1116" name="T41"/>
                <a:gd fmla="*/ 860 w 860" name="T42"/>
                <a:gd fmla="*/ 837 h 1116" name="T43"/>
                <a:gd fmla="*/ 848 w 860" name="T44"/>
                <a:gd fmla="*/ 797 h 1116" name="T45"/>
                <a:gd fmla="*/ 855 w 860" name="T46"/>
                <a:gd fmla="*/ 756 h 1116" name="T47"/>
                <a:gd fmla="*/ 808 w 860" name="T48"/>
                <a:gd fmla="*/ 669 h 1116" name="T49"/>
                <a:gd fmla="*/ 831 w 860" name="T50"/>
                <a:gd fmla="*/ 605 h 1116" name="T51"/>
                <a:gd fmla="*/ 813 w 860" name="T52"/>
                <a:gd fmla="*/ 576 h 1116" name="T53"/>
                <a:gd fmla="*/ 843 w 860" name="T54"/>
                <a:gd fmla="*/ 478 h 1116" name="T55"/>
                <a:gd fmla="*/ 721 w 860" name="T56"/>
                <a:gd fmla="*/ 471 h 1116" name="T57"/>
                <a:gd fmla="*/ 541 w 860" name="T58"/>
                <a:gd fmla="*/ 361 h 1116" name="T59"/>
                <a:gd fmla="*/ 499 w 860" name="T60"/>
                <a:gd fmla="*/ 274 h 1116" name="T61"/>
                <a:gd fmla="*/ 453 w 860" name="T62"/>
                <a:gd fmla="*/ 279 h 1116" name="T63"/>
                <a:gd fmla="*/ 511 w 860" name="T64"/>
                <a:gd fmla="*/ 192 h 1116" name="T65"/>
                <a:gd fmla="*/ 494 w 860" name="T66"/>
                <a:gd fmla="*/ 122 h 1116" name="T67"/>
                <a:gd fmla="*/ 541 w 860" name="T68"/>
                <a:gd fmla="*/ 105 h 1116" name="T69"/>
                <a:gd fmla="*/ 593 w 860" name="T70"/>
                <a:gd fmla="*/ 18 h 1116" name="T71"/>
                <a:gd fmla="*/ 552 w 860" name="T72"/>
                <a:gd fmla="*/ 0 h 1116" name="T73"/>
                <a:gd fmla="*/ 523 w 860" name="T74"/>
                <a:gd fmla="*/ 24 h 1116" name="T75"/>
                <a:gd fmla="*/ 302 w 860" name="T76"/>
                <a:gd fmla="*/ 94 h 1116" name="T77"/>
                <a:gd fmla="*/ 290 w 860" name="T78"/>
                <a:gd fmla="*/ 134 h 1116" name="T79"/>
                <a:gd fmla="*/ 232 w 860" name="T80"/>
                <a:gd fmla="*/ 244 h 1116" name="T81"/>
                <a:gd fmla="*/ 180 w 860" name="T82"/>
                <a:gd fmla="*/ 262 h 1116" name="T83"/>
                <a:gd fmla="*/ 157 w 860" name="T84"/>
                <a:gd fmla="*/ 326 h 1116" name="T85"/>
                <a:gd fmla="*/ 174 w 860" name="T86"/>
                <a:gd fmla="*/ 478 h 1116" name="T87"/>
                <a:gd fmla="*/ 140 w 860" name="T88"/>
                <a:gd fmla="*/ 500 h 1116" name="T89"/>
                <a:gd fmla="*/ 157 w 860" name="T90"/>
                <a:gd fmla="*/ 570 h 1116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1116" w="860">
                  <a:moveTo>
                    <a:pt x="157" y="570"/>
                  </a:moveTo>
                  <a:lnTo>
                    <a:pt x="0" y="687"/>
                  </a:lnTo>
                  <a:lnTo>
                    <a:pt x="105" y="744"/>
                  </a:lnTo>
                  <a:lnTo>
                    <a:pt x="99" y="785"/>
                  </a:lnTo>
                  <a:lnTo>
                    <a:pt x="244" y="797"/>
                  </a:lnTo>
                  <a:lnTo>
                    <a:pt x="285" y="802"/>
                  </a:lnTo>
                  <a:lnTo>
                    <a:pt x="354" y="936"/>
                  </a:lnTo>
                  <a:lnTo>
                    <a:pt x="482" y="954"/>
                  </a:lnTo>
                  <a:lnTo>
                    <a:pt x="569" y="994"/>
                  </a:lnTo>
                  <a:lnTo>
                    <a:pt x="558" y="1111"/>
                  </a:lnTo>
                  <a:lnTo>
                    <a:pt x="581" y="1116"/>
                  </a:lnTo>
                  <a:lnTo>
                    <a:pt x="674" y="919"/>
                  </a:lnTo>
                  <a:lnTo>
                    <a:pt x="633" y="872"/>
                  </a:lnTo>
                  <a:lnTo>
                    <a:pt x="639" y="832"/>
                  </a:lnTo>
                  <a:lnTo>
                    <a:pt x="698" y="785"/>
                  </a:lnTo>
                  <a:lnTo>
                    <a:pt x="656" y="767"/>
                  </a:lnTo>
                  <a:lnTo>
                    <a:pt x="663" y="739"/>
                  </a:lnTo>
                  <a:lnTo>
                    <a:pt x="698" y="744"/>
                  </a:lnTo>
                  <a:lnTo>
                    <a:pt x="743" y="779"/>
                  </a:lnTo>
                  <a:lnTo>
                    <a:pt x="796" y="779"/>
                  </a:lnTo>
                  <a:lnTo>
                    <a:pt x="825" y="832"/>
                  </a:lnTo>
                  <a:lnTo>
                    <a:pt x="860" y="837"/>
                  </a:lnTo>
                  <a:lnTo>
                    <a:pt x="848" y="797"/>
                  </a:lnTo>
                  <a:lnTo>
                    <a:pt x="855" y="756"/>
                  </a:lnTo>
                  <a:lnTo>
                    <a:pt x="808" y="669"/>
                  </a:lnTo>
                  <a:lnTo>
                    <a:pt x="831" y="605"/>
                  </a:lnTo>
                  <a:lnTo>
                    <a:pt x="813" y="576"/>
                  </a:lnTo>
                  <a:lnTo>
                    <a:pt x="843" y="478"/>
                  </a:lnTo>
                  <a:lnTo>
                    <a:pt x="721" y="471"/>
                  </a:lnTo>
                  <a:lnTo>
                    <a:pt x="541" y="361"/>
                  </a:lnTo>
                  <a:lnTo>
                    <a:pt x="499" y="274"/>
                  </a:lnTo>
                  <a:lnTo>
                    <a:pt x="453" y="279"/>
                  </a:lnTo>
                  <a:lnTo>
                    <a:pt x="511" y="192"/>
                  </a:lnTo>
                  <a:lnTo>
                    <a:pt x="494" y="122"/>
                  </a:lnTo>
                  <a:lnTo>
                    <a:pt x="541" y="105"/>
                  </a:lnTo>
                  <a:lnTo>
                    <a:pt x="593" y="18"/>
                  </a:lnTo>
                  <a:lnTo>
                    <a:pt x="552" y="0"/>
                  </a:lnTo>
                  <a:lnTo>
                    <a:pt x="523" y="24"/>
                  </a:lnTo>
                  <a:lnTo>
                    <a:pt x="302" y="94"/>
                  </a:lnTo>
                  <a:lnTo>
                    <a:pt x="290" y="134"/>
                  </a:lnTo>
                  <a:lnTo>
                    <a:pt x="232" y="244"/>
                  </a:lnTo>
                  <a:lnTo>
                    <a:pt x="180" y="262"/>
                  </a:lnTo>
                  <a:lnTo>
                    <a:pt x="157" y="326"/>
                  </a:lnTo>
                  <a:lnTo>
                    <a:pt x="174" y="478"/>
                  </a:lnTo>
                  <a:lnTo>
                    <a:pt x="140" y="500"/>
                  </a:lnTo>
                  <a:lnTo>
                    <a:pt x="157" y="57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298" name="Freeform 748"/>
            <p:cNvSpPr/>
            <p:nvPr/>
          </p:nvSpPr>
          <p:spPr bwMode="auto">
            <a:xfrm>
              <a:off x="10160755" y="4732917"/>
              <a:ext cx="193981" cy="193981"/>
            </a:xfrm>
            <a:custGeom>
              <a:gdLst>
                <a:gd fmla="*/ 123 w 361" name="T0"/>
                <a:gd fmla="*/ 0 h 412" name="T1"/>
                <a:gd fmla="*/ 59 w 361" name="T2"/>
                <a:gd fmla="*/ 45 h 412" name="T3"/>
                <a:gd fmla="*/ 0 w 361" name="T4"/>
                <a:gd fmla="*/ 197 h 412" name="T5"/>
                <a:gd fmla="*/ 0 w 361" name="T6"/>
                <a:gd fmla="*/ 267 h 412" name="T7"/>
                <a:gd fmla="*/ 24 w 361" name="T8"/>
                <a:gd fmla="*/ 272 h 412" name="T9"/>
                <a:gd fmla="*/ 65 w 361" name="T10"/>
                <a:gd fmla="*/ 220 h 412" name="T11"/>
                <a:gd fmla="*/ 70 w 361" name="T12"/>
                <a:gd fmla="*/ 237 h 412" name="T13"/>
                <a:gd fmla="*/ 42 w 361" name="T14"/>
                <a:gd fmla="*/ 336 h 412" name="T15"/>
                <a:gd fmla="*/ 100 w 361" name="T16"/>
                <a:gd fmla="*/ 412 h 412" name="T17"/>
                <a:gd fmla="*/ 216 w 361" name="T18"/>
                <a:gd fmla="*/ 324 h 412" name="T19"/>
                <a:gd fmla="*/ 227 w 361" name="T20"/>
                <a:gd fmla="*/ 272 h 412" name="T21"/>
                <a:gd fmla="*/ 309 w 361" name="T22"/>
                <a:gd fmla="*/ 249 h 412" name="T23"/>
                <a:gd fmla="*/ 361 w 361" name="T24"/>
                <a:gd fmla="*/ 110 h 412" name="T25"/>
                <a:gd fmla="*/ 216 w 361" name="T26"/>
                <a:gd fmla="*/ 98 h 412" name="T27"/>
                <a:gd fmla="*/ 222 w 361" name="T28"/>
                <a:gd fmla="*/ 57 h 412" name="T29"/>
                <a:gd fmla="*/ 123 w 361" name="T30"/>
                <a:gd fmla="*/ 0 h 412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412" w="361">
                  <a:moveTo>
                    <a:pt x="123" y="0"/>
                  </a:moveTo>
                  <a:lnTo>
                    <a:pt x="59" y="45"/>
                  </a:lnTo>
                  <a:lnTo>
                    <a:pt x="0" y="197"/>
                  </a:lnTo>
                  <a:lnTo>
                    <a:pt x="0" y="267"/>
                  </a:lnTo>
                  <a:lnTo>
                    <a:pt x="24" y="272"/>
                  </a:lnTo>
                  <a:lnTo>
                    <a:pt x="65" y="220"/>
                  </a:lnTo>
                  <a:lnTo>
                    <a:pt x="70" y="237"/>
                  </a:lnTo>
                  <a:lnTo>
                    <a:pt x="42" y="336"/>
                  </a:lnTo>
                  <a:lnTo>
                    <a:pt x="100" y="412"/>
                  </a:lnTo>
                  <a:lnTo>
                    <a:pt x="216" y="324"/>
                  </a:lnTo>
                  <a:lnTo>
                    <a:pt x="227" y="272"/>
                  </a:lnTo>
                  <a:lnTo>
                    <a:pt x="309" y="249"/>
                  </a:lnTo>
                  <a:lnTo>
                    <a:pt x="361" y="110"/>
                  </a:lnTo>
                  <a:lnTo>
                    <a:pt x="216" y="98"/>
                  </a:lnTo>
                  <a:lnTo>
                    <a:pt x="222" y="57"/>
                  </a:lnTo>
                  <a:lnTo>
                    <a:pt x="123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299" name="Freeform 749"/>
            <p:cNvSpPr/>
            <p:nvPr/>
          </p:nvSpPr>
          <p:spPr bwMode="auto">
            <a:xfrm>
              <a:off x="10474110" y="4424536"/>
              <a:ext cx="522259" cy="387963"/>
            </a:xfrm>
            <a:custGeom>
              <a:gdLst>
                <a:gd fmla="*/ 75 w 977" name="T0"/>
                <a:gd fmla="*/ 52 h 808" name="T1"/>
                <a:gd fmla="*/ 93 w 977" name="T2"/>
                <a:gd fmla="*/ 134 h 808" name="T3"/>
                <a:gd fmla="*/ 139 w 977" name="T4"/>
                <a:gd fmla="*/ 180 h 808" name="T5"/>
                <a:gd fmla="*/ 145 w 977" name="T6"/>
                <a:gd fmla="*/ 146 h 808" name="T7"/>
                <a:gd fmla="*/ 127 w 977" name="T8"/>
                <a:gd fmla="*/ 87 h 808" name="T9"/>
                <a:gd fmla="*/ 174 w 977" name="T10"/>
                <a:gd fmla="*/ 64 h 808" name="T11"/>
                <a:gd fmla="*/ 197 w 977" name="T12"/>
                <a:gd fmla="*/ 0 h 808" name="T13"/>
                <a:gd fmla="*/ 319 w 977" name="T14"/>
                <a:gd fmla="*/ 52 h 808" name="T15"/>
                <a:gd fmla="*/ 354 w 977" name="T16"/>
                <a:gd fmla="*/ 111 h 808" name="T17"/>
                <a:gd fmla="*/ 750 w 977" name="T18"/>
                <a:gd fmla="*/ 146 h 808" name="T19"/>
                <a:gd fmla="*/ 750 w 977" name="T20"/>
                <a:gd fmla="*/ 174 h 808" name="T21"/>
                <a:gd fmla="*/ 855 w 977" name="T22"/>
                <a:gd fmla="*/ 238 h 808" name="T23"/>
                <a:gd fmla="*/ 849 w 977" name="T24"/>
                <a:gd fmla="*/ 290 h 808" name="T25"/>
                <a:gd fmla="*/ 977 w 977" name="T26"/>
                <a:gd fmla="*/ 372 h 808" name="T27"/>
                <a:gd fmla="*/ 872 w 977" name="T28"/>
                <a:gd fmla="*/ 395 h 808" name="T29"/>
                <a:gd fmla="*/ 901 w 977" name="T30"/>
                <a:gd fmla="*/ 442 h 808" name="T31"/>
                <a:gd fmla="*/ 872 w 977" name="T32"/>
                <a:gd fmla="*/ 470 h 808" name="T33"/>
                <a:gd fmla="*/ 849 w 977" name="T34"/>
                <a:gd fmla="*/ 470 h 808" name="T35"/>
                <a:gd fmla="*/ 855 w 977" name="T36"/>
                <a:gd fmla="*/ 564 h 808" name="T37"/>
                <a:gd fmla="*/ 820 w 977" name="T38"/>
                <a:gd fmla="*/ 639 h 808" name="T39"/>
                <a:gd fmla="*/ 727 w 977" name="T40"/>
                <a:gd fmla="*/ 627 h 808" name="T41"/>
                <a:gd fmla="*/ 698 w 977" name="T42"/>
                <a:gd fmla="*/ 645 h 808" name="T43"/>
                <a:gd fmla="*/ 570 w 977" name="T44"/>
                <a:gd fmla="*/ 569 h 808" name="T45"/>
                <a:gd fmla="*/ 546 w 977" name="T46"/>
                <a:gd fmla="*/ 592 h 808" name="T47"/>
                <a:gd fmla="*/ 633 w 977" name="T48"/>
                <a:gd fmla="*/ 714 h 808" name="T49"/>
                <a:gd fmla="*/ 511 w 977" name="T50"/>
                <a:gd fmla="*/ 808 h 808" name="T51"/>
                <a:gd fmla="*/ 401 w 977" name="T52"/>
                <a:gd fmla="*/ 784 h 808" name="T53"/>
                <a:gd fmla="*/ 389 w 977" name="T54"/>
                <a:gd fmla="*/ 744 h 808" name="T55"/>
                <a:gd fmla="*/ 396 w 977" name="T56"/>
                <a:gd fmla="*/ 703 h 808" name="T57"/>
                <a:gd fmla="*/ 354 w 977" name="T58"/>
                <a:gd fmla="*/ 622 h 808" name="T59"/>
                <a:gd fmla="*/ 372 w 977" name="T60"/>
                <a:gd fmla="*/ 552 h 808" name="T61"/>
                <a:gd fmla="*/ 354 w 977" name="T62"/>
                <a:gd fmla="*/ 523 h 808" name="T63"/>
                <a:gd fmla="*/ 384 w 977" name="T64"/>
                <a:gd fmla="*/ 425 h 808" name="T65"/>
                <a:gd fmla="*/ 250 w 977" name="T66"/>
                <a:gd fmla="*/ 413 h 808" name="T67"/>
                <a:gd fmla="*/ 70 w 977" name="T68"/>
                <a:gd fmla="*/ 308 h 808" name="T69"/>
                <a:gd fmla="*/ 40 w 977" name="T70"/>
                <a:gd fmla="*/ 221 h 808" name="T71"/>
                <a:gd fmla="*/ 0 w 977" name="T72"/>
                <a:gd fmla="*/ 226 h 808" name="T73"/>
                <a:gd fmla="*/ 52 w 977" name="T74"/>
                <a:gd fmla="*/ 139 h 808" name="T75"/>
                <a:gd fmla="*/ 35 w 977" name="T76"/>
                <a:gd fmla="*/ 69 h 808" name="T77"/>
                <a:gd fmla="*/ 75 w 977" name="T78"/>
                <a:gd fmla="*/ 52 h 808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806" w="977">
                  <a:moveTo>
                    <a:pt x="75" y="52"/>
                  </a:moveTo>
                  <a:lnTo>
                    <a:pt x="93" y="134"/>
                  </a:lnTo>
                  <a:lnTo>
                    <a:pt x="139" y="180"/>
                  </a:lnTo>
                  <a:lnTo>
                    <a:pt x="145" y="146"/>
                  </a:lnTo>
                  <a:lnTo>
                    <a:pt x="127" y="87"/>
                  </a:lnTo>
                  <a:lnTo>
                    <a:pt x="174" y="64"/>
                  </a:lnTo>
                  <a:lnTo>
                    <a:pt x="197" y="0"/>
                  </a:lnTo>
                  <a:lnTo>
                    <a:pt x="319" y="52"/>
                  </a:lnTo>
                  <a:lnTo>
                    <a:pt x="354" y="111"/>
                  </a:lnTo>
                  <a:lnTo>
                    <a:pt x="750" y="146"/>
                  </a:lnTo>
                  <a:lnTo>
                    <a:pt x="750" y="174"/>
                  </a:lnTo>
                  <a:lnTo>
                    <a:pt x="855" y="238"/>
                  </a:lnTo>
                  <a:lnTo>
                    <a:pt x="849" y="290"/>
                  </a:lnTo>
                  <a:lnTo>
                    <a:pt x="977" y="372"/>
                  </a:lnTo>
                  <a:lnTo>
                    <a:pt x="872" y="395"/>
                  </a:lnTo>
                  <a:lnTo>
                    <a:pt x="901" y="442"/>
                  </a:lnTo>
                  <a:lnTo>
                    <a:pt x="872" y="470"/>
                  </a:lnTo>
                  <a:lnTo>
                    <a:pt x="849" y="470"/>
                  </a:lnTo>
                  <a:lnTo>
                    <a:pt x="855" y="564"/>
                  </a:lnTo>
                  <a:lnTo>
                    <a:pt x="820" y="639"/>
                  </a:lnTo>
                  <a:lnTo>
                    <a:pt x="727" y="627"/>
                  </a:lnTo>
                  <a:lnTo>
                    <a:pt x="698" y="645"/>
                  </a:lnTo>
                  <a:lnTo>
                    <a:pt x="570" y="569"/>
                  </a:lnTo>
                  <a:lnTo>
                    <a:pt x="546" y="592"/>
                  </a:lnTo>
                  <a:lnTo>
                    <a:pt x="633" y="714"/>
                  </a:lnTo>
                  <a:lnTo>
                    <a:pt x="511" y="808"/>
                  </a:lnTo>
                  <a:lnTo>
                    <a:pt x="401" y="784"/>
                  </a:lnTo>
                  <a:lnTo>
                    <a:pt x="389" y="744"/>
                  </a:lnTo>
                  <a:lnTo>
                    <a:pt x="396" y="703"/>
                  </a:lnTo>
                  <a:lnTo>
                    <a:pt x="354" y="622"/>
                  </a:lnTo>
                  <a:lnTo>
                    <a:pt x="372" y="552"/>
                  </a:lnTo>
                  <a:lnTo>
                    <a:pt x="354" y="523"/>
                  </a:lnTo>
                  <a:lnTo>
                    <a:pt x="384" y="425"/>
                  </a:lnTo>
                  <a:lnTo>
                    <a:pt x="250" y="413"/>
                  </a:lnTo>
                  <a:lnTo>
                    <a:pt x="70" y="308"/>
                  </a:lnTo>
                  <a:lnTo>
                    <a:pt x="40" y="221"/>
                  </a:lnTo>
                  <a:lnTo>
                    <a:pt x="0" y="226"/>
                  </a:lnTo>
                  <a:lnTo>
                    <a:pt x="52" y="139"/>
                  </a:lnTo>
                  <a:lnTo>
                    <a:pt x="35" y="69"/>
                  </a:lnTo>
                  <a:lnTo>
                    <a:pt x="75" y="52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00" name="Freeform 750"/>
            <p:cNvSpPr/>
            <p:nvPr/>
          </p:nvSpPr>
          <p:spPr bwMode="auto">
            <a:xfrm>
              <a:off x="10135886" y="4782657"/>
              <a:ext cx="447650" cy="616762"/>
            </a:xfrm>
            <a:custGeom>
              <a:gdLst>
                <a:gd fmla="*/ 87 w 825" name="T0"/>
                <a:gd fmla="*/ 226 h 1283" name="T1"/>
                <a:gd fmla="*/ 0 w 825" name="T2"/>
                <a:gd fmla="*/ 291 h 1283" name="T3"/>
                <a:gd fmla="*/ 5 w 825" name="T4"/>
                <a:gd fmla="*/ 406 h 1283" name="T5"/>
                <a:gd fmla="*/ 92 w 825" name="T6"/>
                <a:gd fmla="*/ 470 h 1283" name="T7"/>
                <a:gd fmla="*/ 104 w 825" name="T8"/>
                <a:gd fmla="*/ 551 h 1283" name="T9"/>
                <a:gd fmla="*/ 157 w 825" name="T10"/>
                <a:gd fmla="*/ 575 h 1283" name="T11"/>
                <a:gd fmla="*/ 168 w 825" name="T12"/>
                <a:gd fmla="*/ 725 h 1283" name="T13"/>
                <a:gd fmla="*/ 284 w 825" name="T14"/>
                <a:gd fmla="*/ 854 h 1283" name="T15"/>
                <a:gd fmla="*/ 284 w 825" name="T16"/>
                <a:gd fmla="*/ 952 h 1283" name="T17"/>
                <a:gd fmla="*/ 417 w 825" name="T18"/>
                <a:gd fmla="*/ 1115 h 1283" name="T19"/>
                <a:gd fmla="*/ 604 w 825" name="T20"/>
                <a:gd fmla="*/ 1179 h 1283" name="T21"/>
                <a:gd fmla="*/ 650 w 825" name="T22"/>
                <a:gd fmla="*/ 1283 h 1283" name="T23"/>
                <a:gd fmla="*/ 766 w 825" name="T24"/>
                <a:gd fmla="*/ 1168 h 1283" name="T25"/>
                <a:gd fmla="*/ 772 w 825" name="T26"/>
                <a:gd fmla="*/ 1086 h 1283" name="T27"/>
                <a:gd fmla="*/ 825 w 825" name="T28"/>
                <a:gd fmla="*/ 976 h 1283" name="T29"/>
                <a:gd fmla="*/ 755 w 825" name="T30"/>
                <a:gd fmla="*/ 819 h 1283" name="T31"/>
                <a:gd fmla="*/ 696 w 825" name="T32"/>
                <a:gd fmla="*/ 778 h 1283" name="T33"/>
                <a:gd fmla="*/ 708 w 825" name="T34"/>
                <a:gd fmla="*/ 714 h 1283" name="T35"/>
                <a:gd fmla="*/ 673 w 825" name="T36"/>
                <a:gd fmla="*/ 680 h 1283" name="T37"/>
                <a:gd fmla="*/ 598 w 825" name="T38"/>
                <a:gd fmla="*/ 714 h 1283" name="T39"/>
                <a:gd fmla="*/ 551 w 825" name="T40"/>
                <a:gd fmla="*/ 650 h 1283" name="T41"/>
                <a:gd fmla="*/ 493 w 825" name="T42"/>
                <a:gd fmla="*/ 697 h 1283" name="T43"/>
                <a:gd fmla="*/ 469 w 825" name="T44"/>
                <a:gd fmla="*/ 586 h 1283" name="T45"/>
                <a:gd fmla="*/ 528 w 825" name="T46"/>
                <a:gd fmla="*/ 488 h 1283" name="T47"/>
                <a:gd fmla="*/ 534 w 825" name="T48"/>
                <a:gd fmla="*/ 436 h 1283" name="T49"/>
                <a:gd fmla="*/ 743 w 825" name="T50"/>
                <a:gd fmla="*/ 319 h 1283" name="T51"/>
                <a:gd fmla="*/ 720 w 825" name="T52"/>
                <a:gd fmla="*/ 314 h 1283" name="T53"/>
                <a:gd fmla="*/ 731 w 825" name="T54"/>
                <a:gd fmla="*/ 197 h 1283" name="T55"/>
                <a:gd fmla="*/ 650 w 825" name="T56"/>
                <a:gd fmla="*/ 157 h 1283" name="T57"/>
                <a:gd fmla="*/ 516 w 825" name="T58"/>
                <a:gd fmla="*/ 139 h 1283" name="T59"/>
                <a:gd fmla="*/ 447 w 825" name="T60"/>
                <a:gd fmla="*/ 5 h 1283" name="T61"/>
                <a:gd fmla="*/ 406 w 825" name="T62"/>
                <a:gd fmla="*/ 0 h 1283" name="T63"/>
                <a:gd fmla="*/ 354 w 825" name="T64"/>
                <a:gd fmla="*/ 139 h 1283" name="T65"/>
                <a:gd fmla="*/ 272 w 825" name="T66"/>
                <a:gd fmla="*/ 162 h 1283" name="T67"/>
                <a:gd fmla="*/ 261 w 825" name="T68"/>
                <a:gd fmla="*/ 226 h 1283" name="T69"/>
                <a:gd fmla="*/ 139 w 825" name="T70"/>
                <a:gd fmla="*/ 308 h 1283" name="T71"/>
                <a:gd fmla="*/ 87 w 825" name="T72"/>
                <a:gd fmla="*/ 226 h 1283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1283" w="825">
                  <a:moveTo>
                    <a:pt x="87" y="226"/>
                  </a:moveTo>
                  <a:lnTo>
                    <a:pt x="0" y="291"/>
                  </a:lnTo>
                  <a:lnTo>
                    <a:pt x="5" y="406"/>
                  </a:lnTo>
                  <a:lnTo>
                    <a:pt x="92" y="470"/>
                  </a:lnTo>
                  <a:lnTo>
                    <a:pt x="104" y="551"/>
                  </a:lnTo>
                  <a:lnTo>
                    <a:pt x="157" y="575"/>
                  </a:lnTo>
                  <a:lnTo>
                    <a:pt x="168" y="725"/>
                  </a:lnTo>
                  <a:lnTo>
                    <a:pt x="284" y="854"/>
                  </a:lnTo>
                  <a:lnTo>
                    <a:pt x="284" y="952"/>
                  </a:lnTo>
                  <a:lnTo>
                    <a:pt x="417" y="1115"/>
                  </a:lnTo>
                  <a:lnTo>
                    <a:pt x="604" y="1179"/>
                  </a:lnTo>
                  <a:lnTo>
                    <a:pt x="650" y="1283"/>
                  </a:lnTo>
                  <a:lnTo>
                    <a:pt x="766" y="1168"/>
                  </a:lnTo>
                  <a:lnTo>
                    <a:pt x="772" y="1086"/>
                  </a:lnTo>
                  <a:lnTo>
                    <a:pt x="825" y="976"/>
                  </a:lnTo>
                  <a:lnTo>
                    <a:pt x="755" y="819"/>
                  </a:lnTo>
                  <a:lnTo>
                    <a:pt x="696" y="778"/>
                  </a:lnTo>
                  <a:lnTo>
                    <a:pt x="708" y="714"/>
                  </a:lnTo>
                  <a:lnTo>
                    <a:pt x="673" y="680"/>
                  </a:lnTo>
                  <a:lnTo>
                    <a:pt x="598" y="714"/>
                  </a:lnTo>
                  <a:lnTo>
                    <a:pt x="551" y="650"/>
                  </a:lnTo>
                  <a:lnTo>
                    <a:pt x="493" y="697"/>
                  </a:lnTo>
                  <a:lnTo>
                    <a:pt x="469" y="586"/>
                  </a:lnTo>
                  <a:lnTo>
                    <a:pt x="528" y="488"/>
                  </a:lnTo>
                  <a:lnTo>
                    <a:pt x="534" y="436"/>
                  </a:lnTo>
                  <a:lnTo>
                    <a:pt x="743" y="319"/>
                  </a:lnTo>
                  <a:lnTo>
                    <a:pt x="720" y="314"/>
                  </a:lnTo>
                  <a:lnTo>
                    <a:pt x="731" y="197"/>
                  </a:lnTo>
                  <a:lnTo>
                    <a:pt x="650" y="157"/>
                  </a:lnTo>
                  <a:lnTo>
                    <a:pt x="516" y="139"/>
                  </a:lnTo>
                  <a:lnTo>
                    <a:pt x="447" y="5"/>
                  </a:lnTo>
                  <a:lnTo>
                    <a:pt x="406" y="0"/>
                  </a:lnTo>
                  <a:lnTo>
                    <a:pt x="354" y="139"/>
                  </a:lnTo>
                  <a:lnTo>
                    <a:pt x="272" y="162"/>
                  </a:lnTo>
                  <a:lnTo>
                    <a:pt x="261" y="226"/>
                  </a:lnTo>
                  <a:lnTo>
                    <a:pt x="139" y="308"/>
                  </a:lnTo>
                  <a:lnTo>
                    <a:pt x="87" y="226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01" name="Freeform 751"/>
            <p:cNvSpPr/>
            <p:nvPr/>
          </p:nvSpPr>
          <p:spPr bwMode="auto">
            <a:xfrm>
              <a:off x="10349762" y="5369576"/>
              <a:ext cx="258643" cy="1143996"/>
            </a:xfrm>
            <a:custGeom>
              <a:gdLst>
                <a:gd fmla="*/ 285 w 471" name="T0"/>
                <a:gd fmla="*/ 133 h 2399" name="T1"/>
                <a:gd fmla="*/ 268 w 471" name="T2"/>
                <a:gd fmla="*/ 586 h 2399" name="T3"/>
                <a:gd fmla="*/ 163 w 471" name="T4"/>
                <a:gd fmla="*/ 830 h 2399" name="T5"/>
                <a:gd fmla="*/ 128 w 471" name="T6"/>
                <a:gd fmla="*/ 1208 h 2399" name="T7"/>
                <a:gd fmla="*/ 93 w 471" name="T8"/>
                <a:gd fmla="*/ 1417 h 2399" name="T9"/>
                <a:gd fmla="*/ 128 w 471" name="T10"/>
                <a:gd fmla="*/ 1632 h 2399" name="T11"/>
                <a:gd fmla="*/ 93 w 471" name="T12"/>
                <a:gd fmla="*/ 1719 h 2399" name="T13"/>
                <a:gd fmla="*/ 104 w 471" name="T14"/>
                <a:gd fmla="*/ 1864 h 2399" name="T15"/>
                <a:gd fmla="*/ 0 w 471" name="T16"/>
                <a:gd fmla="*/ 1928 h 2399" name="T17"/>
                <a:gd fmla="*/ 41 w 471" name="T18"/>
                <a:gd fmla="*/ 1998 h 2399" name="T19"/>
                <a:gd fmla="*/ 59 w 471" name="T20"/>
                <a:gd fmla="*/ 2068 h 2399" name="T21"/>
                <a:gd fmla="*/ 69 w 471" name="T22"/>
                <a:gd fmla="*/ 2260 h 2399" name="T23"/>
                <a:gd fmla="*/ 104 w 471" name="T24"/>
                <a:gd fmla="*/ 2358 h 2399" name="T25"/>
                <a:gd fmla="*/ 151 w 471" name="T26"/>
                <a:gd fmla="*/ 2352 h 2399" name="T27"/>
                <a:gd fmla="*/ 174 w 471" name="T28"/>
                <a:gd fmla="*/ 2340 h 2399" name="T29"/>
                <a:gd fmla="*/ 192 w 471" name="T30"/>
                <a:gd fmla="*/ 2399 h 2399" name="T31"/>
                <a:gd fmla="*/ 279 w 471" name="T32"/>
                <a:gd fmla="*/ 2329 h 2399" name="T33"/>
                <a:gd fmla="*/ 221 w 471" name="T34"/>
                <a:gd fmla="*/ 2335 h 2399" name="T35"/>
                <a:gd fmla="*/ 157 w 471" name="T36"/>
                <a:gd fmla="*/ 2271 h 2399" name="T37"/>
                <a:gd fmla="*/ 93 w 471" name="T38"/>
                <a:gd fmla="*/ 2166 h 2399" name="T39"/>
                <a:gd fmla="*/ 157 w 471" name="T40"/>
                <a:gd fmla="*/ 2045 h 2399" name="T41"/>
                <a:gd fmla="*/ 122 w 471" name="T42"/>
                <a:gd fmla="*/ 1998 h 2399" name="T43"/>
                <a:gd fmla="*/ 163 w 471" name="T44"/>
                <a:gd fmla="*/ 1911 h 2399" name="T45"/>
                <a:gd fmla="*/ 204 w 471" name="T46"/>
                <a:gd fmla="*/ 1836 h 2399" name="T47"/>
                <a:gd fmla="*/ 221 w 471" name="T48"/>
                <a:gd fmla="*/ 1306 h 2399" name="T49"/>
                <a:gd fmla="*/ 314 w 471" name="T50"/>
                <a:gd fmla="*/ 1243 h 2399" name="T51"/>
                <a:gd fmla="*/ 291 w 471" name="T52"/>
                <a:gd fmla="*/ 1092 h 2399" name="T53"/>
                <a:gd fmla="*/ 383 w 471" name="T54"/>
                <a:gd fmla="*/ 621 h 2399" name="T55"/>
                <a:gd fmla="*/ 418 w 471" name="T56"/>
                <a:gd fmla="*/ 471 h 2399" name="T57"/>
                <a:gd fmla="*/ 471 w 471" name="T58"/>
                <a:gd fmla="*/ 464 h 2399" name="T59"/>
                <a:gd fmla="*/ 425 w 471" name="T60"/>
                <a:gd fmla="*/ 354 h 2399" name="T61"/>
                <a:gd fmla="*/ 314 w 471" name="T62"/>
                <a:gd fmla="*/ 0 h 2399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2399" w="471">
                  <a:moveTo>
                    <a:pt x="250" y="63"/>
                  </a:moveTo>
                  <a:lnTo>
                    <a:pt x="285" y="133"/>
                  </a:lnTo>
                  <a:lnTo>
                    <a:pt x="233" y="558"/>
                  </a:lnTo>
                  <a:lnTo>
                    <a:pt x="268" y="586"/>
                  </a:lnTo>
                  <a:lnTo>
                    <a:pt x="204" y="650"/>
                  </a:lnTo>
                  <a:lnTo>
                    <a:pt x="163" y="830"/>
                  </a:lnTo>
                  <a:lnTo>
                    <a:pt x="204" y="929"/>
                  </a:lnTo>
                  <a:lnTo>
                    <a:pt x="128" y="1208"/>
                  </a:lnTo>
                  <a:lnTo>
                    <a:pt x="69" y="1324"/>
                  </a:lnTo>
                  <a:lnTo>
                    <a:pt x="93" y="1417"/>
                  </a:lnTo>
                  <a:lnTo>
                    <a:pt x="87" y="1550"/>
                  </a:lnTo>
                  <a:lnTo>
                    <a:pt x="128" y="1632"/>
                  </a:lnTo>
                  <a:lnTo>
                    <a:pt x="139" y="1679"/>
                  </a:lnTo>
                  <a:lnTo>
                    <a:pt x="93" y="1719"/>
                  </a:lnTo>
                  <a:lnTo>
                    <a:pt x="128" y="1812"/>
                  </a:lnTo>
                  <a:lnTo>
                    <a:pt x="104" y="1864"/>
                  </a:lnTo>
                  <a:lnTo>
                    <a:pt x="6" y="1899"/>
                  </a:lnTo>
                  <a:lnTo>
                    <a:pt x="0" y="1928"/>
                  </a:lnTo>
                  <a:lnTo>
                    <a:pt x="52" y="1946"/>
                  </a:lnTo>
                  <a:lnTo>
                    <a:pt x="41" y="1998"/>
                  </a:lnTo>
                  <a:lnTo>
                    <a:pt x="81" y="2021"/>
                  </a:lnTo>
                  <a:lnTo>
                    <a:pt x="59" y="2068"/>
                  </a:lnTo>
                  <a:lnTo>
                    <a:pt x="41" y="2172"/>
                  </a:lnTo>
                  <a:lnTo>
                    <a:pt x="69" y="2260"/>
                  </a:lnTo>
                  <a:lnTo>
                    <a:pt x="93" y="2282"/>
                  </a:lnTo>
                  <a:lnTo>
                    <a:pt x="104" y="2358"/>
                  </a:lnTo>
                  <a:lnTo>
                    <a:pt x="134" y="2364"/>
                  </a:lnTo>
                  <a:lnTo>
                    <a:pt x="151" y="2352"/>
                  </a:lnTo>
                  <a:lnTo>
                    <a:pt x="163" y="2329"/>
                  </a:lnTo>
                  <a:lnTo>
                    <a:pt x="174" y="2340"/>
                  </a:lnTo>
                  <a:lnTo>
                    <a:pt x="157" y="2382"/>
                  </a:lnTo>
                  <a:lnTo>
                    <a:pt x="192" y="2399"/>
                  </a:lnTo>
                  <a:lnTo>
                    <a:pt x="256" y="2364"/>
                  </a:lnTo>
                  <a:lnTo>
                    <a:pt x="279" y="2329"/>
                  </a:lnTo>
                  <a:lnTo>
                    <a:pt x="238" y="2317"/>
                  </a:lnTo>
                  <a:lnTo>
                    <a:pt x="221" y="2335"/>
                  </a:lnTo>
                  <a:lnTo>
                    <a:pt x="169" y="2312"/>
                  </a:lnTo>
                  <a:lnTo>
                    <a:pt x="157" y="2271"/>
                  </a:lnTo>
                  <a:lnTo>
                    <a:pt x="93" y="2248"/>
                  </a:lnTo>
                  <a:lnTo>
                    <a:pt x="93" y="2166"/>
                  </a:lnTo>
                  <a:lnTo>
                    <a:pt x="146" y="2114"/>
                  </a:lnTo>
                  <a:lnTo>
                    <a:pt x="157" y="2045"/>
                  </a:lnTo>
                  <a:lnTo>
                    <a:pt x="122" y="2010"/>
                  </a:lnTo>
                  <a:lnTo>
                    <a:pt x="122" y="1998"/>
                  </a:lnTo>
                  <a:lnTo>
                    <a:pt x="157" y="1963"/>
                  </a:lnTo>
                  <a:lnTo>
                    <a:pt x="163" y="1911"/>
                  </a:lnTo>
                  <a:lnTo>
                    <a:pt x="181" y="1888"/>
                  </a:lnTo>
                  <a:lnTo>
                    <a:pt x="204" y="1836"/>
                  </a:lnTo>
                  <a:lnTo>
                    <a:pt x="198" y="1801"/>
                  </a:lnTo>
                  <a:lnTo>
                    <a:pt x="221" y="1306"/>
                  </a:lnTo>
                  <a:lnTo>
                    <a:pt x="308" y="1278"/>
                  </a:lnTo>
                  <a:lnTo>
                    <a:pt x="314" y="1243"/>
                  </a:lnTo>
                  <a:lnTo>
                    <a:pt x="261" y="1214"/>
                  </a:lnTo>
                  <a:lnTo>
                    <a:pt x="291" y="1092"/>
                  </a:lnTo>
                  <a:lnTo>
                    <a:pt x="261" y="900"/>
                  </a:lnTo>
                  <a:lnTo>
                    <a:pt x="383" y="621"/>
                  </a:lnTo>
                  <a:lnTo>
                    <a:pt x="383" y="511"/>
                  </a:lnTo>
                  <a:lnTo>
                    <a:pt x="418" y="471"/>
                  </a:lnTo>
                  <a:lnTo>
                    <a:pt x="460" y="488"/>
                  </a:lnTo>
                  <a:lnTo>
                    <a:pt x="471" y="464"/>
                  </a:lnTo>
                  <a:lnTo>
                    <a:pt x="471" y="394"/>
                  </a:lnTo>
                  <a:lnTo>
                    <a:pt x="425" y="354"/>
                  </a:lnTo>
                  <a:lnTo>
                    <a:pt x="372" y="11"/>
                  </a:lnTo>
                  <a:lnTo>
                    <a:pt x="314" y="0"/>
                  </a:lnTo>
                  <a:lnTo>
                    <a:pt x="250" y="63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02" name="Freeform 752"/>
            <p:cNvSpPr/>
            <p:nvPr/>
          </p:nvSpPr>
          <p:spPr bwMode="auto">
            <a:xfrm>
              <a:off x="10349762" y="6235033"/>
              <a:ext cx="19895" cy="14922"/>
            </a:xfrm>
            <a:custGeom>
              <a:gdLst>
                <a:gd fmla="*/ 6 w 29" name="T0"/>
                <a:gd fmla="*/ 0 h 29" name="T1"/>
                <a:gd fmla="*/ 0 w 29" name="T2"/>
                <a:gd fmla="*/ 11 h 29" name="T3"/>
                <a:gd fmla="*/ 6 w 29" name="T4"/>
                <a:gd fmla="*/ 29 h 29" name="T5"/>
                <a:gd fmla="*/ 29 w 29" name="T6"/>
                <a:gd fmla="*/ 18 h 29" name="T7"/>
                <a:gd fmla="*/ 17 w 29" name="T8"/>
                <a:gd fmla="*/ 6 h 29" name="T9"/>
                <a:gd fmla="*/ 6 w 29" name="T10"/>
                <a:gd fmla="*/ 0 h 2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8" w="28">
                  <a:moveTo>
                    <a:pt x="6" y="0"/>
                  </a:moveTo>
                  <a:lnTo>
                    <a:pt x="0" y="11"/>
                  </a:lnTo>
                  <a:lnTo>
                    <a:pt x="6" y="29"/>
                  </a:lnTo>
                  <a:lnTo>
                    <a:pt x="29" y="18"/>
                  </a:lnTo>
                  <a:lnTo>
                    <a:pt x="17" y="6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03" name="Freeform 753"/>
            <p:cNvSpPr/>
            <p:nvPr/>
          </p:nvSpPr>
          <p:spPr bwMode="auto">
            <a:xfrm>
              <a:off x="10369658" y="6135555"/>
              <a:ext cx="19895" cy="49740"/>
            </a:xfrm>
            <a:custGeom>
              <a:gdLst>
                <a:gd fmla="*/ 23 w 40" name="T0"/>
                <a:gd fmla="*/ 0 h 111" name="T1"/>
                <a:gd fmla="*/ 0 w 40" name="T2"/>
                <a:gd fmla="*/ 24 h 111" name="T3"/>
                <a:gd fmla="*/ 6 w 40" name="T4"/>
                <a:gd fmla="*/ 52 h 111" name="T5"/>
                <a:gd fmla="*/ 0 w 40" name="T6"/>
                <a:gd fmla="*/ 93 h 111" name="T7"/>
                <a:gd fmla="*/ 23 w 40" name="T8"/>
                <a:gd fmla="*/ 111 h 111" name="T9"/>
                <a:gd fmla="*/ 40 w 40" name="T10"/>
                <a:gd fmla="*/ 99 h 111" name="T11"/>
                <a:gd fmla="*/ 30 w 40" name="T12"/>
                <a:gd fmla="*/ 69 h 111" name="T13"/>
                <a:gd fmla="*/ 40 w 40" name="T14"/>
                <a:gd fmla="*/ 29 h 111" name="T15"/>
                <a:gd fmla="*/ 23 w 40" name="T16"/>
                <a:gd fmla="*/ 0 h 11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0" w="40">
                  <a:moveTo>
                    <a:pt x="23" y="0"/>
                  </a:moveTo>
                  <a:lnTo>
                    <a:pt x="0" y="24"/>
                  </a:lnTo>
                  <a:lnTo>
                    <a:pt x="6" y="52"/>
                  </a:lnTo>
                  <a:lnTo>
                    <a:pt x="0" y="93"/>
                  </a:lnTo>
                  <a:lnTo>
                    <a:pt x="23" y="111"/>
                  </a:lnTo>
                  <a:lnTo>
                    <a:pt x="40" y="99"/>
                  </a:lnTo>
                  <a:lnTo>
                    <a:pt x="30" y="69"/>
                  </a:lnTo>
                  <a:lnTo>
                    <a:pt x="40" y="29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04" name="Freeform 754"/>
            <p:cNvSpPr/>
            <p:nvPr/>
          </p:nvSpPr>
          <p:spPr bwMode="auto">
            <a:xfrm>
              <a:off x="10444266" y="6508597"/>
              <a:ext cx="99478" cy="99478"/>
            </a:xfrm>
            <a:custGeom>
              <a:gdLst>
                <a:gd fmla="*/ 139 w 179" name="T0"/>
                <a:gd fmla="*/ 0 h 198" name="T1"/>
                <a:gd fmla="*/ 87 w 179" name="T2"/>
                <a:gd fmla="*/ 29 h 198" name="T3"/>
                <a:gd fmla="*/ 92 w 179" name="T4"/>
                <a:gd fmla="*/ 81 h 198" name="T5"/>
                <a:gd fmla="*/ 23 w 179" name="T6"/>
                <a:gd fmla="*/ 99 h 198" name="T7"/>
                <a:gd fmla="*/ 0 w 179" name="T8"/>
                <a:gd fmla="*/ 134 h 198" name="T9"/>
                <a:gd fmla="*/ 81 w 179" name="T10"/>
                <a:gd fmla="*/ 134 h 198" name="T11"/>
                <a:gd fmla="*/ 104 w 179" name="T12"/>
                <a:gd fmla="*/ 180 h 198" name="T13"/>
                <a:gd fmla="*/ 139 w 179" name="T14"/>
                <a:gd fmla="*/ 198 h 198" name="T15"/>
                <a:gd fmla="*/ 179 w 179" name="T16"/>
                <a:gd fmla="*/ 168 h 198" name="T17"/>
                <a:gd fmla="*/ 157 w 179" name="T18"/>
                <a:gd fmla="*/ 104 h 198" name="T19"/>
                <a:gd fmla="*/ 139 w 179" name="T20"/>
                <a:gd fmla="*/ 0 h 19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98" w="179">
                  <a:moveTo>
                    <a:pt x="139" y="0"/>
                  </a:moveTo>
                  <a:lnTo>
                    <a:pt x="87" y="29"/>
                  </a:lnTo>
                  <a:lnTo>
                    <a:pt x="92" y="81"/>
                  </a:lnTo>
                  <a:lnTo>
                    <a:pt x="23" y="99"/>
                  </a:lnTo>
                  <a:lnTo>
                    <a:pt x="0" y="134"/>
                  </a:lnTo>
                  <a:lnTo>
                    <a:pt x="81" y="134"/>
                  </a:lnTo>
                  <a:lnTo>
                    <a:pt x="104" y="180"/>
                  </a:lnTo>
                  <a:lnTo>
                    <a:pt x="139" y="198"/>
                  </a:lnTo>
                  <a:lnTo>
                    <a:pt x="179" y="168"/>
                  </a:lnTo>
                  <a:lnTo>
                    <a:pt x="157" y="104"/>
                  </a:lnTo>
                  <a:lnTo>
                    <a:pt x="139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05" name="Freeform 755"/>
            <p:cNvSpPr/>
            <p:nvPr/>
          </p:nvSpPr>
          <p:spPr bwMode="auto">
            <a:xfrm>
              <a:off x="10518874" y="6508597"/>
              <a:ext cx="89530" cy="94504"/>
            </a:xfrm>
            <a:custGeom>
              <a:gdLst>
                <a:gd fmla="*/ 0 w 169" name="T0"/>
                <a:gd fmla="*/ 0 h 186" name="T1"/>
                <a:gd fmla="*/ 18 w 169" name="T2"/>
                <a:gd fmla="*/ 104 h 186" name="T3"/>
                <a:gd fmla="*/ 40 w 169" name="T4"/>
                <a:gd fmla="*/ 168 h 186" name="T5"/>
                <a:gd fmla="*/ 99 w 169" name="T6"/>
                <a:gd fmla="*/ 186 h 186" name="T7"/>
                <a:gd fmla="*/ 169 w 169" name="T8"/>
                <a:gd fmla="*/ 174 h 186" name="T9"/>
                <a:gd fmla="*/ 134 w 169" name="T10"/>
                <a:gd fmla="*/ 122 h 186" name="T11"/>
                <a:gd fmla="*/ 110 w 169" name="T12"/>
                <a:gd fmla="*/ 122 h 186" name="T13"/>
                <a:gd fmla="*/ 70 w 169" name="T14"/>
                <a:gd fmla="*/ 99 h 186" name="T15"/>
                <a:gd fmla="*/ 30 w 169" name="T16"/>
                <a:gd fmla="*/ 12 h 186" name="T17"/>
                <a:gd fmla="*/ 0 w 169" name="T18"/>
                <a:gd fmla="*/ 0 h 18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86" w="169">
                  <a:moveTo>
                    <a:pt x="0" y="0"/>
                  </a:moveTo>
                  <a:lnTo>
                    <a:pt x="18" y="104"/>
                  </a:lnTo>
                  <a:lnTo>
                    <a:pt x="40" y="168"/>
                  </a:lnTo>
                  <a:lnTo>
                    <a:pt x="99" y="186"/>
                  </a:lnTo>
                  <a:lnTo>
                    <a:pt x="169" y="174"/>
                  </a:lnTo>
                  <a:lnTo>
                    <a:pt x="134" y="122"/>
                  </a:lnTo>
                  <a:lnTo>
                    <a:pt x="110" y="122"/>
                  </a:lnTo>
                  <a:lnTo>
                    <a:pt x="70" y="99"/>
                  </a:lnTo>
                  <a:lnTo>
                    <a:pt x="30" y="1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06" name="Freeform 756"/>
            <p:cNvSpPr/>
            <p:nvPr/>
          </p:nvSpPr>
          <p:spPr bwMode="auto">
            <a:xfrm>
              <a:off x="10404476" y="5518792"/>
              <a:ext cx="651580" cy="969909"/>
            </a:xfrm>
            <a:custGeom>
              <a:gdLst>
                <a:gd fmla="*/ 384 w 1209" name="T0"/>
                <a:gd fmla="*/ 134 h 2010" name="T1"/>
                <a:gd fmla="*/ 325 w 1209" name="T2"/>
                <a:gd fmla="*/ 146 h 2010" name="T3"/>
                <a:gd fmla="*/ 290 w 1209" name="T4"/>
                <a:gd fmla="*/ 285 h 2010" name="T5"/>
                <a:gd fmla="*/ 203 w 1209" name="T6"/>
                <a:gd fmla="*/ 767 h 2010" name="T7"/>
                <a:gd fmla="*/ 221 w 1209" name="T8"/>
                <a:gd fmla="*/ 918 h 2010" name="T9"/>
                <a:gd fmla="*/ 128 w 1209" name="T10"/>
                <a:gd fmla="*/ 981 h 2010" name="T11"/>
                <a:gd fmla="*/ 111 w 1209" name="T12"/>
                <a:gd fmla="*/ 1511 h 2010" name="T13"/>
                <a:gd fmla="*/ 64 w 1209" name="T14"/>
                <a:gd fmla="*/ 1598 h 2010" name="T15"/>
                <a:gd fmla="*/ 29 w 1209" name="T16"/>
                <a:gd fmla="*/ 1668 h 2010" name="T17"/>
                <a:gd fmla="*/ 64 w 1209" name="T18"/>
                <a:gd fmla="*/ 1720 h 2010" name="T19"/>
                <a:gd fmla="*/ 0 w 1209" name="T20"/>
                <a:gd fmla="*/ 1841 h 2010" name="T21"/>
                <a:gd fmla="*/ 70 w 1209" name="T22"/>
                <a:gd fmla="*/ 1957 h 2010" name="T23"/>
                <a:gd fmla="*/ 128 w 1209" name="T24"/>
                <a:gd fmla="*/ 2010 h 2010" name="T25"/>
                <a:gd fmla="*/ 186 w 1209" name="T26"/>
                <a:gd fmla="*/ 2004 h 2010" name="T27"/>
                <a:gd fmla="*/ 186 w 1209" name="T28"/>
                <a:gd fmla="*/ 1940 h 2010" name="T29"/>
                <a:gd fmla="*/ 349 w 1209" name="T30"/>
                <a:gd fmla="*/ 1778 h 2010" name="T31"/>
                <a:gd fmla="*/ 285 w 1209" name="T32"/>
                <a:gd fmla="*/ 1673 h 2010" name="T33"/>
                <a:gd fmla="*/ 378 w 1209" name="T34"/>
                <a:gd fmla="*/ 1569 h 2010" name="T35"/>
                <a:gd fmla="*/ 500 w 1209" name="T36"/>
                <a:gd fmla="*/ 1417 h 2010" name="T37"/>
                <a:gd fmla="*/ 459 w 1209" name="T38"/>
                <a:gd fmla="*/ 1377 h 2010" name="T39"/>
                <a:gd fmla="*/ 587 w 1209" name="T40"/>
                <a:gd fmla="*/ 1302 h 2010" name="T41"/>
                <a:gd fmla="*/ 604 w 1209" name="T42"/>
                <a:gd fmla="*/ 1208 h 2010" name="T43"/>
                <a:gd fmla="*/ 883 w 1209" name="T44"/>
                <a:gd fmla="*/ 1127 h 2010" name="T45"/>
                <a:gd fmla="*/ 843 w 1209" name="T46"/>
                <a:gd fmla="*/ 866 h 2010" name="T47"/>
                <a:gd fmla="*/ 960 w 1209" name="T48"/>
                <a:gd fmla="*/ 575 h 2010" name="T49"/>
                <a:gd fmla="*/ 1209 w 1209" name="T50"/>
                <a:gd fmla="*/ 348 h 2010" name="T51"/>
                <a:gd fmla="*/ 1117 w 1209" name="T52"/>
                <a:gd fmla="*/ 401 h 2010" name="T53"/>
                <a:gd fmla="*/ 883 w 1209" name="T54"/>
                <a:gd fmla="*/ 441 h 2010" name="T55"/>
                <a:gd fmla="*/ 960 w 1209" name="T56"/>
                <a:gd fmla="*/ 308 h 2010" name="T57"/>
                <a:gd fmla="*/ 826 w 1209" name="T58"/>
                <a:gd fmla="*/ 221 h 2010" name="T59"/>
                <a:gd fmla="*/ 726 w 1209" name="T60"/>
                <a:gd fmla="*/ 151 h 2010" name="T61"/>
                <a:gd fmla="*/ 611 w 1209" name="T62"/>
                <a:gd fmla="*/ 29 h 2010" name="T63"/>
                <a:gd fmla="*/ 564 w 1209" name="T64"/>
                <a:gd fmla="*/ 69 h 2010" name="T65"/>
                <a:gd fmla="*/ 459 w 1209" name="T66"/>
                <a:gd fmla="*/ 0 h 2010" name="T67"/>
                <a:gd fmla="*/ 372 w 1209" name="T68"/>
                <a:gd fmla="*/ 69 h 2010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2009" w="1209">
                  <a:moveTo>
                    <a:pt x="372" y="69"/>
                  </a:moveTo>
                  <a:lnTo>
                    <a:pt x="384" y="134"/>
                  </a:lnTo>
                  <a:lnTo>
                    <a:pt x="367" y="163"/>
                  </a:lnTo>
                  <a:lnTo>
                    <a:pt x="325" y="146"/>
                  </a:lnTo>
                  <a:lnTo>
                    <a:pt x="290" y="186"/>
                  </a:lnTo>
                  <a:lnTo>
                    <a:pt x="290" y="285"/>
                  </a:lnTo>
                  <a:lnTo>
                    <a:pt x="168" y="575"/>
                  </a:lnTo>
                  <a:lnTo>
                    <a:pt x="203" y="767"/>
                  </a:lnTo>
                  <a:lnTo>
                    <a:pt x="168" y="889"/>
                  </a:lnTo>
                  <a:lnTo>
                    <a:pt x="221" y="918"/>
                  </a:lnTo>
                  <a:lnTo>
                    <a:pt x="215" y="953"/>
                  </a:lnTo>
                  <a:lnTo>
                    <a:pt x="128" y="981"/>
                  </a:lnTo>
                  <a:lnTo>
                    <a:pt x="105" y="1476"/>
                  </a:lnTo>
                  <a:lnTo>
                    <a:pt x="111" y="1511"/>
                  </a:lnTo>
                  <a:lnTo>
                    <a:pt x="93" y="1563"/>
                  </a:lnTo>
                  <a:lnTo>
                    <a:pt x="64" y="1598"/>
                  </a:lnTo>
                  <a:lnTo>
                    <a:pt x="64" y="1644"/>
                  </a:lnTo>
                  <a:lnTo>
                    <a:pt x="29" y="1668"/>
                  </a:lnTo>
                  <a:lnTo>
                    <a:pt x="29" y="1685"/>
                  </a:lnTo>
                  <a:lnTo>
                    <a:pt x="64" y="1720"/>
                  </a:lnTo>
                  <a:lnTo>
                    <a:pt x="58" y="1783"/>
                  </a:lnTo>
                  <a:lnTo>
                    <a:pt x="0" y="1841"/>
                  </a:lnTo>
                  <a:lnTo>
                    <a:pt x="6" y="1923"/>
                  </a:lnTo>
                  <a:lnTo>
                    <a:pt x="70" y="1957"/>
                  </a:lnTo>
                  <a:lnTo>
                    <a:pt x="76" y="1987"/>
                  </a:lnTo>
                  <a:lnTo>
                    <a:pt x="128" y="2010"/>
                  </a:lnTo>
                  <a:lnTo>
                    <a:pt x="140" y="1998"/>
                  </a:lnTo>
                  <a:lnTo>
                    <a:pt x="186" y="2004"/>
                  </a:lnTo>
                  <a:lnTo>
                    <a:pt x="198" y="1980"/>
                  </a:lnTo>
                  <a:lnTo>
                    <a:pt x="186" y="1940"/>
                  </a:lnTo>
                  <a:lnTo>
                    <a:pt x="198" y="1905"/>
                  </a:lnTo>
                  <a:lnTo>
                    <a:pt x="349" y="1778"/>
                  </a:lnTo>
                  <a:lnTo>
                    <a:pt x="337" y="1691"/>
                  </a:lnTo>
                  <a:lnTo>
                    <a:pt x="285" y="1673"/>
                  </a:lnTo>
                  <a:lnTo>
                    <a:pt x="302" y="1598"/>
                  </a:lnTo>
                  <a:lnTo>
                    <a:pt x="378" y="1569"/>
                  </a:lnTo>
                  <a:lnTo>
                    <a:pt x="419" y="1435"/>
                  </a:lnTo>
                  <a:lnTo>
                    <a:pt x="500" y="1417"/>
                  </a:lnTo>
                  <a:lnTo>
                    <a:pt x="494" y="1389"/>
                  </a:lnTo>
                  <a:lnTo>
                    <a:pt x="459" y="1377"/>
                  </a:lnTo>
                  <a:lnTo>
                    <a:pt x="482" y="1342"/>
                  </a:lnTo>
                  <a:lnTo>
                    <a:pt x="587" y="1302"/>
                  </a:lnTo>
                  <a:lnTo>
                    <a:pt x="611" y="1232"/>
                  </a:lnTo>
                  <a:lnTo>
                    <a:pt x="604" y="1208"/>
                  </a:lnTo>
                  <a:lnTo>
                    <a:pt x="791" y="1185"/>
                  </a:lnTo>
                  <a:lnTo>
                    <a:pt x="883" y="1127"/>
                  </a:lnTo>
                  <a:lnTo>
                    <a:pt x="907" y="999"/>
                  </a:lnTo>
                  <a:lnTo>
                    <a:pt x="843" y="866"/>
                  </a:lnTo>
                  <a:lnTo>
                    <a:pt x="860" y="709"/>
                  </a:lnTo>
                  <a:lnTo>
                    <a:pt x="960" y="575"/>
                  </a:lnTo>
                  <a:lnTo>
                    <a:pt x="1204" y="453"/>
                  </a:lnTo>
                  <a:lnTo>
                    <a:pt x="1209" y="348"/>
                  </a:lnTo>
                  <a:lnTo>
                    <a:pt x="1169" y="343"/>
                  </a:lnTo>
                  <a:lnTo>
                    <a:pt x="1117" y="401"/>
                  </a:lnTo>
                  <a:lnTo>
                    <a:pt x="1005" y="465"/>
                  </a:lnTo>
                  <a:lnTo>
                    <a:pt x="883" y="441"/>
                  </a:lnTo>
                  <a:lnTo>
                    <a:pt x="872" y="401"/>
                  </a:lnTo>
                  <a:lnTo>
                    <a:pt x="960" y="308"/>
                  </a:lnTo>
                  <a:lnTo>
                    <a:pt x="878" y="226"/>
                  </a:lnTo>
                  <a:lnTo>
                    <a:pt x="826" y="221"/>
                  </a:lnTo>
                  <a:lnTo>
                    <a:pt x="808" y="163"/>
                  </a:lnTo>
                  <a:lnTo>
                    <a:pt x="726" y="151"/>
                  </a:lnTo>
                  <a:lnTo>
                    <a:pt x="674" y="41"/>
                  </a:lnTo>
                  <a:lnTo>
                    <a:pt x="611" y="29"/>
                  </a:lnTo>
                  <a:lnTo>
                    <a:pt x="581" y="76"/>
                  </a:lnTo>
                  <a:lnTo>
                    <a:pt x="564" y="69"/>
                  </a:lnTo>
                  <a:lnTo>
                    <a:pt x="512" y="6"/>
                  </a:lnTo>
                  <a:lnTo>
                    <a:pt x="459" y="0"/>
                  </a:lnTo>
                  <a:lnTo>
                    <a:pt x="407" y="58"/>
                  </a:lnTo>
                  <a:lnTo>
                    <a:pt x="372" y="69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07" name="Freeform 757"/>
            <p:cNvSpPr/>
            <p:nvPr/>
          </p:nvSpPr>
          <p:spPr bwMode="auto">
            <a:xfrm>
              <a:off x="10857100" y="5797330"/>
              <a:ext cx="189008" cy="179060"/>
            </a:xfrm>
            <a:custGeom>
              <a:gdLst>
                <a:gd fmla="*/ 117 w 343" name="T0"/>
                <a:gd fmla="*/ 0 h 371" name="T1"/>
                <a:gd fmla="*/ 162 w 343" name="T2"/>
                <a:gd fmla="*/ 35 h 371" name="T3"/>
                <a:gd fmla="*/ 169 w 343" name="T4"/>
                <a:gd fmla="*/ 93 h 371" name="T5"/>
                <a:gd fmla="*/ 221 w 343" name="T6"/>
                <a:gd fmla="*/ 99 h 371" name="T7"/>
                <a:gd fmla="*/ 291 w 343" name="T8"/>
                <a:gd fmla="*/ 162 h 371" name="T9"/>
                <a:gd fmla="*/ 284 w 343" name="T10"/>
                <a:gd fmla="*/ 204 h 371" name="T11"/>
                <a:gd fmla="*/ 343 w 343" name="T12"/>
                <a:gd fmla="*/ 279 h 371" name="T13"/>
                <a:gd fmla="*/ 244 w 343" name="T14"/>
                <a:gd fmla="*/ 371 h 371" name="T15"/>
                <a:gd fmla="*/ 87 w 343" name="T16"/>
                <a:gd fmla="*/ 343 h 371" name="T17"/>
                <a:gd fmla="*/ 0 w 343" name="T18"/>
                <a:gd fmla="*/ 291 h 371" name="T19"/>
                <a:gd fmla="*/ 17 w 343" name="T20"/>
                <a:gd fmla="*/ 134 h 371" name="T21"/>
                <a:gd fmla="*/ 117 w 343" name="T22"/>
                <a:gd fmla="*/ 0 h 37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71" w="343">
                  <a:moveTo>
                    <a:pt x="117" y="0"/>
                  </a:moveTo>
                  <a:lnTo>
                    <a:pt x="162" y="35"/>
                  </a:lnTo>
                  <a:lnTo>
                    <a:pt x="169" y="93"/>
                  </a:lnTo>
                  <a:lnTo>
                    <a:pt x="221" y="99"/>
                  </a:lnTo>
                  <a:lnTo>
                    <a:pt x="291" y="162"/>
                  </a:lnTo>
                  <a:lnTo>
                    <a:pt x="284" y="204"/>
                  </a:lnTo>
                  <a:lnTo>
                    <a:pt x="343" y="279"/>
                  </a:lnTo>
                  <a:lnTo>
                    <a:pt x="244" y="371"/>
                  </a:lnTo>
                  <a:lnTo>
                    <a:pt x="87" y="343"/>
                  </a:lnTo>
                  <a:lnTo>
                    <a:pt x="0" y="291"/>
                  </a:lnTo>
                  <a:lnTo>
                    <a:pt x="17" y="134"/>
                  </a:lnTo>
                  <a:lnTo>
                    <a:pt x="117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08" name="Freeform 758"/>
            <p:cNvSpPr/>
            <p:nvPr/>
          </p:nvSpPr>
          <p:spPr bwMode="auto">
            <a:xfrm>
              <a:off x="10518874" y="5145750"/>
              <a:ext cx="442676" cy="407859"/>
            </a:xfrm>
            <a:custGeom>
              <a:gdLst>
                <a:gd fmla="*/ 0 w 820" name="T0"/>
                <a:gd fmla="*/ 460 h 854" name="T1"/>
                <a:gd fmla="*/ 58 w 820" name="T2"/>
                <a:gd fmla="*/ 471 h 854" name="T3"/>
                <a:gd fmla="*/ 117 w 820" name="T4"/>
                <a:gd fmla="*/ 809 h 854" name="T5"/>
                <a:gd fmla="*/ 157 w 820" name="T6"/>
                <a:gd fmla="*/ 854 h 854" name="T7"/>
                <a:gd fmla="*/ 197 w 820" name="T8"/>
                <a:gd fmla="*/ 843 h 854" name="T9"/>
                <a:gd fmla="*/ 244 w 820" name="T10"/>
                <a:gd fmla="*/ 779 h 854" name="T11"/>
                <a:gd fmla="*/ 297 w 820" name="T12"/>
                <a:gd fmla="*/ 785 h 854" name="T13"/>
                <a:gd fmla="*/ 349 w 820" name="T14"/>
                <a:gd fmla="*/ 854 h 854" name="T15"/>
                <a:gd fmla="*/ 366 w 820" name="T16"/>
                <a:gd fmla="*/ 854 h 854" name="T17"/>
                <a:gd fmla="*/ 396 w 820" name="T18"/>
                <a:gd fmla="*/ 814 h 854" name="T19"/>
                <a:gd fmla="*/ 466 w 820" name="T20"/>
                <a:gd fmla="*/ 826 h 854" name="T21"/>
                <a:gd fmla="*/ 506 w 820" name="T22"/>
                <a:gd fmla="*/ 727 h 854" name="T23"/>
                <a:gd fmla="*/ 611 w 820" name="T24"/>
                <a:gd fmla="*/ 687 h 854" name="T25"/>
                <a:gd fmla="*/ 750 w 820" name="T26"/>
                <a:gd fmla="*/ 687 h 854" name="T27"/>
                <a:gd fmla="*/ 750 w 820" name="T28"/>
                <a:gd fmla="*/ 727 h 854" name="T29"/>
                <a:gd fmla="*/ 785 w 820" name="T30"/>
                <a:gd fmla="*/ 744 h 854" name="T31"/>
                <a:gd fmla="*/ 790 w 820" name="T32"/>
                <a:gd fmla="*/ 704 h 854" name="T33"/>
                <a:gd fmla="*/ 820 w 820" name="T34"/>
                <a:gd fmla="*/ 669 h 854" name="T35"/>
                <a:gd fmla="*/ 779 w 820" name="T36"/>
                <a:gd fmla="*/ 512 h 854" name="T37"/>
                <a:gd fmla="*/ 686 w 820" name="T38"/>
                <a:gd fmla="*/ 483 h 854" name="T39"/>
                <a:gd fmla="*/ 668 w 820" name="T40"/>
                <a:gd fmla="*/ 413 h 854" name="T41"/>
                <a:gd fmla="*/ 640 w 820" name="T42"/>
                <a:gd fmla="*/ 396 h 854" name="T43"/>
                <a:gd fmla="*/ 645 w 820" name="T44"/>
                <a:gd fmla="*/ 373 h 854" name="T45"/>
                <a:gd fmla="*/ 675 w 820" name="T46"/>
                <a:gd fmla="*/ 349 h 854" name="T47"/>
                <a:gd fmla="*/ 500 w 820" name="T48"/>
                <a:gd fmla="*/ 198 h 854" name="T49"/>
                <a:gd fmla="*/ 407 w 820" name="T50"/>
                <a:gd fmla="*/ 181 h 854" name="T51"/>
                <a:gd fmla="*/ 349 w 820" name="T52"/>
                <a:gd fmla="*/ 111 h 854" name="T53"/>
                <a:gd fmla="*/ 396 w 820" name="T54"/>
                <a:gd fmla="*/ 87 h 854" name="T55"/>
                <a:gd fmla="*/ 407 w 820" name="T56"/>
                <a:gd fmla="*/ 7 h 854" name="T57"/>
                <a:gd fmla="*/ 366 w 820" name="T58"/>
                <a:gd fmla="*/ 0 h 854" name="T59"/>
                <a:gd fmla="*/ 197 w 820" name="T60"/>
                <a:gd fmla="*/ 30 h 854" name="T61"/>
                <a:gd fmla="*/ 192 w 820" name="T62"/>
                <a:gd fmla="*/ 18 h 854" name="T63"/>
                <a:gd fmla="*/ 134 w 820" name="T64"/>
                <a:gd fmla="*/ 18 h 854" name="T65"/>
                <a:gd fmla="*/ 110 w 820" name="T66"/>
                <a:gd fmla="*/ 70 h 854" name="T67"/>
                <a:gd fmla="*/ 47 w 820" name="T68"/>
                <a:gd fmla="*/ 59 h 854" name="T69"/>
                <a:gd fmla="*/ 117 w 820" name="T70"/>
                <a:gd fmla="*/ 221 h 854" name="T71"/>
                <a:gd fmla="*/ 58 w 820" name="T72"/>
                <a:gd fmla="*/ 331 h 854" name="T73"/>
                <a:gd fmla="*/ 58 w 820" name="T74"/>
                <a:gd fmla="*/ 408 h 854" name="T75"/>
                <a:gd fmla="*/ 0 w 820" name="T76"/>
                <a:gd fmla="*/ 460 h 854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854" w="820">
                  <a:moveTo>
                    <a:pt x="0" y="460"/>
                  </a:moveTo>
                  <a:lnTo>
                    <a:pt x="58" y="471"/>
                  </a:lnTo>
                  <a:lnTo>
                    <a:pt x="117" y="809"/>
                  </a:lnTo>
                  <a:lnTo>
                    <a:pt x="157" y="854"/>
                  </a:lnTo>
                  <a:lnTo>
                    <a:pt x="197" y="843"/>
                  </a:lnTo>
                  <a:lnTo>
                    <a:pt x="244" y="779"/>
                  </a:lnTo>
                  <a:lnTo>
                    <a:pt x="297" y="785"/>
                  </a:lnTo>
                  <a:lnTo>
                    <a:pt x="349" y="854"/>
                  </a:lnTo>
                  <a:lnTo>
                    <a:pt x="366" y="854"/>
                  </a:lnTo>
                  <a:lnTo>
                    <a:pt x="396" y="814"/>
                  </a:lnTo>
                  <a:lnTo>
                    <a:pt x="466" y="826"/>
                  </a:lnTo>
                  <a:lnTo>
                    <a:pt x="506" y="727"/>
                  </a:lnTo>
                  <a:lnTo>
                    <a:pt x="611" y="687"/>
                  </a:lnTo>
                  <a:lnTo>
                    <a:pt x="750" y="687"/>
                  </a:lnTo>
                  <a:lnTo>
                    <a:pt x="750" y="727"/>
                  </a:lnTo>
                  <a:lnTo>
                    <a:pt x="785" y="744"/>
                  </a:lnTo>
                  <a:lnTo>
                    <a:pt x="790" y="704"/>
                  </a:lnTo>
                  <a:lnTo>
                    <a:pt x="820" y="669"/>
                  </a:lnTo>
                  <a:lnTo>
                    <a:pt x="779" y="512"/>
                  </a:lnTo>
                  <a:lnTo>
                    <a:pt x="686" y="483"/>
                  </a:lnTo>
                  <a:lnTo>
                    <a:pt x="668" y="413"/>
                  </a:lnTo>
                  <a:lnTo>
                    <a:pt x="640" y="396"/>
                  </a:lnTo>
                  <a:lnTo>
                    <a:pt x="645" y="373"/>
                  </a:lnTo>
                  <a:lnTo>
                    <a:pt x="675" y="349"/>
                  </a:lnTo>
                  <a:lnTo>
                    <a:pt x="500" y="198"/>
                  </a:lnTo>
                  <a:lnTo>
                    <a:pt x="407" y="181"/>
                  </a:lnTo>
                  <a:lnTo>
                    <a:pt x="349" y="111"/>
                  </a:lnTo>
                  <a:lnTo>
                    <a:pt x="396" y="87"/>
                  </a:lnTo>
                  <a:lnTo>
                    <a:pt x="407" y="7"/>
                  </a:lnTo>
                  <a:lnTo>
                    <a:pt x="366" y="0"/>
                  </a:lnTo>
                  <a:lnTo>
                    <a:pt x="197" y="30"/>
                  </a:lnTo>
                  <a:lnTo>
                    <a:pt x="192" y="18"/>
                  </a:lnTo>
                  <a:lnTo>
                    <a:pt x="134" y="18"/>
                  </a:lnTo>
                  <a:lnTo>
                    <a:pt x="110" y="70"/>
                  </a:lnTo>
                  <a:lnTo>
                    <a:pt x="47" y="59"/>
                  </a:lnTo>
                  <a:lnTo>
                    <a:pt x="117" y="221"/>
                  </a:lnTo>
                  <a:lnTo>
                    <a:pt x="58" y="331"/>
                  </a:lnTo>
                  <a:lnTo>
                    <a:pt x="58" y="408"/>
                  </a:lnTo>
                  <a:lnTo>
                    <a:pt x="0" y="46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09" name="Freeform 759"/>
            <p:cNvSpPr/>
            <p:nvPr/>
          </p:nvSpPr>
          <p:spPr bwMode="auto">
            <a:xfrm>
              <a:off x="10767570" y="5474027"/>
              <a:ext cx="288486" cy="273564"/>
            </a:xfrm>
            <a:custGeom>
              <a:gdLst>
                <a:gd fmla="*/ 326 w 535" name="T0"/>
                <a:gd fmla="*/ 57 h 563" name="T1"/>
                <a:gd fmla="*/ 309 w 535" name="T2"/>
                <a:gd fmla="*/ 162 h 563" name="T3"/>
                <a:gd fmla="*/ 343 w 535" name="T4"/>
                <a:gd fmla="*/ 202 h 563" name="T5"/>
                <a:gd fmla="*/ 384 w 535" name="T6"/>
                <a:gd fmla="*/ 191 h 563" name="T7"/>
                <a:gd fmla="*/ 495 w 535" name="T8"/>
                <a:gd fmla="*/ 267 h 563" name="T9"/>
                <a:gd fmla="*/ 483 w 535" name="T10"/>
                <a:gd fmla="*/ 331 h 563" name="T11"/>
                <a:gd fmla="*/ 535 w 535" name="T12"/>
                <a:gd fmla="*/ 366 h 563" name="T13"/>
                <a:gd fmla="*/ 523 w 535" name="T14"/>
                <a:gd fmla="*/ 446 h 563" name="T15"/>
                <a:gd fmla="*/ 495 w 535" name="T16"/>
                <a:gd fmla="*/ 441 h 563" name="T17"/>
                <a:gd fmla="*/ 443 w 535" name="T18"/>
                <a:gd fmla="*/ 499 h 563" name="T19"/>
                <a:gd fmla="*/ 331 w 535" name="T20"/>
                <a:gd fmla="*/ 563 h 563" name="T21"/>
                <a:gd fmla="*/ 209 w 535" name="T22"/>
                <a:gd fmla="*/ 539 h 563" name="T23"/>
                <a:gd fmla="*/ 198 w 535" name="T24"/>
                <a:gd fmla="*/ 499 h 563" name="T25"/>
                <a:gd fmla="*/ 286 w 535" name="T26"/>
                <a:gd fmla="*/ 411 h 563" name="T27"/>
                <a:gd fmla="*/ 209 w 535" name="T28"/>
                <a:gd fmla="*/ 331 h 563" name="T29"/>
                <a:gd fmla="*/ 152 w 535" name="T30"/>
                <a:gd fmla="*/ 319 h 563" name="T31"/>
                <a:gd fmla="*/ 134 w 535" name="T32"/>
                <a:gd fmla="*/ 267 h 563" name="T33"/>
                <a:gd fmla="*/ 52 w 535" name="T34"/>
                <a:gd fmla="*/ 255 h 563" name="T35"/>
                <a:gd fmla="*/ 0 w 535" name="T36"/>
                <a:gd fmla="*/ 139 h 563" name="T37"/>
                <a:gd fmla="*/ 47 w 535" name="T38"/>
                <a:gd fmla="*/ 40 h 563" name="T39"/>
                <a:gd fmla="*/ 152 w 535" name="T40"/>
                <a:gd fmla="*/ 0 h 563" name="T41"/>
                <a:gd fmla="*/ 291 w 535" name="T42"/>
                <a:gd fmla="*/ 0 h 563" name="T43"/>
                <a:gd fmla="*/ 291 w 535" name="T44"/>
                <a:gd fmla="*/ 40 h 563" name="T45"/>
                <a:gd fmla="*/ 326 w 535" name="T46"/>
                <a:gd fmla="*/ 57 h 563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563" w="535">
                  <a:moveTo>
                    <a:pt x="326" y="57"/>
                  </a:moveTo>
                  <a:lnTo>
                    <a:pt x="309" y="162"/>
                  </a:lnTo>
                  <a:lnTo>
                    <a:pt x="343" y="202"/>
                  </a:lnTo>
                  <a:lnTo>
                    <a:pt x="384" y="191"/>
                  </a:lnTo>
                  <a:lnTo>
                    <a:pt x="495" y="267"/>
                  </a:lnTo>
                  <a:lnTo>
                    <a:pt x="483" y="331"/>
                  </a:lnTo>
                  <a:lnTo>
                    <a:pt x="535" y="366"/>
                  </a:lnTo>
                  <a:lnTo>
                    <a:pt x="523" y="446"/>
                  </a:lnTo>
                  <a:lnTo>
                    <a:pt x="495" y="441"/>
                  </a:lnTo>
                  <a:lnTo>
                    <a:pt x="443" y="499"/>
                  </a:lnTo>
                  <a:lnTo>
                    <a:pt x="331" y="563"/>
                  </a:lnTo>
                  <a:lnTo>
                    <a:pt x="209" y="539"/>
                  </a:lnTo>
                  <a:lnTo>
                    <a:pt x="198" y="499"/>
                  </a:lnTo>
                  <a:lnTo>
                    <a:pt x="286" y="411"/>
                  </a:lnTo>
                  <a:lnTo>
                    <a:pt x="209" y="331"/>
                  </a:lnTo>
                  <a:lnTo>
                    <a:pt x="152" y="319"/>
                  </a:lnTo>
                  <a:lnTo>
                    <a:pt x="134" y="267"/>
                  </a:lnTo>
                  <a:lnTo>
                    <a:pt x="52" y="255"/>
                  </a:lnTo>
                  <a:lnTo>
                    <a:pt x="0" y="139"/>
                  </a:lnTo>
                  <a:lnTo>
                    <a:pt x="47" y="40"/>
                  </a:lnTo>
                  <a:lnTo>
                    <a:pt x="152" y="0"/>
                  </a:lnTo>
                  <a:lnTo>
                    <a:pt x="291" y="0"/>
                  </a:lnTo>
                  <a:lnTo>
                    <a:pt x="291" y="40"/>
                  </a:lnTo>
                  <a:lnTo>
                    <a:pt x="326" y="57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10" name="Freeform 760"/>
            <p:cNvSpPr/>
            <p:nvPr/>
          </p:nvSpPr>
          <p:spPr bwMode="auto">
            <a:xfrm>
              <a:off x="10926733" y="4608569"/>
              <a:ext cx="193981" cy="223825"/>
            </a:xfrm>
            <a:custGeom>
              <a:gdLst>
                <a:gd fmla="*/ 134 w 354" name="T0"/>
                <a:gd fmla="*/ 0 h 471" name="T1"/>
                <a:gd fmla="*/ 69 w 354" name="T2"/>
                <a:gd fmla="*/ 6 h 471" name="T3"/>
                <a:gd fmla="*/ 34 w 354" name="T4"/>
                <a:gd fmla="*/ 23 h 471" name="T5"/>
                <a:gd fmla="*/ 58 w 354" name="T6"/>
                <a:gd fmla="*/ 70 h 471" name="T7"/>
                <a:gd fmla="*/ 29 w 354" name="T8"/>
                <a:gd fmla="*/ 98 h 471" name="T9"/>
                <a:gd fmla="*/ 0 w 354" name="T10"/>
                <a:gd fmla="*/ 98 h 471" name="T11"/>
                <a:gd fmla="*/ 12 w 354" name="T12"/>
                <a:gd fmla="*/ 168 h 471" name="T13"/>
                <a:gd fmla="*/ 69 w 354" name="T14"/>
                <a:gd fmla="*/ 192 h 471" name="T15"/>
                <a:gd fmla="*/ 64 w 354" name="T16"/>
                <a:gd fmla="*/ 232 h 471" name="T17"/>
                <a:gd fmla="*/ 87 w 354" name="T18"/>
                <a:gd fmla="*/ 250 h 471" name="T19"/>
                <a:gd fmla="*/ 87 w 354" name="T20"/>
                <a:gd fmla="*/ 424 h 471" name="T21"/>
                <a:gd fmla="*/ 111 w 354" name="T22"/>
                <a:gd fmla="*/ 471 h 471" name="T23"/>
                <a:gd fmla="*/ 308 w 354" name="T24"/>
                <a:gd fmla="*/ 436 h 471" name="T25"/>
                <a:gd fmla="*/ 285 w 354" name="T26"/>
                <a:gd fmla="*/ 360 h 471" name="T27"/>
                <a:gd fmla="*/ 221 w 354" name="T28"/>
                <a:gd fmla="*/ 325 h 471" name="T29"/>
                <a:gd fmla="*/ 233 w 354" name="T30"/>
                <a:gd fmla="*/ 244 h 471" name="T31"/>
                <a:gd fmla="*/ 354 w 354" name="T32"/>
                <a:gd fmla="*/ 151 h 471" name="T33"/>
                <a:gd fmla="*/ 238 w 354" name="T34"/>
                <a:gd fmla="*/ 145 h 471" name="T35"/>
                <a:gd fmla="*/ 134 w 354" name="T36"/>
                <a:gd fmla="*/ 0 h 471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471" w="354">
                  <a:moveTo>
                    <a:pt x="134" y="0"/>
                  </a:moveTo>
                  <a:lnTo>
                    <a:pt x="69" y="6"/>
                  </a:lnTo>
                  <a:lnTo>
                    <a:pt x="34" y="23"/>
                  </a:lnTo>
                  <a:lnTo>
                    <a:pt x="58" y="70"/>
                  </a:lnTo>
                  <a:lnTo>
                    <a:pt x="29" y="98"/>
                  </a:lnTo>
                  <a:lnTo>
                    <a:pt x="0" y="98"/>
                  </a:lnTo>
                  <a:lnTo>
                    <a:pt x="12" y="168"/>
                  </a:lnTo>
                  <a:lnTo>
                    <a:pt x="69" y="192"/>
                  </a:lnTo>
                  <a:lnTo>
                    <a:pt x="64" y="232"/>
                  </a:lnTo>
                  <a:lnTo>
                    <a:pt x="87" y="250"/>
                  </a:lnTo>
                  <a:lnTo>
                    <a:pt x="87" y="424"/>
                  </a:lnTo>
                  <a:lnTo>
                    <a:pt x="111" y="471"/>
                  </a:lnTo>
                  <a:lnTo>
                    <a:pt x="308" y="436"/>
                  </a:lnTo>
                  <a:lnTo>
                    <a:pt x="285" y="360"/>
                  </a:lnTo>
                  <a:lnTo>
                    <a:pt x="221" y="325"/>
                  </a:lnTo>
                  <a:lnTo>
                    <a:pt x="233" y="244"/>
                  </a:lnTo>
                  <a:lnTo>
                    <a:pt x="354" y="151"/>
                  </a:lnTo>
                  <a:lnTo>
                    <a:pt x="238" y="145"/>
                  </a:lnTo>
                  <a:lnTo>
                    <a:pt x="134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11" name="Freeform 761"/>
            <p:cNvSpPr/>
            <p:nvPr/>
          </p:nvSpPr>
          <p:spPr bwMode="auto">
            <a:xfrm>
              <a:off x="11046107" y="4678204"/>
              <a:ext cx="164138" cy="134295"/>
            </a:xfrm>
            <a:custGeom>
              <a:gdLst>
                <a:gd fmla="*/ 133 w 302" name="T0"/>
                <a:gd fmla="*/ 0 h 285" name="T1"/>
                <a:gd fmla="*/ 12 w 302" name="T2"/>
                <a:gd fmla="*/ 93 h 285" name="T3"/>
                <a:gd fmla="*/ 0 w 302" name="T4"/>
                <a:gd fmla="*/ 174 h 285" name="T5"/>
                <a:gd fmla="*/ 64 w 302" name="T6"/>
                <a:gd fmla="*/ 209 h 285" name="T7"/>
                <a:gd fmla="*/ 87 w 302" name="T8"/>
                <a:gd fmla="*/ 285 h 285" name="T9"/>
                <a:gd fmla="*/ 133 w 302" name="T10"/>
                <a:gd fmla="*/ 250 h 285" name="T11"/>
                <a:gd fmla="*/ 185 w 302" name="T12"/>
                <a:gd fmla="*/ 285 h 285" name="T13"/>
                <a:gd fmla="*/ 255 w 302" name="T14"/>
                <a:gd fmla="*/ 285 h 285" name="T15"/>
                <a:gd fmla="*/ 296 w 302" name="T16"/>
                <a:gd fmla="*/ 180 h 285" name="T17"/>
                <a:gd fmla="*/ 272 w 302" name="T18"/>
                <a:gd fmla="*/ 134 h 285" name="T19"/>
                <a:gd fmla="*/ 302 w 302" name="T20"/>
                <a:gd fmla="*/ 87 h 285" name="T21"/>
                <a:gd fmla="*/ 244 w 302" name="T22"/>
                <a:gd fmla="*/ 76 h 285" name="T23"/>
                <a:gd fmla="*/ 162 w 302" name="T24"/>
                <a:gd fmla="*/ 6 h 285" name="T25"/>
                <a:gd fmla="*/ 133 w 302" name="T26"/>
                <a:gd fmla="*/ 0 h 28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285" w="302">
                  <a:moveTo>
                    <a:pt x="133" y="0"/>
                  </a:moveTo>
                  <a:lnTo>
                    <a:pt x="12" y="93"/>
                  </a:lnTo>
                  <a:lnTo>
                    <a:pt x="0" y="174"/>
                  </a:lnTo>
                  <a:lnTo>
                    <a:pt x="64" y="209"/>
                  </a:lnTo>
                  <a:lnTo>
                    <a:pt x="87" y="285"/>
                  </a:lnTo>
                  <a:lnTo>
                    <a:pt x="133" y="250"/>
                  </a:lnTo>
                  <a:lnTo>
                    <a:pt x="185" y="285"/>
                  </a:lnTo>
                  <a:lnTo>
                    <a:pt x="255" y="285"/>
                  </a:lnTo>
                  <a:lnTo>
                    <a:pt x="296" y="180"/>
                  </a:lnTo>
                  <a:lnTo>
                    <a:pt x="272" y="134"/>
                  </a:lnTo>
                  <a:lnTo>
                    <a:pt x="302" y="87"/>
                  </a:lnTo>
                  <a:lnTo>
                    <a:pt x="244" y="76"/>
                  </a:lnTo>
                  <a:lnTo>
                    <a:pt x="162" y="6"/>
                  </a:lnTo>
                  <a:lnTo>
                    <a:pt x="133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12" name="Freeform 762"/>
            <p:cNvSpPr/>
            <p:nvPr/>
          </p:nvSpPr>
          <p:spPr bwMode="auto">
            <a:xfrm>
              <a:off x="11185377" y="4722969"/>
              <a:ext cx="84555" cy="104453"/>
            </a:xfrm>
            <a:custGeom>
              <a:gdLst>
                <a:gd fmla="*/ 47 w 163" name="T0"/>
                <a:gd fmla="*/ 0 h 226" name="T1"/>
                <a:gd fmla="*/ 17 w 163" name="T2"/>
                <a:gd fmla="*/ 47 h 226" name="T3"/>
                <a:gd fmla="*/ 41 w 163" name="T4"/>
                <a:gd fmla="*/ 93 h 226" name="T5"/>
                <a:gd fmla="*/ 0 w 163" name="T6"/>
                <a:gd fmla="*/ 198 h 226" name="T7"/>
                <a:gd fmla="*/ 35 w 163" name="T8"/>
                <a:gd fmla="*/ 226 h 226" name="T9"/>
                <a:gd fmla="*/ 76 w 163" name="T10"/>
                <a:gd fmla="*/ 221 h 226" name="T11"/>
                <a:gd fmla="*/ 163 w 163" name="T12"/>
                <a:gd fmla="*/ 93 h 226" name="T13"/>
                <a:gd fmla="*/ 82 w 163" name="T14"/>
                <a:gd fmla="*/ 12 h 226" name="T15"/>
                <a:gd fmla="*/ 47 w 163" name="T16"/>
                <a:gd fmla="*/ 0 h 22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26" w="163">
                  <a:moveTo>
                    <a:pt x="47" y="0"/>
                  </a:moveTo>
                  <a:lnTo>
                    <a:pt x="17" y="47"/>
                  </a:lnTo>
                  <a:lnTo>
                    <a:pt x="41" y="93"/>
                  </a:lnTo>
                  <a:lnTo>
                    <a:pt x="0" y="198"/>
                  </a:lnTo>
                  <a:lnTo>
                    <a:pt x="35" y="226"/>
                  </a:lnTo>
                  <a:lnTo>
                    <a:pt x="76" y="221"/>
                  </a:lnTo>
                  <a:lnTo>
                    <a:pt x="163" y="93"/>
                  </a:lnTo>
                  <a:lnTo>
                    <a:pt x="82" y="12"/>
                  </a:lnTo>
                  <a:lnTo>
                    <a:pt x="47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13" name="Freeform 763"/>
            <p:cNvSpPr/>
            <p:nvPr/>
          </p:nvSpPr>
          <p:spPr bwMode="auto">
            <a:xfrm>
              <a:off x="10394527" y="4683179"/>
              <a:ext cx="1452377" cy="1248447"/>
            </a:xfrm>
            <a:custGeom>
              <a:gdLst>
                <a:gd fmla="*/ 1662 w 2685" name="T0"/>
                <a:gd fmla="*/ 192 h 2603" name="T1"/>
                <a:gd fmla="*/ 1760 w 2685" name="T2"/>
                <a:gd fmla="*/ 343 h 2603" name="T3"/>
                <a:gd fmla="*/ 1673 w 2685" name="T4"/>
                <a:gd fmla="*/ 512 h 2603" name="T5"/>
                <a:gd fmla="*/ 1790 w 2685" name="T6"/>
                <a:gd fmla="*/ 488 h 2603" name="T7"/>
                <a:gd fmla="*/ 1703 w 2685" name="T8"/>
                <a:gd fmla="*/ 540 h 2603" name="T9"/>
                <a:gd fmla="*/ 1854 w 2685" name="T10"/>
                <a:gd fmla="*/ 523 h 2603" name="T11"/>
                <a:gd fmla="*/ 2028 w 2685" name="T12"/>
                <a:gd fmla="*/ 570 h 2603" name="T13"/>
                <a:gd fmla="*/ 2046 w 2685" name="T14"/>
                <a:gd fmla="*/ 622 h 2603" name="T15"/>
                <a:gd fmla="*/ 2069 w 2685" name="T16"/>
                <a:gd fmla="*/ 662 h 2603" name="T17"/>
                <a:gd fmla="*/ 2284 w 2685" name="T18"/>
                <a:gd fmla="*/ 721 h 2603" name="T19"/>
                <a:gd fmla="*/ 2395 w 2685" name="T20"/>
                <a:gd fmla="*/ 704 h 2603" name="T21"/>
                <a:gd fmla="*/ 2587 w 2685" name="T22"/>
                <a:gd fmla="*/ 884 h 2603" name="T23"/>
                <a:gd fmla="*/ 2679 w 2685" name="T24"/>
                <a:gd fmla="*/ 894 h 2603" name="T25"/>
                <a:gd fmla="*/ 2644 w 2685" name="T26"/>
                <a:gd fmla="*/ 1156 h 2603" name="T27"/>
                <a:gd fmla="*/ 2400 w 2685" name="T28"/>
                <a:gd fmla="*/ 1342 h 2603" name="T29"/>
                <a:gd fmla="*/ 2336 w 2685" name="T30"/>
                <a:gd fmla="*/ 1494 h 2603" name="T31"/>
                <a:gd fmla="*/ 2266 w 2685" name="T32"/>
                <a:gd fmla="*/ 1703 h 2603" name="T33"/>
                <a:gd fmla="*/ 2004 w 2685" name="T34"/>
                <a:gd fmla="*/ 1993 h 2603" name="T35"/>
                <a:gd fmla="*/ 1795 w 2685" name="T36"/>
                <a:gd fmla="*/ 2045 h 2603" name="T37"/>
                <a:gd fmla="*/ 1558 w 2685" name="T38"/>
                <a:gd fmla="*/ 2127 h 2603" name="T39"/>
                <a:gd fmla="*/ 1319 w 2685" name="T40"/>
                <a:gd fmla="*/ 2521 h 2603" name="T41"/>
                <a:gd fmla="*/ 1342 w 2685" name="T42"/>
                <a:gd fmla="*/ 2382 h 2603" name="T43"/>
                <a:gd fmla="*/ 1203 w 2685" name="T44"/>
                <a:gd fmla="*/ 2603 h 2603" name="T45"/>
                <a:gd fmla="*/ 1151 w 2685" name="T46"/>
                <a:gd fmla="*/ 2486 h 2603" name="T47"/>
                <a:gd fmla="*/ 1034 w 2685" name="T48"/>
                <a:gd fmla="*/ 2417 h 2603" name="T49"/>
                <a:gd fmla="*/ 977 w 2685" name="T50"/>
                <a:gd fmla="*/ 2324 h 2603" name="T51"/>
                <a:gd fmla="*/ 1226 w 2685" name="T52"/>
                <a:gd fmla="*/ 2104 h 2603" name="T53"/>
                <a:gd fmla="*/ 1226 w 2685" name="T54"/>
                <a:gd fmla="*/ 2017 h 2603" name="T55"/>
                <a:gd fmla="*/ 1186 w 2685" name="T56"/>
                <a:gd fmla="*/ 1918 h 2603" name="T57"/>
                <a:gd fmla="*/ 1034 w 2685" name="T58"/>
                <a:gd fmla="*/ 1853 h 2603" name="T59"/>
                <a:gd fmla="*/ 1022 w 2685" name="T60"/>
                <a:gd fmla="*/ 1668 h 2603" name="T61"/>
                <a:gd fmla="*/ 1011 w 2685" name="T62"/>
                <a:gd fmla="*/ 1476 h 2603" name="T63"/>
                <a:gd fmla="*/ 900 w 2685" name="T64"/>
                <a:gd fmla="*/ 1383 h 2603" name="T65"/>
                <a:gd fmla="*/ 877 w 2685" name="T66"/>
                <a:gd fmla="*/ 1342 h 2603" name="T67"/>
                <a:gd fmla="*/ 726 w 2685" name="T68"/>
                <a:gd fmla="*/ 1156 h 2603" name="T69"/>
                <a:gd fmla="*/ 581 w 2685" name="T70"/>
                <a:gd fmla="*/ 1069 h 2603" name="T71"/>
                <a:gd fmla="*/ 639 w 2685" name="T72"/>
                <a:gd fmla="*/ 971 h 2603" name="T73"/>
                <a:gd fmla="*/ 429 w 2685" name="T74"/>
                <a:gd fmla="*/ 994 h 2603" name="T75"/>
                <a:gd fmla="*/ 366 w 2685" name="T76"/>
                <a:gd fmla="*/ 982 h 2603" name="T77"/>
                <a:gd fmla="*/ 284 w 2685" name="T78"/>
                <a:gd fmla="*/ 1023 h 2603" name="T79"/>
                <a:gd fmla="*/ 232 w 2685" name="T80"/>
                <a:gd fmla="*/ 918 h 2603" name="T81"/>
                <a:gd fmla="*/ 122 w 2685" name="T82"/>
                <a:gd fmla="*/ 918 h 2603" name="T83"/>
                <a:gd fmla="*/ 23 w 2685" name="T84"/>
                <a:gd fmla="*/ 901 h 2603" name="T85"/>
                <a:gd fmla="*/ 52 w 2685" name="T86"/>
                <a:gd fmla="*/ 692 h 2603" name="T87"/>
                <a:gd fmla="*/ 262 w 2685" name="T88"/>
                <a:gd fmla="*/ 529 h 2603" name="T89"/>
                <a:gd fmla="*/ 314 w 2685" name="T90"/>
                <a:gd fmla="*/ 285 h 2603" name="T91"/>
                <a:gd fmla="*/ 384 w 2685" name="T92"/>
                <a:gd fmla="*/ 192 h 2603" name="T93"/>
                <a:gd fmla="*/ 342 w 2685" name="T94"/>
                <a:gd fmla="*/ 174 h 2603" name="T95"/>
                <a:gd fmla="*/ 377 w 2685" name="T96"/>
                <a:gd fmla="*/ 151 h 2603" name="T97"/>
                <a:gd fmla="*/ 476 w 2685" name="T98"/>
                <a:gd fmla="*/ 186 h 2603" name="T99"/>
                <a:gd fmla="*/ 656 w 2685" name="T100"/>
                <a:gd fmla="*/ 268 h 2603" name="T101"/>
                <a:gd fmla="*/ 691 w 2685" name="T102"/>
                <a:gd fmla="*/ 52 h 2603" name="T103"/>
                <a:gd fmla="*/ 843 w 2685" name="T104"/>
                <a:gd fmla="*/ 105 h 2603" name="T105"/>
                <a:gd fmla="*/ 965 w 2685" name="T106"/>
                <a:gd fmla="*/ 99 h 2603" name="T107"/>
                <a:gd fmla="*/ 1000 w 2685" name="T108"/>
                <a:gd fmla="*/ 0 h 2603" name="T109"/>
                <a:gd fmla="*/ 1052 w 2685" name="T110"/>
                <a:gd fmla="*/ 59 h 2603" name="T111"/>
                <a:gd fmla="*/ 1075 w 2685" name="T112"/>
                <a:gd fmla="*/ 256 h 2603" name="T113"/>
                <a:gd fmla="*/ 1296 w 2685" name="T114"/>
                <a:gd fmla="*/ 268 h 2603" name="T115"/>
                <a:gd fmla="*/ 1401 w 2685" name="T116"/>
                <a:gd fmla="*/ 268 h 2603" name="T117"/>
                <a:gd fmla="*/ 1499 w 2685" name="T118"/>
                <a:gd fmla="*/ 296 h 2603" name="T119"/>
                <a:gd fmla="*/ 1633 w 2685" name="T120"/>
                <a:gd fmla="*/ 163 h 2603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2603" w="2685">
                  <a:moveTo>
                    <a:pt x="1633" y="163"/>
                  </a:moveTo>
                  <a:lnTo>
                    <a:pt x="1662" y="192"/>
                  </a:lnTo>
                  <a:lnTo>
                    <a:pt x="1715" y="308"/>
                  </a:lnTo>
                  <a:lnTo>
                    <a:pt x="1760" y="343"/>
                  </a:lnTo>
                  <a:lnTo>
                    <a:pt x="1580" y="523"/>
                  </a:lnTo>
                  <a:lnTo>
                    <a:pt x="1673" y="512"/>
                  </a:lnTo>
                  <a:lnTo>
                    <a:pt x="1737" y="477"/>
                  </a:lnTo>
                  <a:lnTo>
                    <a:pt x="1790" y="488"/>
                  </a:lnTo>
                  <a:lnTo>
                    <a:pt x="1772" y="535"/>
                  </a:lnTo>
                  <a:lnTo>
                    <a:pt x="1703" y="540"/>
                  </a:lnTo>
                  <a:lnTo>
                    <a:pt x="1778" y="582"/>
                  </a:lnTo>
                  <a:lnTo>
                    <a:pt x="1854" y="523"/>
                  </a:lnTo>
                  <a:lnTo>
                    <a:pt x="2022" y="535"/>
                  </a:lnTo>
                  <a:lnTo>
                    <a:pt x="2028" y="570"/>
                  </a:lnTo>
                  <a:lnTo>
                    <a:pt x="2057" y="570"/>
                  </a:lnTo>
                  <a:lnTo>
                    <a:pt x="2046" y="622"/>
                  </a:lnTo>
                  <a:lnTo>
                    <a:pt x="2086" y="640"/>
                  </a:lnTo>
                  <a:lnTo>
                    <a:pt x="2069" y="662"/>
                  </a:lnTo>
                  <a:lnTo>
                    <a:pt x="2191" y="669"/>
                  </a:lnTo>
                  <a:lnTo>
                    <a:pt x="2284" y="721"/>
                  </a:lnTo>
                  <a:lnTo>
                    <a:pt x="2348" y="680"/>
                  </a:lnTo>
                  <a:lnTo>
                    <a:pt x="2395" y="704"/>
                  </a:lnTo>
                  <a:lnTo>
                    <a:pt x="2545" y="872"/>
                  </a:lnTo>
                  <a:lnTo>
                    <a:pt x="2587" y="884"/>
                  </a:lnTo>
                  <a:lnTo>
                    <a:pt x="2644" y="860"/>
                  </a:lnTo>
                  <a:lnTo>
                    <a:pt x="2679" y="894"/>
                  </a:lnTo>
                  <a:lnTo>
                    <a:pt x="2685" y="1081"/>
                  </a:lnTo>
                  <a:lnTo>
                    <a:pt x="2644" y="1156"/>
                  </a:lnTo>
                  <a:lnTo>
                    <a:pt x="2580" y="1180"/>
                  </a:lnTo>
                  <a:lnTo>
                    <a:pt x="2400" y="1342"/>
                  </a:lnTo>
                  <a:lnTo>
                    <a:pt x="2348" y="1372"/>
                  </a:lnTo>
                  <a:lnTo>
                    <a:pt x="2336" y="1494"/>
                  </a:lnTo>
                  <a:lnTo>
                    <a:pt x="2290" y="1592"/>
                  </a:lnTo>
                  <a:lnTo>
                    <a:pt x="2266" y="1703"/>
                  </a:lnTo>
                  <a:lnTo>
                    <a:pt x="2051" y="1975"/>
                  </a:lnTo>
                  <a:lnTo>
                    <a:pt x="2004" y="1993"/>
                  </a:lnTo>
                  <a:lnTo>
                    <a:pt x="1917" y="1982"/>
                  </a:lnTo>
                  <a:lnTo>
                    <a:pt x="1795" y="2045"/>
                  </a:lnTo>
                  <a:lnTo>
                    <a:pt x="1743" y="2034"/>
                  </a:lnTo>
                  <a:lnTo>
                    <a:pt x="1558" y="2127"/>
                  </a:lnTo>
                  <a:lnTo>
                    <a:pt x="1516" y="2306"/>
                  </a:lnTo>
                  <a:lnTo>
                    <a:pt x="1319" y="2521"/>
                  </a:lnTo>
                  <a:lnTo>
                    <a:pt x="1279" y="2521"/>
                  </a:lnTo>
                  <a:lnTo>
                    <a:pt x="1342" y="2382"/>
                  </a:lnTo>
                  <a:lnTo>
                    <a:pt x="1313" y="2394"/>
                  </a:lnTo>
                  <a:lnTo>
                    <a:pt x="1203" y="2603"/>
                  </a:lnTo>
                  <a:lnTo>
                    <a:pt x="1144" y="2528"/>
                  </a:lnTo>
                  <a:lnTo>
                    <a:pt x="1151" y="2486"/>
                  </a:lnTo>
                  <a:lnTo>
                    <a:pt x="1081" y="2423"/>
                  </a:lnTo>
                  <a:lnTo>
                    <a:pt x="1034" y="2417"/>
                  </a:lnTo>
                  <a:lnTo>
                    <a:pt x="1029" y="2359"/>
                  </a:lnTo>
                  <a:lnTo>
                    <a:pt x="977" y="2324"/>
                  </a:lnTo>
                  <a:lnTo>
                    <a:pt x="1226" y="2196"/>
                  </a:lnTo>
                  <a:lnTo>
                    <a:pt x="1226" y="2104"/>
                  </a:lnTo>
                  <a:lnTo>
                    <a:pt x="1214" y="2097"/>
                  </a:lnTo>
                  <a:lnTo>
                    <a:pt x="1226" y="2017"/>
                  </a:lnTo>
                  <a:lnTo>
                    <a:pt x="1174" y="1982"/>
                  </a:lnTo>
                  <a:lnTo>
                    <a:pt x="1186" y="1918"/>
                  </a:lnTo>
                  <a:lnTo>
                    <a:pt x="1075" y="1842"/>
                  </a:lnTo>
                  <a:lnTo>
                    <a:pt x="1034" y="1853"/>
                  </a:lnTo>
                  <a:lnTo>
                    <a:pt x="1000" y="1825"/>
                  </a:lnTo>
                  <a:lnTo>
                    <a:pt x="1022" y="1668"/>
                  </a:lnTo>
                  <a:lnTo>
                    <a:pt x="1052" y="1633"/>
                  </a:lnTo>
                  <a:lnTo>
                    <a:pt x="1011" y="1476"/>
                  </a:lnTo>
                  <a:lnTo>
                    <a:pt x="918" y="1447"/>
                  </a:lnTo>
                  <a:lnTo>
                    <a:pt x="900" y="1383"/>
                  </a:lnTo>
                  <a:lnTo>
                    <a:pt x="877" y="1360"/>
                  </a:lnTo>
                  <a:lnTo>
                    <a:pt x="877" y="1342"/>
                  </a:lnTo>
                  <a:lnTo>
                    <a:pt x="918" y="1313"/>
                  </a:lnTo>
                  <a:lnTo>
                    <a:pt x="726" y="1156"/>
                  </a:lnTo>
                  <a:lnTo>
                    <a:pt x="639" y="1145"/>
                  </a:lnTo>
                  <a:lnTo>
                    <a:pt x="581" y="1069"/>
                  </a:lnTo>
                  <a:lnTo>
                    <a:pt x="628" y="1051"/>
                  </a:lnTo>
                  <a:lnTo>
                    <a:pt x="639" y="971"/>
                  </a:lnTo>
                  <a:lnTo>
                    <a:pt x="598" y="964"/>
                  </a:lnTo>
                  <a:lnTo>
                    <a:pt x="429" y="994"/>
                  </a:lnTo>
                  <a:lnTo>
                    <a:pt x="424" y="976"/>
                  </a:lnTo>
                  <a:lnTo>
                    <a:pt x="366" y="982"/>
                  </a:lnTo>
                  <a:lnTo>
                    <a:pt x="342" y="1034"/>
                  </a:lnTo>
                  <a:lnTo>
                    <a:pt x="284" y="1023"/>
                  </a:lnTo>
                  <a:lnTo>
                    <a:pt x="215" y="988"/>
                  </a:lnTo>
                  <a:lnTo>
                    <a:pt x="232" y="918"/>
                  </a:lnTo>
                  <a:lnTo>
                    <a:pt x="203" y="889"/>
                  </a:lnTo>
                  <a:lnTo>
                    <a:pt x="122" y="918"/>
                  </a:lnTo>
                  <a:lnTo>
                    <a:pt x="87" y="860"/>
                  </a:lnTo>
                  <a:lnTo>
                    <a:pt x="23" y="901"/>
                  </a:lnTo>
                  <a:lnTo>
                    <a:pt x="0" y="784"/>
                  </a:lnTo>
                  <a:lnTo>
                    <a:pt x="52" y="692"/>
                  </a:lnTo>
                  <a:lnTo>
                    <a:pt x="58" y="640"/>
                  </a:lnTo>
                  <a:lnTo>
                    <a:pt x="262" y="529"/>
                  </a:lnTo>
                  <a:lnTo>
                    <a:pt x="360" y="326"/>
                  </a:lnTo>
                  <a:lnTo>
                    <a:pt x="314" y="285"/>
                  </a:lnTo>
                  <a:lnTo>
                    <a:pt x="319" y="239"/>
                  </a:lnTo>
                  <a:lnTo>
                    <a:pt x="384" y="192"/>
                  </a:lnTo>
                  <a:lnTo>
                    <a:pt x="360" y="186"/>
                  </a:lnTo>
                  <a:lnTo>
                    <a:pt x="342" y="174"/>
                  </a:lnTo>
                  <a:lnTo>
                    <a:pt x="349" y="146"/>
                  </a:lnTo>
                  <a:lnTo>
                    <a:pt x="377" y="151"/>
                  </a:lnTo>
                  <a:lnTo>
                    <a:pt x="429" y="186"/>
                  </a:lnTo>
                  <a:lnTo>
                    <a:pt x="476" y="186"/>
                  </a:lnTo>
                  <a:lnTo>
                    <a:pt x="511" y="239"/>
                  </a:lnTo>
                  <a:lnTo>
                    <a:pt x="656" y="268"/>
                  </a:lnTo>
                  <a:lnTo>
                    <a:pt x="778" y="174"/>
                  </a:lnTo>
                  <a:lnTo>
                    <a:pt x="691" y="52"/>
                  </a:lnTo>
                  <a:lnTo>
                    <a:pt x="720" y="29"/>
                  </a:lnTo>
                  <a:lnTo>
                    <a:pt x="843" y="105"/>
                  </a:lnTo>
                  <a:lnTo>
                    <a:pt x="872" y="87"/>
                  </a:lnTo>
                  <a:lnTo>
                    <a:pt x="965" y="99"/>
                  </a:lnTo>
                  <a:lnTo>
                    <a:pt x="1000" y="24"/>
                  </a:lnTo>
                  <a:lnTo>
                    <a:pt x="1000" y="0"/>
                  </a:lnTo>
                  <a:lnTo>
                    <a:pt x="1057" y="24"/>
                  </a:lnTo>
                  <a:lnTo>
                    <a:pt x="1052" y="59"/>
                  </a:lnTo>
                  <a:lnTo>
                    <a:pt x="1075" y="82"/>
                  </a:lnTo>
                  <a:lnTo>
                    <a:pt x="1075" y="256"/>
                  </a:lnTo>
                  <a:lnTo>
                    <a:pt x="1099" y="303"/>
                  </a:lnTo>
                  <a:lnTo>
                    <a:pt x="1296" y="268"/>
                  </a:lnTo>
                  <a:lnTo>
                    <a:pt x="1342" y="233"/>
                  </a:lnTo>
                  <a:lnTo>
                    <a:pt x="1401" y="268"/>
                  </a:lnTo>
                  <a:lnTo>
                    <a:pt x="1470" y="268"/>
                  </a:lnTo>
                  <a:lnTo>
                    <a:pt x="1499" y="296"/>
                  </a:lnTo>
                  <a:lnTo>
                    <a:pt x="1540" y="291"/>
                  </a:lnTo>
                  <a:lnTo>
                    <a:pt x="1633" y="163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14" name="Freeform 764"/>
            <p:cNvSpPr/>
            <p:nvPr/>
          </p:nvSpPr>
          <p:spPr bwMode="auto">
            <a:xfrm rot="20717456">
              <a:off x="8260728" y="1808268"/>
              <a:ext cx="54713" cy="19895"/>
            </a:xfrm>
            <a:custGeom>
              <a:gdLst>
                <a:gd fmla="*/ 64 w 99" name="T0"/>
                <a:gd fmla="*/ 11 h 46" name="T1"/>
                <a:gd fmla="*/ 12 w 99" name="T2"/>
                <a:gd fmla="*/ 0 h 46" name="T3"/>
                <a:gd fmla="*/ 0 w 99" name="T4"/>
                <a:gd fmla="*/ 11 h 46" name="T5"/>
                <a:gd fmla="*/ 12 w 99" name="T6"/>
                <a:gd fmla="*/ 40 h 46" name="T7"/>
                <a:gd fmla="*/ 64 w 99" name="T8"/>
                <a:gd fmla="*/ 46 h 46" name="T9"/>
                <a:gd fmla="*/ 99 w 99" name="T10"/>
                <a:gd fmla="*/ 17 h 46" name="T11"/>
                <a:gd fmla="*/ 64 w 99" name="T12"/>
                <a:gd fmla="*/ 11 h 4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6" w="99">
                  <a:moveTo>
                    <a:pt x="64" y="11"/>
                  </a:moveTo>
                  <a:lnTo>
                    <a:pt x="12" y="0"/>
                  </a:lnTo>
                  <a:lnTo>
                    <a:pt x="0" y="11"/>
                  </a:lnTo>
                  <a:lnTo>
                    <a:pt x="12" y="40"/>
                  </a:lnTo>
                  <a:lnTo>
                    <a:pt x="64" y="46"/>
                  </a:lnTo>
                  <a:lnTo>
                    <a:pt x="99" y="17"/>
                  </a:lnTo>
                  <a:lnTo>
                    <a:pt x="64" y="11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15" name="Freeform 765"/>
            <p:cNvSpPr/>
            <p:nvPr/>
          </p:nvSpPr>
          <p:spPr bwMode="auto">
            <a:xfrm rot="20717456">
              <a:off x="8171198" y="2012198"/>
              <a:ext cx="59687" cy="24870"/>
            </a:xfrm>
            <a:custGeom>
              <a:gdLst>
                <a:gd fmla="*/ 58 w 110" name="T0"/>
                <a:gd fmla="*/ 0 h 52" name="T1"/>
                <a:gd fmla="*/ 0 w 110" name="T2"/>
                <a:gd fmla="*/ 24 h 52" name="T3"/>
                <a:gd fmla="*/ 23 w 110" name="T4"/>
                <a:gd fmla="*/ 41 h 52" name="T5"/>
                <a:gd fmla="*/ 105 w 110" name="T6"/>
                <a:gd fmla="*/ 52 h 52" name="T7"/>
                <a:gd fmla="*/ 110 w 110" name="T8"/>
                <a:gd fmla="*/ 17 h 52" name="T9"/>
                <a:gd fmla="*/ 81 w 110" name="T10"/>
                <a:gd fmla="*/ 0 h 52" name="T11"/>
                <a:gd fmla="*/ 58 w 110" name="T12"/>
                <a:gd fmla="*/ 0 h 5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2" w="110">
                  <a:moveTo>
                    <a:pt x="58" y="0"/>
                  </a:moveTo>
                  <a:lnTo>
                    <a:pt x="0" y="24"/>
                  </a:lnTo>
                  <a:lnTo>
                    <a:pt x="23" y="41"/>
                  </a:lnTo>
                  <a:lnTo>
                    <a:pt x="105" y="52"/>
                  </a:lnTo>
                  <a:lnTo>
                    <a:pt x="110" y="17"/>
                  </a:lnTo>
                  <a:lnTo>
                    <a:pt x="81" y="0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16" name="Freeform 766"/>
            <p:cNvSpPr/>
            <p:nvPr/>
          </p:nvSpPr>
          <p:spPr bwMode="auto">
            <a:xfrm rot="20717456">
              <a:off x="10782491" y="2474769"/>
              <a:ext cx="233774" cy="193981"/>
            </a:xfrm>
            <a:custGeom>
              <a:gdLst>
                <a:gd fmla="*/ 180 w 436" name="T0"/>
                <a:gd fmla="*/ 0 h 424" name="T1"/>
                <a:gd fmla="*/ 105 w 436" name="T2"/>
                <a:gd fmla="*/ 198 h 424" name="T3"/>
                <a:gd fmla="*/ 0 w 436" name="T4"/>
                <a:gd fmla="*/ 250 h 424" name="T5"/>
                <a:gd fmla="*/ 81 w 436" name="T6"/>
                <a:gd fmla="*/ 255 h 424" name="T7"/>
                <a:gd fmla="*/ 81 w 436" name="T8"/>
                <a:gd fmla="*/ 360 h 424" name="T9"/>
                <a:gd fmla="*/ 162 w 436" name="T10"/>
                <a:gd fmla="*/ 389 h 424" name="T11"/>
                <a:gd fmla="*/ 255 w 436" name="T12"/>
                <a:gd fmla="*/ 342 h 424" name="T13"/>
                <a:gd fmla="*/ 279 w 436" name="T14"/>
                <a:gd fmla="*/ 354 h 424" name="T15"/>
                <a:gd fmla="*/ 337 w 436" name="T16"/>
                <a:gd fmla="*/ 401 h 424" name="T17"/>
                <a:gd fmla="*/ 394 w 436" name="T18"/>
                <a:gd fmla="*/ 372 h 424" name="T19"/>
                <a:gd fmla="*/ 412 w 436" name="T20"/>
                <a:gd fmla="*/ 424 h 424" name="T21"/>
                <a:gd fmla="*/ 436 w 436" name="T22"/>
                <a:gd fmla="*/ 255 h 424" name="T23"/>
                <a:gd fmla="*/ 384 w 436" name="T24"/>
                <a:gd fmla="*/ 273 h 424" name="T25"/>
                <a:gd fmla="*/ 412 w 436" name="T26"/>
                <a:gd fmla="*/ 203 h 424" name="T27"/>
                <a:gd fmla="*/ 360 w 436" name="T28"/>
                <a:gd fmla="*/ 163 h 424" name="T29"/>
                <a:gd fmla="*/ 366 w 436" name="T30"/>
                <a:gd fmla="*/ 145 h 424" name="T31"/>
                <a:gd fmla="*/ 255 w 436" name="T32"/>
                <a:gd fmla="*/ 122 h 424" name="T33"/>
                <a:gd fmla="*/ 197 w 436" name="T34"/>
                <a:gd fmla="*/ 151 h 424" name="T35"/>
                <a:gd fmla="*/ 227 w 436" name="T36"/>
                <a:gd fmla="*/ 35 h 424" name="T37"/>
                <a:gd fmla="*/ 180 w 436" name="T38"/>
                <a:gd fmla="*/ 0 h 424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422" w="436">
                  <a:moveTo>
                    <a:pt x="180" y="0"/>
                  </a:moveTo>
                  <a:lnTo>
                    <a:pt x="105" y="198"/>
                  </a:lnTo>
                  <a:lnTo>
                    <a:pt x="0" y="250"/>
                  </a:lnTo>
                  <a:lnTo>
                    <a:pt x="81" y="255"/>
                  </a:lnTo>
                  <a:lnTo>
                    <a:pt x="81" y="360"/>
                  </a:lnTo>
                  <a:lnTo>
                    <a:pt x="162" y="389"/>
                  </a:lnTo>
                  <a:lnTo>
                    <a:pt x="255" y="342"/>
                  </a:lnTo>
                  <a:lnTo>
                    <a:pt x="279" y="354"/>
                  </a:lnTo>
                  <a:lnTo>
                    <a:pt x="337" y="401"/>
                  </a:lnTo>
                  <a:lnTo>
                    <a:pt x="394" y="372"/>
                  </a:lnTo>
                  <a:lnTo>
                    <a:pt x="412" y="424"/>
                  </a:lnTo>
                  <a:lnTo>
                    <a:pt x="436" y="255"/>
                  </a:lnTo>
                  <a:lnTo>
                    <a:pt x="384" y="273"/>
                  </a:lnTo>
                  <a:lnTo>
                    <a:pt x="412" y="203"/>
                  </a:lnTo>
                  <a:lnTo>
                    <a:pt x="360" y="163"/>
                  </a:lnTo>
                  <a:lnTo>
                    <a:pt x="366" y="145"/>
                  </a:lnTo>
                  <a:lnTo>
                    <a:pt x="255" y="122"/>
                  </a:lnTo>
                  <a:lnTo>
                    <a:pt x="197" y="151"/>
                  </a:lnTo>
                  <a:lnTo>
                    <a:pt x="227" y="35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17" name="Freeform 767"/>
            <p:cNvSpPr/>
            <p:nvPr/>
          </p:nvSpPr>
          <p:spPr bwMode="auto">
            <a:xfrm rot="20717456">
              <a:off x="10668092" y="2623987"/>
              <a:ext cx="64660" cy="24870"/>
            </a:xfrm>
            <a:custGeom>
              <a:gdLst>
                <a:gd fmla="*/ 93 w 122" name="T0"/>
                <a:gd fmla="*/ 0 h 53" name="T1"/>
                <a:gd fmla="*/ 30 w 122" name="T2"/>
                <a:gd fmla="*/ 7 h 53" name="T3"/>
                <a:gd fmla="*/ 0 w 122" name="T4"/>
                <a:gd fmla="*/ 7 h 53" name="T5"/>
                <a:gd fmla="*/ 0 w 122" name="T6"/>
                <a:gd fmla="*/ 24 h 53" name="T7"/>
                <a:gd fmla="*/ 82 w 122" name="T8"/>
                <a:gd fmla="*/ 35 h 53" name="T9"/>
                <a:gd fmla="*/ 99 w 122" name="T10"/>
                <a:gd fmla="*/ 53 h 53" name="T11"/>
                <a:gd fmla="*/ 122 w 122" name="T12"/>
                <a:gd fmla="*/ 30 h 53" name="T13"/>
                <a:gd fmla="*/ 93 w 122" name="T14"/>
                <a:gd fmla="*/ 0 h 5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52" w="122">
                  <a:moveTo>
                    <a:pt x="93" y="0"/>
                  </a:moveTo>
                  <a:lnTo>
                    <a:pt x="30" y="7"/>
                  </a:lnTo>
                  <a:lnTo>
                    <a:pt x="0" y="7"/>
                  </a:lnTo>
                  <a:lnTo>
                    <a:pt x="0" y="24"/>
                  </a:lnTo>
                  <a:lnTo>
                    <a:pt x="82" y="35"/>
                  </a:lnTo>
                  <a:lnTo>
                    <a:pt x="99" y="53"/>
                  </a:lnTo>
                  <a:lnTo>
                    <a:pt x="122" y="30"/>
                  </a:lnTo>
                  <a:lnTo>
                    <a:pt x="93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18" name="Freeform 768"/>
            <p:cNvSpPr/>
            <p:nvPr/>
          </p:nvSpPr>
          <p:spPr bwMode="auto">
            <a:xfrm rot="20717456">
              <a:off x="10717830" y="2733413"/>
              <a:ext cx="34817" cy="24870"/>
            </a:xfrm>
            <a:custGeom>
              <a:gdLst>
                <a:gd fmla="*/ 40 w 75" name="T0"/>
                <a:gd fmla="*/ 0 h 47" name="T1"/>
                <a:gd fmla="*/ 0 w 75" name="T2"/>
                <a:gd fmla="*/ 24 h 47" name="T3"/>
                <a:gd fmla="*/ 17 w 75" name="T4"/>
                <a:gd fmla="*/ 42 h 47" name="T5"/>
                <a:gd fmla="*/ 75 w 75" name="T6"/>
                <a:gd fmla="*/ 47 h 47" name="T7"/>
                <a:gd fmla="*/ 69 w 75" name="T8"/>
                <a:gd fmla="*/ 12 h 47" name="T9"/>
                <a:gd fmla="*/ 40 w 75" name="T10"/>
                <a:gd fmla="*/ 0 h 4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7" w="75">
                  <a:moveTo>
                    <a:pt x="40" y="0"/>
                  </a:moveTo>
                  <a:lnTo>
                    <a:pt x="0" y="24"/>
                  </a:lnTo>
                  <a:lnTo>
                    <a:pt x="17" y="42"/>
                  </a:lnTo>
                  <a:lnTo>
                    <a:pt x="75" y="47"/>
                  </a:lnTo>
                  <a:lnTo>
                    <a:pt x="69" y="12"/>
                  </a:lnTo>
                  <a:lnTo>
                    <a:pt x="40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19" name="Freeform 769"/>
            <p:cNvSpPr/>
            <p:nvPr/>
          </p:nvSpPr>
          <p:spPr bwMode="auto">
            <a:xfrm rot="20717456">
              <a:off x="10802387" y="2713518"/>
              <a:ext cx="49738" cy="49740"/>
            </a:xfrm>
            <a:custGeom>
              <a:gdLst>
                <a:gd fmla="*/ 17 w 87" name="T0"/>
                <a:gd fmla="*/ 100 h 105" name="T1"/>
                <a:gd fmla="*/ 0 w 87" name="T2"/>
                <a:gd fmla="*/ 59 h 105" name="T3"/>
                <a:gd fmla="*/ 28 w 87" name="T4"/>
                <a:gd fmla="*/ 0 h 105" name="T5"/>
                <a:gd fmla="*/ 52 w 87" name="T6"/>
                <a:gd fmla="*/ 12 h 105" name="T7"/>
                <a:gd fmla="*/ 40 w 87" name="T8"/>
                <a:gd fmla="*/ 47 h 105" name="T9"/>
                <a:gd fmla="*/ 87 w 87" name="T10"/>
                <a:gd fmla="*/ 70 h 105" name="T11"/>
                <a:gd fmla="*/ 75 w 87" name="T12"/>
                <a:gd fmla="*/ 105 h 105" name="T13"/>
                <a:gd fmla="*/ 28 w 87" name="T14"/>
                <a:gd fmla="*/ 100 h 105" name="T15"/>
                <a:gd fmla="*/ 17 w 87" name="T16"/>
                <a:gd fmla="*/ 100 h 10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05" w="87">
                  <a:moveTo>
                    <a:pt x="17" y="100"/>
                  </a:moveTo>
                  <a:lnTo>
                    <a:pt x="0" y="59"/>
                  </a:lnTo>
                  <a:lnTo>
                    <a:pt x="28" y="0"/>
                  </a:lnTo>
                  <a:lnTo>
                    <a:pt x="52" y="12"/>
                  </a:lnTo>
                  <a:lnTo>
                    <a:pt x="40" y="47"/>
                  </a:lnTo>
                  <a:lnTo>
                    <a:pt x="87" y="70"/>
                  </a:lnTo>
                  <a:lnTo>
                    <a:pt x="75" y="105"/>
                  </a:lnTo>
                  <a:lnTo>
                    <a:pt x="28" y="100"/>
                  </a:lnTo>
                  <a:lnTo>
                    <a:pt x="17" y="10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20" name="Freeform 770"/>
            <p:cNvSpPr/>
            <p:nvPr/>
          </p:nvSpPr>
          <p:spPr bwMode="auto">
            <a:xfrm rot="20717456">
              <a:off x="8708378" y="2614039"/>
              <a:ext cx="44765" cy="104453"/>
            </a:xfrm>
            <a:custGeom>
              <a:gdLst>
                <a:gd fmla="*/ 70 w 76" name="T0"/>
                <a:gd fmla="*/ 214 h 232" name="T1"/>
                <a:gd fmla="*/ 59 w 76" name="T2"/>
                <a:gd fmla="*/ 157 h 232" name="T3"/>
                <a:gd fmla="*/ 76 w 76" name="T4"/>
                <a:gd fmla="*/ 58 h 232" name="T5"/>
                <a:gd fmla="*/ 59 w 76" name="T6"/>
                <a:gd fmla="*/ 0 h 232" name="T7"/>
                <a:gd fmla="*/ 0 w 76" name="T8"/>
                <a:gd fmla="*/ 0 h 232" name="T9"/>
                <a:gd fmla="*/ 47 w 76" name="T10"/>
                <a:gd fmla="*/ 46 h 232" name="T11"/>
                <a:gd fmla="*/ 0 w 76" name="T12"/>
                <a:gd fmla="*/ 127 h 232" name="T13"/>
                <a:gd fmla="*/ 29 w 76" name="T14"/>
                <a:gd fmla="*/ 174 h 232" name="T15"/>
                <a:gd fmla="*/ 41 w 76" name="T16"/>
                <a:gd fmla="*/ 220 h 232" name="T17"/>
                <a:gd fmla="*/ 64 w 76" name="T18"/>
                <a:gd fmla="*/ 232 h 232" name="T19"/>
                <a:gd fmla="*/ 70 w 76" name="T20"/>
                <a:gd fmla="*/ 214 h 232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31" w="76">
                  <a:moveTo>
                    <a:pt x="70" y="214"/>
                  </a:moveTo>
                  <a:lnTo>
                    <a:pt x="59" y="157"/>
                  </a:lnTo>
                  <a:lnTo>
                    <a:pt x="76" y="58"/>
                  </a:lnTo>
                  <a:lnTo>
                    <a:pt x="59" y="0"/>
                  </a:lnTo>
                  <a:lnTo>
                    <a:pt x="0" y="0"/>
                  </a:lnTo>
                  <a:lnTo>
                    <a:pt x="47" y="46"/>
                  </a:lnTo>
                  <a:lnTo>
                    <a:pt x="0" y="127"/>
                  </a:lnTo>
                  <a:lnTo>
                    <a:pt x="29" y="174"/>
                  </a:lnTo>
                  <a:lnTo>
                    <a:pt x="41" y="220"/>
                  </a:lnTo>
                  <a:lnTo>
                    <a:pt x="64" y="232"/>
                  </a:lnTo>
                  <a:lnTo>
                    <a:pt x="70" y="214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21" name="Freeform 771"/>
            <p:cNvSpPr/>
            <p:nvPr/>
          </p:nvSpPr>
          <p:spPr bwMode="auto">
            <a:xfrm rot="20717456">
              <a:off x="9917035" y="2161414"/>
              <a:ext cx="139268" cy="84555"/>
            </a:xfrm>
            <a:custGeom>
              <a:gdLst>
                <a:gd fmla="*/ 29 w 256" name="T0"/>
                <a:gd fmla="*/ 0 h 187" name="T1"/>
                <a:gd fmla="*/ 41 w 256" name="T2"/>
                <a:gd fmla="*/ 30 h 187" name="T3"/>
                <a:gd fmla="*/ 0 w 256" name="T4"/>
                <a:gd fmla="*/ 122 h 187" name="T5"/>
                <a:gd fmla="*/ 69 w 256" name="T6"/>
                <a:gd fmla="*/ 187 h 187" name="T7"/>
                <a:gd fmla="*/ 111 w 256" name="T8"/>
                <a:gd fmla="*/ 169 h 187" name="T9"/>
                <a:gd fmla="*/ 104 w 256" name="T10"/>
                <a:gd fmla="*/ 122 h 187" name="T11"/>
                <a:gd fmla="*/ 157 w 256" name="T12"/>
                <a:gd fmla="*/ 169 h 187" name="T13"/>
                <a:gd fmla="*/ 215 w 256" name="T14"/>
                <a:gd fmla="*/ 187 h 187" name="T15"/>
                <a:gd fmla="*/ 256 w 256" name="T16"/>
                <a:gd fmla="*/ 164 h 187" name="T17"/>
                <a:gd fmla="*/ 238 w 256" name="T18"/>
                <a:gd fmla="*/ 111 h 187" name="T19"/>
                <a:gd fmla="*/ 191 w 256" name="T20"/>
                <a:gd fmla="*/ 117 h 187" name="T21"/>
                <a:gd fmla="*/ 157 w 256" name="T22"/>
                <a:gd fmla="*/ 47 h 187" name="T23"/>
                <a:gd fmla="*/ 87 w 256" name="T24"/>
                <a:gd fmla="*/ 0 h 187" name="T25"/>
                <a:gd fmla="*/ 29 w 256" name="T26"/>
                <a:gd fmla="*/ 0 h 18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87" w="256">
                  <a:moveTo>
                    <a:pt x="29" y="0"/>
                  </a:moveTo>
                  <a:lnTo>
                    <a:pt x="41" y="30"/>
                  </a:lnTo>
                  <a:lnTo>
                    <a:pt x="0" y="122"/>
                  </a:lnTo>
                  <a:lnTo>
                    <a:pt x="69" y="187"/>
                  </a:lnTo>
                  <a:lnTo>
                    <a:pt x="111" y="169"/>
                  </a:lnTo>
                  <a:lnTo>
                    <a:pt x="104" y="122"/>
                  </a:lnTo>
                  <a:lnTo>
                    <a:pt x="157" y="169"/>
                  </a:lnTo>
                  <a:lnTo>
                    <a:pt x="215" y="187"/>
                  </a:lnTo>
                  <a:lnTo>
                    <a:pt x="256" y="164"/>
                  </a:lnTo>
                  <a:lnTo>
                    <a:pt x="238" y="111"/>
                  </a:lnTo>
                  <a:lnTo>
                    <a:pt x="191" y="117"/>
                  </a:lnTo>
                  <a:lnTo>
                    <a:pt x="157" y="47"/>
                  </a:lnTo>
                  <a:lnTo>
                    <a:pt x="87" y="0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22" name="Freeform 772"/>
            <p:cNvSpPr/>
            <p:nvPr/>
          </p:nvSpPr>
          <p:spPr bwMode="auto">
            <a:xfrm rot="20717456">
              <a:off x="9966773" y="2275814"/>
              <a:ext cx="29843" cy="34817"/>
            </a:xfrm>
            <a:custGeom>
              <a:gdLst>
                <a:gd fmla="*/ 41 w 52" name="T0"/>
                <a:gd fmla="*/ 0 h 70" name="T1"/>
                <a:gd fmla="*/ 0 w 52" name="T2"/>
                <a:gd fmla="*/ 5 h 70" name="T3"/>
                <a:gd fmla="*/ 0 w 52" name="T4"/>
                <a:gd fmla="*/ 70 h 70" name="T5"/>
                <a:gd fmla="*/ 24 w 52" name="T6"/>
                <a:gd fmla="*/ 52 h 70" name="T7"/>
                <a:gd fmla="*/ 47 w 52" name="T8"/>
                <a:gd fmla="*/ 47 h 70" name="T9"/>
                <a:gd fmla="*/ 52 w 52" name="T10"/>
                <a:gd fmla="*/ 29 h 70" name="T11"/>
                <a:gd fmla="*/ 41 w 52" name="T12"/>
                <a:gd fmla="*/ 0 h 7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0" w="52">
                  <a:moveTo>
                    <a:pt x="41" y="0"/>
                  </a:moveTo>
                  <a:lnTo>
                    <a:pt x="0" y="5"/>
                  </a:lnTo>
                  <a:lnTo>
                    <a:pt x="0" y="70"/>
                  </a:lnTo>
                  <a:lnTo>
                    <a:pt x="24" y="52"/>
                  </a:lnTo>
                  <a:lnTo>
                    <a:pt x="47" y="47"/>
                  </a:lnTo>
                  <a:lnTo>
                    <a:pt x="52" y="29"/>
                  </a:lnTo>
                  <a:lnTo>
                    <a:pt x="41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23" name="Freeform 773"/>
            <p:cNvSpPr/>
            <p:nvPr/>
          </p:nvSpPr>
          <p:spPr bwMode="auto">
            <a:xfrm rot="20717456">
              <a:off x="9280375" y="1783399"/>
              <a:ext cx="164138" cy="109425"/>
            </a:xfrm>
            <a:custGeom>
              <a:gdLst>
                <a:gd fmla="*/ 187 w 309" name="T0"/>
                <a:gd fmla="*/ 0 h 244" name="T1"/>
                <a:gd fmla="*/ 88 w 309" name="T2"/>
                <a:gd fmla="*/ 105 h 244" name="T3"/>
                <a:gd fmla="*/ 0 w 309" name="T4"/>
                <a:gd fmla="*/ 128 h 244" name="T5"/>
                <a:gd fmla="*/ 18 w 309" name="T6"/>
                <a:gd fmla="*/ 232 h 244" name="T7"/>
                <a:gd fmla="*/ 100 w 309" name="T8"/>
                <a:gd fmla="*/ 244 h 244" name="T9"/>
                <a:gd fmla="*/ 145 w 309" name="T10"/>
                <a:gd fmla="*/ 175 h 244" name="T11"/>
                <a:gd fmla="*/ 309 w 309" name="T12"/>
                <a:gd fmla="*/ 180 h 244" name="T13"/>
                <a:gd fmla="*/ 245 w 309" name="T14"/>
                <a:gd fmla="*/ 18 h 244" name="T15"/>
                <a:gd fmla="*/ 187 w 309" name="T16"/>
                <a:gd fmla="*/ 0 h 24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44" w="309">
                  <a:moveTo>
                    <a:pt x="187" y="0"/>
                  </a:moveTo>
                  <a:lnTo>
                    <a:pt x="88" y="105"/>
                  </a:lnTo>
                  <a:lnTo>
                    <a:pt x="0" y="128"/>
                  </a:lnTo>
                  <a:lnTo>
                    <a:pt x="18" y="232"/>
                  </a:lnTo>
                  <a:lnTo>
                    <a:pt x="100" y="244"/>
                  </a:lnTo>
                  <a:lnTo>
                    <a:pt x="145" y="175"/>
                  </a:lnTo>
                  <a:lnTo>
                    <a:pt x="309" y="180"/>
                  </a:lnTo>
                  <a:lnTo>
                    <a:pt x="245" y="18"/>
                  </a:lnTo>
                  <a:lnTo>
                    <a:pt x="187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24" name="Freeform 774"/>
            <p:cNvSpPr/>
            <p:nvPr/>
          </p:nvSpPr>
          <p:spPr bwMode="auto">
            <a:xfrm rot="20717456">
              <a:off x="9379853" y="1848060"/>
              <a:ext cx="228799" cy="223825"/>
            </a:xfrm>
            <a:custGeom>
              <a:gdLst>
                <a:gd fmla="*/ 197 w 424" name="T0"/>
                <a:gd fmla="*/ 6 h 476" name="T1"/>
                <a:gd fmla="*/ 75 w 424" name="T2"/>
                <a:gd fmla="*/ 0 h 476" name="T3"/>
                <a:gd fmla="*/ 70 w 424" name="T4"/>
                <a:gd fmla="*/ 35 h 476" name="T5"/>
                <a:gd fmla="*/ 63 w 424" name="T6"/>
                <a:gd fmla="*/ 94 h 476" name="T7"/>
                <a:gd fmla="*/ 46 w 424" name="T8"/>
                <a:gd fmla="*/ 146 h 476" name="T9"/>
                <a:gd fmla="*/ 105 w 424" name="T10"/>
                <a:gd fmla="*/ 209 h 476" name="T11"/>
                <a:gd fmla="*/ 0 w 424" name="T12"/>
                <a:gd fmla="*/ 209 h 476" name="T13"/>
                <a:gd fmla="*/ 75 w 424" name="T14"/>
                <a:gd fmla="*/ 279 h 476" name="T15"/>
                <a:gd fmla="*/ 105 w 424" name="T16"/>
                <a:gd fmla="*/ 383 h 476" name="T17"/>
                <a:gd fmla="*/ 244 w 424" name="T18"/>
                <a:gd fmla="*/ 395 h 476" name="T19"/>
                <a:gd fmla="*/ 354 w 424" name="T20"/>
                <a:gd fmla="*/ 476 h 476" name="T21"/>
                <a:gd fmla="*/ 407 w 424" name="T22"/>
                <a:gd fmla="*/ 436 h 476" name="T23"/>
                <a:gd fmla="*/ 384 w 424" name="T24"/>
                <a:gd fmla="*/ 395 h 476" name="T25"/>
                <a:gd fmla="*/ 419 w 424" name="T26"/>
                <a:gd fmla="*/ 401 h 476" name="T27"/>
                <a:gd fmla="*/ 372 w 424" name="T28"/>
                <a:gd fmla="*/ 267 h 476" name="T29"/>
                <a:gd fmla="*/ 424 w 424" name="T30"/>
                <a:gd fmla="*/ 111 h 476" name="T31"/>
                <a:gd fmla="*/ 384 w 424" name="T32"/>
                <a:gd fmla="*/ 76 h 476" name="T33"/>
                <a:gd fmla="*/ 342 w 424" name="T34"/>
                <a:gd fmla="*/ 174 h 476" name="T35"/>
                <a:gd fmla="*/ 349 w 424" name="T36"/>
                <a:gd fmla="*/ 162 h 476" name="T37"/>
                <a:gd fmla="*/ 314 w 424" name="T38"/>
                <a:gd fmla="*/ 87 h 476" name="T39"/>
                <a:gd fmla="*/ 238 w 424" name="T40"/>
                <a:gd fmla="*/ 59 h 476" name="T41"/>
                <a:gd fmla="*/ 197 w 424" name="T42"/>
                <a:gd fmla="*/ 6 h 476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476" w="422">
                  <a:moveTo>
                    <a:pt x="197" y="6"/>
                  </a:moveTo>
                  <a:lnTo>
                    <a:pt x="75" y="0"/>
                  </a:lnTo>
                  <a:lnTo>
                    <a:pt x="70" y="35"/>
                  </a:lnTo>
                  <a:lnTo>
                    <a:pt x="63" y="94"/>
                  </a:lnTo>
                  <a:lnTo>
                    <a:pt x="46" y="146"/>
                  </a:lnTo>
                  <a:lnTo>
                    <a:pt x="105" y="209"/>
                  </a:lnTo>
                  <a:lnTo>
                    <a:pt x="0" y="209"/>
                  </a:lnTo>
                  <a:lnTo>
                    <a:pt x="75" y="279"/>
                  </a:lnTo>
                  <a:lnTo>
                    <a:pt x="105" y="383"/>
                  </a:lnTo>
                  <a:lnTo>
                    <a:pt x="244" y="395"/>
                  </a:lnTo>
                  <a:lnTo>
                    <a:pt x="354" y="476"/>
                  </a:lnTo>
                  <a:lnTo>
                    <a:pt x="407" y="436"/>
                  </a:lnTo>
                  <a:lnTo>
                    <a:pt x="384" y="395"/>
                  </a:lnTo>
                  <a:lnTo>
                    <a:pt x="419" y="401"/>
                  </a:lnTo>
                  <a:lnTo>
                    <a:pt x="372" y="267"/>
                  </a:lnTo>
                  <a:lnTo>
                    <a:pt x="424" y="111"/>
                  </a:lnTo>
                  <a:lnTo>
                    <a:pt x="384" y="76"/>
                  </a:lnTo>
                  <a:lnTo>
                    <a:pt x="342" y="174"/>
                  </a:lnTo>
                  <a:lnTo>
                    <a:pt x="349" y="162"/>
                  </a:lnTo>
                  <a:lnTo>
                    <a:pt x="314" y="87"/>
                  </a:lnTo>
                  <a:lnTo>
                    <a:pt x="238" y="59"/>
                  </a:lnTo>
                  <a:lnTo>
                    <a:pt x="197" y="6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25" name="Freeform 775"/>
            <p:cNvSpPr/>
            <p:nvPr/>
          </p:nvSpPr>
          <p:spPr bwMode="auto">
            <a:xfrm rot="20717456">
              <a:off x="9628548" y="1853032"/>
              <a:ext cx="89530" cy="104453"/>
            </a:xfrm>
            <a:custGeom>
              <a:gdLst>
                <a:gd fmla="*/ 0 w 163" name="T0"/>
                <a:gd fmla="*/ 82 h 233" name="T1"/>
                <a:gd fmla="*/ 52 w 163" name="T2"/>
                <a:gd fmla="*/ 163 h 233" name="T3"/>
                <a:gd fmla="*/ 29 w 163" name="T4"/>
                <a:gd fmla="*/ 233 h 233" name="T5"/>
                <a:gd fmla="*/ 70 w 163" name="T6"/>
                <a:gd fmla="*/ 233 h 233" name="T7"/>
                <a:gd fmla="*/ 151 w 163" name="T8"/>
                <a:gd fmla="*/ 180 h 233" name="T9"/>
                <a:gd fmla="*/ 163 w 163" name="T10"/>
                <a:gd fmla="*/ 145 h 233" name="T11"/>
                <a:gd fmla="*/ 146 w 163" name="T12"/>
                <a:gd fmla="*/ 18 h 233" name="T13"/>
                <a:gd fmla="*/ 94 w 163" name="T14"/>
                <a:gd fmla="*/ 0 h 233" name="T15"/>
                <a:gd fmla="*/ 64 w 163" name="T16"/>
                <a:gd fmla="*/ 70 h 233" name="T17"/>
                <a:gd fmla="*/ 29 w 163" name="T18"/>
                <a:gd fmla="*/ 58 h 233" name="T19"/>
                <a:gd fmla="*/ 0 w 163" name="T20"/>
                <a:gd fmla="*/ 82 h 23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33" w="163">
                  <a:moveTo>
                    <a:pt x="0" y="82"/>
                  </a:moveTo>
                  <a:lnTo>
                    <a:pt x="52" y="163"/>
                  </a:lnTo>
                  <a:lnTo>
                    <a:pt x="29" y="233"/>
                  </a:lnTo>
                  <a:lnTo>
                    <a:pt x="70" y="233"/>
                  </a:lnTo>
                  <a:lnTo>
                    <a:pt x="151" y="180"/>
                  </a:lnTo>
                  <a:lnTo>
                    <a:pt x="163" y="145"/>
                  </a:lnTo>
                  <a:lnTo>
                    <a:pt x="146" y="18"/>
                  </a:lnTo>
                  <a:lnTo>
                    <a:pt x="94" y="0"/>
                  </a:lnTo>
                  <a:lnTo>
                    <a:pt x="64" y="70"/>
                  </a:lnTo>
                  <a:lnTo>
                    <a:pt x="29" y="58"/>
                  </a:lnTo>
                  <a:lnTo>
                    <a:pt x="0" y="82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26" name="Freeform 776"/>
            <p:cNvSpPr/>
            <p:nvPr/>
          </p:nvSpPr>
          <p:spPr bwMode="auto">
            <a:xfrm rot="20717456">
              <a:off x="9732999" y="1838112"/>
              <a:ext cx="64660" cy="69635"/>
            </a:xfrm>
            <a:custGeom>
              <a:gdLst>
                <a:gd fmla="*/ 11 w 116" name="T0"/>
                <a:gd fmla="*/ 46 h 150" name="T1"/>
                <a:gd fmla="*/ 0 w 116" name="T2"/>
                <a:gd fmla="*/ 145 h 150" name="T3"/>
                <a:gd fmla="*/ 58 w 116" name="T4"/>
                <a:gd fmla="*/ 150 h 150" name="T5"/>
                <a:gd fmla="*/ 116 w 116" name="T6"/>
                <a:gd fmla="*/ 46 h 150" name="T7"/>
                <a:gd fmla="*/ 75 w 116" name="T8"/>
                <a:gd fmla="*/ 0 h 150" name="T9"/>
                <a:gd fmla="*/ 29 w 116" name="T10"/>
                <a:gd fmla="*/ 0 h 150" name="T11"/>
                <a:gd fmla="*/ 11 w 116" name="T12"/>
                <a:gd fmla="*/ 46 h 15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0" w="115">
                  <a:moveTo>
                    <a:pt x="11" y="46"/>
                  </a:moveTo>
                  <a:lnTo>
                    <a:pt x="0" y="145"/>
                  </a:lnTo>
                  <a:lnTo>
                    <a:pt x="58" y="150"/>
                  </a:lnTo>
                  <a:lnTo>
                    <a:pt x="116" y="46"/>
                  </a:lnTo>
                  <a:lnTo>
                    <a:pt x="75" y="0"/>
                  </a:lnTo>
                  <a:lnTo>
                    <a:pt x="29" y="0"/>
                  </a:lnTo>
                  <a:lnTo>
                    <a:pt x="11" y="46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27" name="Freeform 777"/>
            <p:cNvSpPr/>
            <p:nvPr/>
          </p:nvSpPr>
          <p:spPr bwMode="auto">
            <a:xfrm rot="20717456">
              <a:off x="9842425" y="1793347"/>
              <a:ext cx="537180" cy="492416"/>
            </a:xfrm>
            <a:custGeom>
              <a:gdLst>
                <a:gd fmla="*/ 93 w 987" name="T0"/>
                <a:gd fmla="*/ 52 h 1074" name="T1"/>
                <a:gd fmla="*/ 0 w 987" name="T2"/>
                <a:gd fmla="*/ 133 h 1074" name="T3"/>
                <a:gd fmla="*/ 28 w 987" name="T4"/>
                <a:gd fmla="*/ 226 h 1074" name="T5"/>
                <a:gd fmla="*/ 191 w 987" name="T6"/>
                <a:gd fmla="*/ 296 h 1074" name="T7"/>
                <a:gd fmla="*/ 342 w 987" name="T8"/>
                <a:gd fmla="*/ 336 h 1074" name="T9"/>
                <a:gd fmla="*/ 377 w 987" name="T10"/>
                <a:gd fmla="*/ 296 h 1074" name="T11"/>
                <a:gd fmla="*/ 494 w 987" name="T12"/>
                <a:gd fmla="*/ 377 h 1074" name="T13"/>
                <a:gd fmla="*/ 482 w 987" name="T14"/>
                <a:gd fmla="*/ 470 h 1074" name="T15"/>
                <a:gd fmla="*/ 563 w 987" name="T16"/>
                <a:gd fmla="*/ 592 h 1074" name="T17"/>
                <a:gd fmla="*/ 557 w 987" name="T18"/>
                <a:gd fmla="*/ 714 h 1074" name="T19"/>
                <a:gd fmla="*/ 435 w 987" name="T20"/>
                <a:gd fmla="*/ 725 h 1074" name="T21"/>
                <a:gd fmla="*/ 529 w 987" name="T22"/>
                <a:gd fmla="*/ 859 h 1074" name="T23"/>
                <a:gd fmla="*/ 668 w 987" name="T24"/>
                <a:gd fmla="*/ 976 h 1074" name="T25"/>
                <a:gd fmla="*/ 738 w 987" name="T26"/>
                <a:gd fmla="*/ 1011 h 1074" name="T27"/>
                <a:gd fmla="*/ 941 w 987" name="T28"/>
                <a:gd fmla="*/ 1028 h 1074" name="T29"/>
                <a:gd fmla="*/ 825 w 987" name="T30"/>
                <a:gd fmla="*/ 912 h 1074" name="T31"/>
                <a:gd fmla="*/ 970 w 987" name="T32"/>
                <a:gd fmla="*/ 946 h 1074" name="T33"/>
                <a:gd fmla="*/ 923 w 987" name="T34"/>
                <a:gd fmla="*/ 847 h 1074" name="T35"/>
                <a:gd fmla="*/ 842 w 987" name="T36"/>
                <a:gd fmla="*/ 720 h 1074" name="T37"/>
                <a:gd fmla="*/ 930 w 987" name="T38"/>
                <a:gd fmla="*/ 714 h 1074" name="T39"/>
                <a:gd fmla="*/ 947 w 987" name="T40"/>
                <a:gd fmla="*/ 778 h 1074" name="T41"/>
                <a:gd fmla="*/ 987 w 987" name="T42"/>
                <a:gd fmla="*/ 673 h 1074" name="T43"/>
                <a:gd fmla="*/ 895 w 987" name="T44"/>
                <a:gd fmla="*/ 580 h 1074" name="T45"/>
                <a:gd fmla="*/ 749 w 987" name="T46"/>
                <a:gd fmla="*/ 488 h 1074" name="T47"/>
                <a:gd fmla="*/ 738 w 987" name="T48"/>
                <a:gd fmla="*/ 389 h 1074" name="T49"/>
                <a:gd fmla="*/ 633 w 987" name="T50"/>
                <a:gd fmla="*/ 284 h 1074" name="T51"/>
                <a:gd fmla="*/ 529 w 987" name="T52"/>
                <a:gd fmla="*/ 174 h 1074" name="T53"/>
                <a:gd fmla="*/ 412 w 987" name="T54"/>
                <a:gd fmla="*/ 145 h 1074" name="T55"/>
                <a:gd fmla="*/ 302 w 987" name="T56"/>
                <a:gd fmla="*/ 104 h 1074" name="T57"/>
                <a:gd fmla="*/ 278 w 987" name="T58"/>
                <a:gd fmla="*/ 57 h 1074" name="T59"/>
                <a:gd fmla="*/ 168 w 987" name="T60"/>
                <a:gd fmla="*/ 179 h 1074" name="T61"/>
                <a:gd fmla="*/ 150 w 987" name="T62"/>
                <a:gd fmla="*/ 52 h 1074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074" w="985">
                  <a:moveTo>
                    <a:pt x="110" y="0"/>
                  </a:moveTo>
                  <a:lnTo>
                    <a:pt x="93" y="52"/>
                  </a:lnTo>
                  <a:lnTo>
                    <a:pt x="16" y="80"/>
                  </a:lnTo>
                  <a:lnTo>
                    <a:pt x="0" y="133"/>
                  </a:lnTo>
                  <a:lnTo>
                    <a:pt x="58" y="197"/>
                  </a:lnTo>
                  <a:lnTo>
                    <a:pt x="28" y="226"/>
                  </a:lnTo>
                  <a:lnTo>
                    <a:pt x="86" y="284"/>
                  </a:lnTo>
                  <a:lnTo>
                    <a:pt x="191" y="296"/>
                  </a:lnTo>
                  <a:lnTo>
                    <a:pt x="330" y="377"/>
                  </a:lnTo>
                  <a:lnTo>
                    <a:pt x="342" y="336"/>
                  </a:lnTo>
                  <a:lnTo>
                    <a:pt x="307" y="267"/>
                  </a:lnTo>
                  <a:lnTo>
                    <a:pt x="377" y="296"/>
                  </a:lnTo>
                  <a:lnTo>
                    <a:pt x="394" y="359"/>
                  </a:lnTo>
                  <a:lnTo>
                    <a:pt x="494" y="377"/>
                  </a:lnTo>
                  <a:lnTo>
                    <a:pt x="522" y="418"/>
                  </a:lnTo>
                  <a:lnTo>
                    <a:pt x="482" y="470"/>
                  </a:lnTo>
                  <a:lnTo>
                    <a:pt x="586" y="523"/>
                  </a:lnTo>
                  <a:lnTo>
                    <a:pt x="563" y="592"/>
                  </a:lnTo>
                  <a:lnTo>
                    <a:pt x="539" y="610"/>
                  </a:lnTo>
                  <a:lnTo>
                    <a:pt x="557" y="714"/>
                  </a:lnTo>
                  <a:lnTo>
                    <a:pt x="499" y="755"/>
                  </a:lnTo>
                  <a:lnTo>
                    <a:pt x="435" y="725"/>
                  </a:lnTo>
                  <a:lnTo>
                    <a:pt x="424" y="865"/>
                  </a:lnTo>
                  <a:lnTo>
                    <a:pt x="529" y="859"/>
                  </a:lnTo>
                  <a:lnTo>
                    <a:pt x="557" y="836"/>
                  </a:lnTo>
                  <a:lnTo>
                    <a:pt x="668" y="976"/>
                  </a:lnTo>
                  <a:lnTo>
                    <a:pt x="714" y="976"/>
                  </a:lnTo>
                  <a:lnTo>
                    <a:pt x="738" y="1011"/>
                  </a:lnTo>
                  <a:lnTo>
                    <a:pt x="947" y="1074"/>
                  </a:lnTo>
                  <a:lnTo>
                    <a:pt x="941" y="1028"/>
                  </a:lnTo>
                  <a:lnTo>
                    <a:pt x="842" y="952"/>
                  </a:lnTo>
                  <a:lnTo>
                    <a:pt x="825" y="912"/>
                  </a:lnTo>
                  <a:lnTo>
                    <a:pt x="953" y="993"/>
                  </a:lnTo>
                  <a:lnTo>
                    <a:pt x="970" y="946"/>
                  </a:lnTo>
                  <a:lnTo>
                    <a:pt x="918" y="865"/>
                  </a:lnTo>
                  <a:lnTo>
                    <a:pt x="923" y="847"/>
                  </a:lnTo>
                  <a:lnTo>
                    <a:pt x="825" y="772"/>
                  </a:lnTo>
                  <a:lnTo>
                    <a:pt x="842" y="720"/>
                  </a:lnTo>
                  <a:lnTo>
                    <a:pt x="784" y="673"/>
                  </a:lnTo>
                  <a:lnTo>
                    <a:pt x="930" y="714"/>
                  </a:lnTo>
                  <a:lnTo>
                    <a:pt x="930" y="772"/>
                  </a:lnTo>
                  <a:lnTo>
                    <a:pt x="947" y="778"/>
                  </a:lnTo>
                  <a:lnTo>
                    <a:pt x="965" y="702"/>
                  </a:lnTo>
                  <a:lnTo>
                    <a:pt x="987" y="673"/>
                  </a:lnTo>
                  <a:lnTo>
                    <a:pt x="975" y="586"/>
                  </a:lnTo>
                  <a:lnTo>
                    <a:pt x="895" y="580"/>
                  </a:lnTo>
                  <a:lnTo>
                    <a:pt x="860" y="523"/>
                  </a:lnTo>
                  <a:lnTo>
                    <a:pt x="749" y="488"/>
                  </a:lnTo>
                  <a:lnTo>
                    <a:pt x="714" y="435"/>
                  </a:lnTo>
                  <a:lnTo>
                    <a:pt x="738" y="389"/>
                  </a:lnTo>
                  <a:lnTo>
                    <a:pt x="703" y="313"/>
                  </a:lnTo>
                  <a:lnTo>
                    <a:pt x="633" y="284"/>
                  </a:lnTo>
                  <a:lnTo>
                    <a:pt x="539" y="249"/>
                  </a:lnTo>
                  <a:lnTo>
                    <a:pt x="529" y="174"/>
                  </a:lnTo>
                  <a:lnTo>
                    <a:pt x="435" y="197"/>
                  </a:lnTo>
                  <a:lnTo>
                    <a:pt x="412" y="145"/>
                  </a:lnTo>
                  <a:lnTo>
                    <a:pt x="319" y="174"/>
                  </a:lnTo>
                  <a:lnTo>
                    <a:pt x="302" y="104"/>
                  </a:lnTo>
                  <a:lnTo>
                    <a:pt x="382" y="92"/>
                  </a:lnTo>
                  <a:lnTo>
                    <a:pt x="278" y="57"/>
                  </a:lnTo>
                  <a:lnTo>
                    <a:pt x="191" y="63"/>
                  </a:lnTo>
                  <a:lnTo>
                    <a:pt x="168" y="179"/>
                  </a:lnTo>
                  <a:lnTo>
                    <a:pt x="133" y="122"/>
                  </a:lnTo>
                  <a:lnTo>
                    <a:pt x="150" y="52"/>
                  </a:lnTo>
                  <a:lnTo>
                    <a:pt x="110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28" name="Freeform 778"/>
            <p:cNvSpPr/>
            <p:nvPr/>
          </p:nvSpPr>
          <p:spPr bwMode="auto">
            <a:xfrm rot="20717456">
              <a:off x="9737974" y="1718738"/>
              <a:ext cx="189008" cy="99478"/>
            </a:xfrm>
            <a:custGeom>
              <a:gdLst>
                <a:gd fmla="*/ 0 w 354" name="T0"/>
                <a:gd fmla="*/ 41 h 227" name="T1"/>
                <a:gd fmla="*/ 52 w 354" name="T2"/>
                <a:gd fmla="*/ 82 h 227" name="T3"/>
                <a:gd fmla="*/ 52 w 354" name="T4"/>
                <a:gd fmla="*/ 197 h 227" name="T5"/>
                <a:gd fmla="*/ 354 w 354" name="T6"/>
                <a:gd fmla="*/ 227 h 227" name="T7"/>
                <a:gd fmla="*/ 354 w 354" name="T8"/>
                <a:gd fmla="*/ 169 h 227" name="T9"/>
                <a:gd fmla="*/ 162 w 354" name="T10"/>
                <a:gd fmla="*/ 122 h 227" name="T11"/>
                <a:gd fmla="*/ 57 w 354" name="T12"/>
                <a:gd fmla="*/ 18 h 227" name="T13"/>
                <a:gd fmla="*/ 0 w 354" name="T14"/>
                <a:gd fmla="*/ 0 h 227" name="T15"/>
                <a:gd fmla="*/ 0 w 354" name="T16"/>
                <a:gd fmla="*/ 41 h 22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26" w="354">
                  <a:moveTo>
                    <a:pt x="0" y="41"/>
                  </a:moveTo>
                  <a:lnTo>
                    <a:pt x="52" y="82"/>
                  </a:lnTo>
                  <a:lnTo>
                    <a:pt x="52" y="197"/>
                  </a:lnTo>
                  <a:lnTo>
                    <a:pt x="354" y="227"/>
                  </a:lnTo>
                  <a:lnTo>
                    <a:pt x="354" y="169"/>
                  </a:lnTo>
                  <a:lnTo>
                    <a:pt x="162" y="122"/>
                  </a:lnTo>
                  <a:lnTo>
                    <a:pt x="57" y="18"/>
                  </a:lnTo>
                  <a:lnTo>
                    <a:pt x="0" y="0"/>
                  </a:lnTo>
                  <a:lnTo>
                    <a:pt x="0" y="41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29" name="Freeform 779"/>
            <p:cNvSpPr/>
            <p:nvPr/>
          </p:nvSpPr>
          <p:spPr bwMode="auto">
            <a:xfrm rot="20717456">
              <a:off x="9474358" y="1728685"/>
              <a:ext cx="149216" cy="89530"/>
            </a:xfrm>
            <a:custGeom>
              <a:gdLst>
                <a:gd fmla="*/ 63 w 284" name="T0"/>
                <a:gd fmla="*/ 0 h 185" name="T1"/>
                <a:gd fmla="*/ 202 w 284" name="T2"/>
                <a:gd fmla="*/ 52 h 185" name="T3"/>
                <a:gd fmla="*/ 284 w 284" name="T4"/>
                <a:gd fmla="*/ 122 h 185" name="T5"/>
                <a:gd fmla="*/ 197 w 284" name="T6"/>
                <a:gd fmla="*/ 185 h 185" name="T7"/>
                <a:gd fmla="*/ 110 w 284" name="T8"/>
                <a:gd fmla="*/ 162 h 185" name="T9"/>
                <a:gd fmla="*/ 52 w 284" name="T10"/>
                <a:gd fmla="*/ 133 h 185" name="T11"/>
                <a:gd fmla="*/ 45 w 284" name="T12"/>
                <a:gd fmla="*/ 92 h 185" name="T13"/>
                <a:gd fmla="*/ 0 w 284" name="T14"/>
                <a:gd fmla="*/ 52 h 185" name="T15"/>
                <a:gd fmla="*/ 63 w 284" name="T16"/>
                <a:gd fmla="*/ 0 h 18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85" w="284">
                  <a:moveTo>
                    <a:pt x="63" y="0"/>
                  </a:moveTo>
                  <a:lnTo>
                    <a:pt x="202" y="52"/>
                  </a:lnTo>
                  <a:lnTo>
                    <a:pt x="284" y="122"/>
                  </a:lnTo>
                  <a:lnTo>
                    <a:pt x="197" y="185"/>
                  </a:lnTo>
                  <a:lnTo>
                    <a:pt x="110" y="162"/>
                  </a:lnTo>
                  <a:lnTo>
                    <a:pt x="52" y="133"/>
                  </a:lnTo>
                  <a:lnTo>
                    <a:pt x="45" y="92"/>
                  </a:lnTo>
                  <a:lnTo>
                    <a:pt x="0" y="52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30" name="Freeform 780"/>
            <p:cNvSpPr/>
            <p:nvPr/>
          </p:nvSpPr>
          <p:spPr bwMode="auto">
            <a:xfrm rot="20717456">
              <a:off x="9633522" y="1748582"/>
              <a:ext cx="64660" cy="69635"/>
            </a:xfrm>
            <a:custGeom>
              <a:gdLst>
                <a:gd fmla="*/ 92 w 127" name="T0"/>
                <a:gd fmla="*/ 0 h 134" name="T1"/>
                <a:gd fmla="*/ 17 w 127" name="T2"/>
                <a:gd fmla="*/ 24 h 134" name="T3"/>
                <a:gd fmla="*/ 0 w 127" name="T4"/>
                <a:gd fmla="*/ 65 h 134" name="T5"/>
                <a:gd fmla="*/ 40 w 127" name="T6"/>
                <a:gd fmla="*/ 77 h 134" name="T7"/>
                <a:gd fmla="*/ 40 w 127" name="T8"/>
                <a:gd fmla="*/ 117 h 134" name="T9"/>
                <a:gd fmla="*/ 98 w 127" name="T10"/>
                <a:gd fmla="*/ 134 h 134" name="T11"/>
                <a:gd fmla="*/ 127 w 127" name="T12"/>
                <a:gd fmla="*/ 129 h 134" name="T13"/>
                <a:gd fmla="*/ 98 w 127" name="T14"/>
                <a:gd fmla="*/ 77 h 134" name="T15"/>
                <a:gd fmla="*/ 127 w 127" name="T16"/>
                <a:gd fmla="*/ 65 h 134" name="T17"/>
                <a:gd fmla="*/ 92 w 127" name="T18"/>
                <a:gd fmla="*/ 0 h 13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34" w="127">
                  <a:moveTo>
                    <a:pt x="92" y="0"/>
                  </a:moveTo>
                  <a:lnTo>
                    <a:pt x="17" y="24"/>
                  </a:lnTo>
                  <a:lnTo>
                    <a:pt x="0" y="65"/>
                  </a:lnTo>
                  <a:lnTo>
                    <a:pt x="40" y="77"/>
                  </a:lnTo>
                  <a:lnTo>
                    <a:pt x="40" y="117"/>
                  </a:lnTo>
                  <a:lnTo>
                    <a:pt x="98" y="134"/>
                  </a:lnTo>
                  <a:lnTo>
                    <a:pt x="127" y="129"/>
                  </a:lnTo>
                  <a:lnTo>
                    <a:pt x="98" y="77"/>
                  </a:lnTo>
                  <a:lnTo>
                    <a:pt x="127" y="65"/>
                  </a:lnTo>
                  <a:lnTo>
                    <a:pt x="92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31" name="Freeform 781"/>
            <p:cNvSpPr/>
            <p:nvPr/>
          </p:nvSpPr>
          <p:spPr bwMode="auto">
            <a:xfrm rot="20717456">
              <a:off x="9414670" y="1743607"/>
              <a:ext cx="24870" cy="19895"/>
            </a:xfrm>
            <a:custGeom>
              <a:gdLst>
                <a:gd fmla="*/ 29 w 47" name="T0"/>
                <a:gd fmla="*/ 0 h 35" name="T1"/>
                <a:gd fmla="*/ 0 w 47" name="T2"/>
                <a:gd fmla="*/ 0 h 35" name="T3"/>
                <a:gd fmla="*/ 17 w 47" name="T4"/>
                <a:gd fmla="*/ 35 h 35" name="T5"/>
                <a:gd fmla="*/ 47 w 47" name="T6"/>
                <a:gd fmla="*/ 23 h 35" name="T7"/>
                <a:gd fmla="*/ 29 w 47" name="T8"/>
                <a:gd fmla="*/ 0 h 3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5" w="47">
                  <a:moveTo>
                    <a:pt x="29" y="0"/>
                  </a:moveTo>
                  <a:lnTo>
                    <a:pt x="0" y="0"/>
                  </a:lnTo>
                  <a:lnTo>
                    <a:pt x="17" y="35"/>
                  </a:lnTo>
                  <a:lnTo>
                    <a:pt x="47" y="23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32" name="Freeform 782"/>
            <p:cNvSpPr/>
            <p:nvPr/>
          </p:nvSpPr>
          <p:spPr bwMode="auto">
            <a:xfrm rot="20717456">
              <a:off x="9737974" y="1783399"/>
              <a:ext cx="9947" cy="19895"/>
            </a:xfrm>
            <a:custGeom>
              <a:gdLst>
                <a:gd fmla="*/ 24 w 24" name="T0"/>
                <a:gd fmla="*/ 18 h 41" name="T1"/>
                <a:gd fmla="*/ 12 w 24" name="T2"/>
                <a:gd fmla="*/ 0 h 41" name="T3"/>
                <a:gd fmla="*/ 0 w 24" name="T4"/>
                <a:gd fmla="*/ 41 h 41" name="T5"/>
                <a:gd fmla="*/ 17 w 24" name="T6"/>
                <a:gd fmla="*/ 41 h 41" name="T7"/>
                <a:gd fmla="*/ 24 w 24" name="T8"/>
                <a:gd fmla="*/ 18 h 4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1" w="24">
                  <a:moveTo>
                    <a:pt x="24" y="18"/>
                  </a:moveTo>
                  <a:lnTo>
                    <a:pt x="12" y="0"/>
                  </a:lnTo>
                  <a:lnTo>
                    <a:pt x="0" y="41"/>
                  </a:lnTo>
                  <a:lnTo>
                    <a:pt x="17" y="41"/>
                  </a:lnTo>
                  <a:lnTo>
                    <a:pt x="24" y="18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33" name="Freeform 783"/>
            <p:cNvSpPr/>
            <p:nvPr/>
          </p:nvSpPr>
          <p:spPr bwMode="auto">
            <a:xfrm rot="20717456">
              <a:off x="10066250" y="2017172"/>
              <a:ext cx="34817" cy="49740"/>
            </a:xfrm>
            <a:custGeom>
              <a:gdLst>
                <a:gd fmla="*/ 58 w 70" name="T0"/>
                <a:gd fmla="*/ 92 h 104" name="T1"/>
                <a:gd fmla="*/ 70 w 70" name="T2"/>
                <a:gd fmla="*/ 47 h 104" name="T3"/>
                <a:gd fmla="*/ 23 w 70" name="T4"/>
                <a:gd fmla="*/ 0 h 104" name="T5"/>
                <a:gd fmla="*/ 12 w 70" name="T6"/>
                <a:gd fmla="*/ 12 h 104" name="T7"/>
                <a:gd fmla="*/ 17 w 70" name="T8"/>
                <a:gd fmla="*/ 58 h 104" name="T9"/>
                <a:gd fmla="*/ 0 w 70" name="T10"/>
                <a:gd fmla="*/ 104 h 104" name="T11"/>
                <a:gd fmla="*/ 47 w 70" name="T12"/>
                <a:gd fmla="*/ 104 h 104" name="T13"/>
                <a:gd fmla="*/ 58 w 70" name="T14"/>
                <a:gd fmla="*/ 92 h 10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04" w="70">
                  <a:moveTo>
                    <a:pt x="58" y="92"/>
                  </a:moveTo>
                  <a:lnTo>
                    <a:pt x="70" y="47"/>
                  </a:lnTo>
                  <a:lnTo>
                    <a:pt x="23" y="0"/>
                  </a:lnTo>
                  <a:lnTo>
                    <a:pt x="12" y="12"/>
                  </a:lnTo>
                  <a:lnTo>
                    <a:pt x="17" y="58"/>
                  </a:lnTo>
                  <a:lnTo>
                    <a:pt x="0" y="104"/>
                  </a:lnTo>
                  <a:lnTo>
                    <a:pt x="47" y="104"/>
                  </a:lnTo>
                  <a:lnTo>
                    <a:pt x="58" y="92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34" name="Freeform 784"/>
            <p:cNvSpPr/>
            <p:nvPr/>
          </p:nvSpPr>
          <p:spPr bwMode="auto">
            <a:xfrm rot="20717456">
              <a:off x="8250780" y="1659052"/>
              <a:ext cx="815718" cy="830641"/>
            </a:xfrm>
            <a:custGeom>
              <a:gdLst>
                <a:gd fmla="*/ 762 w 1518" name="T0"/>
                <a:gd fmla="*/ 1801 h 1801" name="T1"/>
                <a:gd fmla="*/ 907 w 1518" name="T2"/>
                <a:gd fmla="*/ 1766 h 1801" name="T3"/>
                <a:gd fmla="*/ 937 w 1518" name="T4"/>
                <a:gd fmla="*/ 1301 h 1801" name="T5"/>
                <a:gd fmla="*/ 872 w 1518" name="T6"/>
                <a:gd fmla="*/ 1254 h 1801" name="T7"/>
                <a:gd fmla="*/ 855 w 1518" name="T8"/>
                <a:gd fmla="*/ 1150 h 1801" name="T9"/>
                <a:gd fmla="*/ 919 w 1518" name="T10"/>
                <a:gd fmla="*/ 1011 h 1801" name="T11"/>
                <a:gd fmla="*/ 1518 w 1518" name="T12"/>
                <a:gd fmla="*/ 604 h 1801" name="T13"/>
                <a:gd fmla="*/ 1506 w 1518" name="T14"/>
                <a:gd fmla="*/ 546 h 1801" name="T15"/>
                <a:gd fmla="*/ 1436 w 1518" name="T16"/>
                <a:gd fmla="*/ 465 h 1801" name="T17"/>
                <a:gd fmla="*/ 1436 w 1518" name="T18"/>
                <a:gd fmla="*/ 407 h 1801" name="T19"/>
                <a:gd fmla="*/ 1378 w 1518" name="T20"/>
                <a:gd fmla="*/ 325 h 1801" name="T21"/>
                <a:gd fmla="*/ 1395 w 1518" name="T22"/>
                <a:gd fmla="*/ 210 h 1801" name="T23"/>
                <a:gd fmla="*/ 1326 w 1518" name="T24"/>
                <a:gd fmla="*/ 122 h 1801" name="T25"/>
                <a:gd fmla="*/ 1151 w 1518" name="T26"/>
                <a:gd fmla="*/ 105 h 1801" name="T27"/>
                <a:gd fmla="*/ 1047 w 1518" name="T28"/>
                <a:gd fmla="*/ 0 h 1801" name="T29"/>
                <a:gd fmla="*/ 907 w 1518" name="T30"/>
                <a:gd fmla="*/ 151 h 1801" name="T31"/>
                <a:gd fmla="*/ 919 w 1518" name="T32"/>
                <a:gd fmla="*/ 180 h 1801" name="T33"/>
                <a:gd fmla="*/ 867 w 1518" name="T34"/>
                <a:gd fmla="*/ 215 h 1801" name="T35"/>
                <a:gd fmla="*/ 843 w 1518" name="T36"/>
                <a:gd fmla="*/ 175 h 1801" name="T37"/>
                <a:gd fmla="*/ 849 w 1518" name="T38"/>
                <a:gd fmla="*/ 110 h 1801" name="T39"/>
                <a:gd fmla="*/ 803 w 1518" name="T40"/>
                <a:gd fmla="*/ 29 h 1801" name="T41"/>
                <a:gd fmla="*/ 703 w 1518" name="T42"/>
                <a:gd fmla="*/ 58 h 1801" name="T43"/>
                <a:gd fmla="*/ 663 w 1518" name="T44"/>
                <a:gd fmla="*/ 180 h 1801" name="T45"/>
                <a:gd fmla="*/ 698 w 1518" name="T46"/>
                <a:gd fmla="*/ 255 h 1801" name="T47"/>
                <a:gd fmla="*/ 651 w 1518" name="T48"/>
                <a:gd fmla="*/ 267 h 1801" name="T49"/>
                <a:gd fmla="*/ 471 w 1518" name="T50"/>
                <a:gd fmla="*/ 163 h 1801" name="T51"/>
                <a:gd fmla="*/ 267 w 1518" name="T52"/>
                <a:gd fmla="*/ 279 h 1801" name="T53"/>
                <a:gd fmla="*/ 256 w 1518" name="T54"/>
                <a:gd fmla="*/ 372 h 1801" name="T55"/>
                <a:gd fmla="*/ 291 w 1518" name="T56"/>
                <a:gd fmla="*/ 384 h 1801" name="T57"/>
                <a:gd fmla="*/ 198 w 1518" name="T58"/>
                <a:gd fmla="*/ 447 h 1801" name="T59"/>
                <a:gd fmla="*/ 262 w 1518" name="T60"/>
                <a:gd fmla="*/ 477 h 1801" name="T61"/>
                <a:gd fmla="*/ 232 w 1518" name="T62"/>
                <a:gd fmla="*/ 541 h 1801" name="T63"/>
                <a:gd fmla="*/ 297 w 1518" name="T64"/>
                <a:gd fmla="*/ 628 h 1801" name="T65"/>
                <a:gd fmla="*/ 7 w 1518" name="T66"/>
                <a:gd fmla="*/ 611 h 1801" name="T67"/>
                <a:gd fmla="*/ 0 w 1518" name="T68"/>
                <a:gd fmla="*/ 639 h 1801" name="T69"/>
                <a:gd fmla="*/ 344 w 1518" name="T70"/>
                <a:gd fmla="*/ 721 h 1801" name="T71"/>
                <a:gd fmla="*/ 546 w 1518" name="T72"/>
                <a:gd fmla="*/ 738 h 1801" name="T73"/>
                <a:gd fmla="*/ 454 w 1518" name="T74"/>
                <a:gd fmla="*/ 802 h 1801" name="T75"/>
                <a:gd fmla="*/ 511 w 1518" name="T76"/>
                <a:gd fmla="*/ 872 h 1801" name="T77"/>
                <a:gd fmla="*/ 623 w 1518" name="T78"/>
                <a:gd fmla="*/ 872 h 1801" name="T79"/>
                <a:gd fmla="*/ 640 w 1518" name="T80"/>
                <a:gd fmla="*/ 808 h 1801" name="T81"/>
                <a:gd fmla="*/ 686 w 1518" name="T82"/>
                <a:gd fmla="*/ 843 h 1801" name="T83"/>
                <a:gd fmla="*/ 668 w 1518" name="T84"/>
                <a:gd fmla="*/ 912 h 1801" name="T85"/>
                <a:gd fmla="*/ 698 w 1518" name="T86"/>
                <a:gd fmla="*/ 924 h 1801" name="T87"/>
                <a:gd fmla="*/ 698 w 1518" name="T88"/>
                <a:gd fmla="*/ 994 h 1801" name="T89"/>
                <a:gd fmla="*/ 762 w 1518" name="T90"/>
                <a:gd fmla="*/ 1075 h 1801" name="T91"/>
                <a:gd fmla="*/ 780 w 1518" name="T92"/>
                <a:gd fmla="*/ 1167 h 1801" name="T93"/>
                <a:gd fmla="*/ 762 w 1518" name="T94"/>
                <a:gd fmla="*/ 1237 h 1801" name="T95"/>
                <a:gd fmla="*/ 797 w 1518" name="T96"/>
                <a:gd fmla="*/ 1336 h 1801" name="T97"/>
                <a:gd fmla="*/ 843 w 1518" name="T98"/>
                <a:gd fmla="*/ 1366 h 1801" name="T99"/>
                <a:gd fmla="*/ 872 w 1518" name="T100"/>
                <a:gd fmla="*/ 1411 h 1801" name="T101"/>
                <a:gd fmla="*/ 780 w 1518" name="T102"/>
                <a:gd fmla="*/ 1603 h 1801" name="T103"/>
                <a:gd fmla="*/ 762 w 1518" name="T104"/>
                <a:gd fmla="*/ 1801 h 1801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1801" w="1518">
                  <a:moveTo>
                    <a:pt x="762" y="1801"/>
                  </a:moveTo>
                  <a:lnTo>
                    <a:pt x="907" y="1766"/>
                  </a:lnTo>
                  <a:lnTo>
                    <a:pt x="937" y="1301"/>
                  </a:lnTo>
                  <a:lnTo>
                    <a:pt x="872" y="1254"/>
                  </a:lnTo>
                  <a:lnTo>
                    <a:pt x="855" y="1150"/>
                  </a:lnTo>
                  <a:lnTo>
                    <a:pt x="919" y="1011"/>
                  </a:lnTo>
                  <a:lnTo>
                    <a:pt x="1518" y="604"/>
                  </a:lnTo>
                  <a:lnTo>
                    <a:pt x="1506" y="546"/>
                  </a:lnTo>
                  <a:lnTo>
                    <a:pt x="1436" y="465"/>
                  </a:lnTo>
                  <a:lnTo>
                    <a:pt x="1436" y="407"/>
                  </a:lnTo>
                  <a:lnTo>
                    <a:pt x="1378" y="325"/>
                  </a:lnTo>
                  <a:lnTo>
                    <a:pt x="1395" y="210"/>
                  </a:lnTo>
                  <a:lnTo>
                    <a:pt x="1326" y="122"/>
                  </a:lnTo>
                  <a:lnTo>
                    <a:pt x="1151" y="105"/>
                  </a:lnTo>
                  <a:lnTo>
                    <a:pt x="1047" y="0"/>
                  </a:lnTo>
                  <a:lnTo>
                    <a:pt x="907" y="151"/>
                  </a:lnTo>
                  <a:lnTo>
                    <a:pt x="919" y="180"/>
                  </a:lnTo>
                  <a:lnTo>
                    <a:pt x="867" y="215"/>
                  </a:lnTo>
                  <a:lnTo>
                    <a:pt x="843" y="175"/>
                  </a:lnTo>
                  <a:lnTo>
                    <a:pt x="849" y="110"/>
                  </a:lnTo>
                  <a:lnTo>
                    <a:pt x="803" y="29"/>
                  </a:lnTo>
                  <a:lnTo>
                    <a:pt x="703" y="58"/>
                  </a:lnTo>
                  <a:lnTo>
                    <a:pt x="663" y="180"/>
                  </a:lnTo>
                  <a:lnTo>
                    <a:pt x="698" y="255"/>
                  </a:lnTo>
                  <a:lnTo>
                    <a:pt x="651" y="267"/>
                  </a:lnTo>
                  <a:lnTo>
                    <a:pt x="471" y="163"/>
                  </a:lnTo>
                  <a:lnTo>
                    <a:pt x="267" y="279"/>
                  </a:lnTo>
                  <a:lnTo>
                    <a:pt x="256" y="372"/>
                  </a:lnTo>
                  <a:lnTo>
                    <a:pt x="291" y="384"/>
                  </a:lnTo>
                  <a:lnTo>
                    <a:pt x="198" y="447"/>
                  </a:lnTo>
                  <a:lnTo>
                    <a:pt x="262" y="477"/>
                  </a:lnTo>
                  <a:lnTo>
                    <a:pt x="232" y="541"/>
                  </a:lnTo>
                  <a:lnTo>
                    <a:pt x="297" y="628"/>
                  </a:lnTo>
                  <a:lnTo>
                    <a:pt x="7" y="611"/>
                  </a:lnTo>
                  <a:lnTo>
                    <a:pt x="0" y="639"/>
                  </a:lnTo>
                  <a:lnTo>
                    <a:pt x="344" y="721"/>
                  </a:lnTo>
                  <a:lnTo>
                    <a:pt x="546" y="738"/>
                  </a:lnTo>
                  <a:lnTo>
                    <a:pt x="454" y="802"/>
                  </a:lnTo>
                  <a:lnTo>
                    <a:pt x="511" y="872"/>
                  </a:lnTo>
                  <a:lnTo>
                    <a:pt x="623" y="872"/>
                  </a:lnTo>
                  <a:lnTo>
                    <a:pt x="640" y="808"/>
                  </a:lnTo>
                  <a:lnTo>
                    <a:pt x="686" y="843"/>
                  </a:lnTo>
                  <a:lnTo>
                    <a:pt x="668" y="912"/>
                  </a:lnTo>
                  <a:lnTo>
                    <a:pt x="698" y="924"/>
                  </a:lnTo>
                  <a:lnTo>
                    <a:pt x="698" y="994"/>
                  </a:lnTo>
                  <a:lnTo>
                    <a:pt x="762" y="1075"/>
                  </a:lnTo>
                  <a:lnTo>
                    <a:pt x="780" y="1167"/>
                  </a:lnTo>
                  <a:lnTo>
                    <a:pt x="762" y="1237"/>
                  </a:lnTo>
                  <a:lnTo>
                    <a:pt x="797" y="1336"/>
                  </a:lnTo>
                  <a:lnTo>
                    <a:pt x="843" y="1366"/>
                  </a:lnTo>
                  <a:lnTo>
                    <a:pt x="872" y="1411"/>
                  </a:lnTo>
                  <a:lnTo>
                    <a:pt x="780" y="1603"/>
                  </a:lnTo>
                  <a:lnTo>
                    <a:pt x="762" y="1801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35" name="Freeform 786"/>
            <p:cNvSpPr/>
            <p:nvPr/>
          </p:nvSpPr>
          <p:spPr bwMode="auto">
            <a:xfrm rot="20717456">
              <a:off x="8678535" y="2524509"/>
              <a:ext cx="2039295" cy="1382742"/>
            </a:xfrm>
            <a:custGeom>
              <a:gdLst>
                <a:gd fmla="*/ 505 w 3767" name="T0"/>
                <a:gd fmla="*/ 52 h 2992" name="T1"/>
                <a:gd fmla="*/ 413 w 3767" name="T2"/>
                <a:gd fmla="*/ 140 h 2992" name="T3"/>
                <a:gd fmla="*/ 174 w 3767" name="T4"/>
                <a:gd fmla="*/ 361 h 2992" name="T5"/>
                <a:gd fmla="*/ 69 w 3767" name="T6"/>
                <a:gd fmla="*/ 535 h 2992" name="T7"/>
                <a:gd fmla="*/ 0 w 3767" name="T8"/>
                <a:gd fmla="*/ 1116 h 2992" name="T9"/>
                <a:gd fmla="*/ 128 w 3767" name="T10"/>
                <a:gd fmla="*/ 1360 h 2992" name="T11"/>
                <a:gd fmla="*/ 442 w 3767" name="T12"/>
                <a:gd fmla="*/ 1726 h 2992" name="T13"/>
                <a:gd fmla="*/ 709 w 3767" name="T14"/>
                <a:gd fmla="*/ 1796 h 2992" name="T15"/>
                <a:gd fmla="*/ 896 w 3767" name="T16"/>
                <a:gd fmla="*/ 1946 h 2992" name="T17"/>
                <a:gd fmla="*/ 959 w 3767" name="T18"/>
                <a:gd fmla="*/ 2162 h 2992" name="T19"/>
                <a:gd fmla="*/ 1180 w 3767" name="T20"/>
                <a:gd fmla="*/ 2423 h 2992" name="T21"/>
                <a:gd fmla="*/ 1320 w 3767" name="T22"/>
                <a:gd fmla="*/ 2591 h 2992" name="T23"/>
                <a:gd fmla="*/ 1424 w 3767" name="T24"/>
                <a:gd fmla="*/ 2353 h 2992" name="T25"/>
                <a:gd fmla="*/ 1766 w 3767" name="T26"/>
                <a:gd fmla="*/ 2376 h 2992" name="T27"/>
                <a:gd fmla="*/ 1848 w 3767" name="T28"/>
                <a:gd fmla="*/ 2382 h 2992" name="T29"/>
                <a:gd fmla="*/ 1918 w 3767" name="T30"/>
                <a:gd fmla="*/ 2446 h 2992" name="T31"/>
                <a:gd fmla="*/ 2000 w 3767" name="T32"/>
                <a:gd fmla="*/ 2458 h 2992" name="T33"/>
                <a:gd fmla="*/ 2063 w 3767" name="T34"/>
                <a:gd fmla="*/ 2481 h 2992" name="T35"/>
                <a:gd fmla="*/ 2185 w 3767" name="T36"/>
                <a:gd fmla="*/ 2429 h 2992" name="T37"/>
                <a:gd fmla="*/ 2307 w 3767" name="T38"/>
                <a:gd fmla="*/ 2434 h 2992" name="T39"/>
                <a:gd fmla="*/ 2499 w 3767" name="T40"/>
                <a:gd fmla="*/ 2528 h 2992" name="T41"/>
                <a:gd fmla="*/ 2540 w 3767" name="T42"/>
                <a:gd fmla="*/ 2765 h 2992" name="T43"/>
                <a:gd fmla="*/ 2604 w 3767" name="T44"/>
                <a:gd fmla="*/ 2882 h 2992" name="T45"/>
                <a:gd fmla="*/ 2628 w 3767" name="T46"/>
                <a:gd fmla="*/ 2992 h 2992" name="T47"/>
                <a:gd fmla="*/ 2743 w 3767" name="T48"/>
                <a:gd fmla="*/ 2830 h 2992" name="T49"/>
                <a:gd fmla="*/ 2731 w 3767" name="T50"/>
                <a:gd fmla="*/ 2382 h 2992" name="T51"/>
                <a:gd fmla="*/ 3121 w 3767" name="T52"/>
                <a:gd fmla="*/ 2085 h 2992" name="T53"/>
                <a:gd fmla="*/ 3121 w 3767" name="T54"/>
                <a:gd fmla="*/ 1918 h 2992" name="T55"/>
                <a:gd fmla="*/ 3150 w 3767" name="T56"/>
                <a:gd fmla="*/ 1906 h 2992" name="T57"/>
                <a:gd fmla="*/ 3197 w 3767" name="T58"/>
                <a:gd fmla="*/ 1818 h 2992" name="T59"/>
                <a:gd fmla="*/ 3331 w 3767" name="T60"/>
                <a:gd fmla="*/ 1644 h 2992" name="T61"/>
                <a:gd fmla="*/ 3586 w 3767" name="T62"/>
                <a:gd fmla="*/ 1505 h 2992" name="T63"/>
                <a:gd fmla="*/ 3533 w 3767" name="T64"/>
                <a:gd fmla="*/ 1475 h 2992" name="T65"/>
                <a:gd fmla="*/ 3732 w 3767" name="T66"/>
                <a:gd fmla="*/ 1337 h 2992" name="T67"/>
                <a:gd fmla="*/ 3714 w 3767" name="T68"/>
                <a:gd fmla="*/ 1273 h 2992" name="T69"/>
                <a:gd fmla="*/ 3708 w 3767" name="T70"/>
                <a:gd fmla="*/ 1116 h 2992" name="T71"/>
                <a:gd fmla="*/ 3488 w 3767" name="T72"/>
                <a:gd fmla="*/ 1255 h 2992" name="T73"/>
                <a:gd fmla="*/ 3174 w 3767" name="T74"/>
                <a:gd fmla="*/ 1360 h 2992" name="T75"/>
                <a:gd fmla="*/ 3086 w 3767" name="T76"/>
                <a:gd fmla="*/ 1458 h 2992" name="T77"/>
                <a:gd fmla="*/ 2912 w 3767" name="T78"/>
                <a:gd fmla="*/ 1552 h 2992" name="T79"/>
                <a:gd fmla="*/ 2738 w 3767" name="T80"/>
                <a:gd fmla="*/ 1528 h 2992" name="T81"/>
                <a:gd fmla="*/ 2749 w 3767" name="T82"/>
                <a:gd fmla="*/ 1493 h 2992" name="T83"/>
                <a:gd fmla="*/ 2731 w 3767" name="T84"/>
                <a:gd fmla="*/ 1430 h 2992" name="T85"/>
                <a:gd fmla="*/ 2714 w 3767" name="T86"/>
                <a:gd fmla="*/ 1360 h 2992" name="T87"/>
                <a:gd fmla="*/ 2621 w 3767" name="T88"/>
                <a:gd fmla="*/ 1348 h 2992" name="T89"/>
                <a:gd fmla="*/ 2673 w 3767" name="T90"/>
                <a:gd fmla="*/ 1197 h 2992" name="T91"/>
                <a:gd fmla="*/ 2610 w 3767" name="T92"/>
                <a:gd fmla="*/ 1173 h 2992" name="T93"/>
                <a:gd fmla="*/ 2482 w 3767" name="T94"/>
                <a:gd fmla="*/ 1337 h 2992" name="T95"/>
                <a:gd fmla="*/ 2453 w 3767" name="T96"/>
                <a:gd fmla="*/ 1470 h 2992" name="T97"/>
                <a:gd fmla="*/ 2314 w 3767" name="T98"/>
                <a:gd fmla="*/ 1424 h 2992" name="T99"/>
                <a:gd fmla="*/ 2429 w 3767" name="T100"/>
                <a:gd fmla="*/ 1220 h 2992" name="T101"/>
                <a:gd fmla="*/ 2406 w 3767" name="T102"/>
                <a:gd fmla="*/ 1163 h 2992" name="T103"/>
                <a:gd fmla="*/ 2656 w 3767" name="T104"/>
                <a:gd fmla="*/ 1151 h 2992" name="T105"/>
                <a:gd fmla="*/ 2499 w 3767" name="T106"/>
                <a:gd fmla="*/ 1075 h 2992" name="T107"/>
                <a:gd fmla="*/ 2476 w 3767" name="T108"/>
                <a:gd fmla="*/ 1034 h 2992" name="T109"/>
                <a:gd fmla="*/ 2296 w 3767" name="T110"/>
                <a:gd fmla="*/ 1046 h 2992" name="T111"/>
                <a:gd fmla="*/ 2197 w 3767" name="T112"/>
                <a:gd fmla="*/ 1034 h 2992" name="T113"/>
                <a:gd fmla="*/ 2272 w 3767" name="T114"/>
                <a:gd fmla="*/ 936 h 2992" name="T115"/>
                <a:gd fmla="*/ 1616 w 3767" name="T116"/>
                <a:gd fmla="*/ 587 h 2992" name="T117"/>
                <a:gd fmla="*/ 570 w 3767" name="T118"/>
                <a:gd fmla="*/ 59 h 2992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2992" w="3766">
                  <a:moveTo>
                    <a:pt x="570" y="59"/>
                  </a:moveTo>
                  <a:lnTo>
                    <a:pt x="505" y="52"/>
                  </a:lnTo>
                  <a:lnTo>
                    <a:pt x="425" y="0"/>
                  </a:lnTo>
                  <a:lnTo>
                    <a:pt x="413" y="140"/>
                  </a:lnTo>
                  <a:lnTo>
                    <a:pt x="296" y="314"/>
                  </a:lnTo>
                  <a:lnTo>
                    <a:pt x="174" y="361"/>
                  </a:lnTo>
                  <a:lnTo>
                    <a:pt x="157" y="465"/>
                  </a:lnTo>
                  <a:lnTo>
                    <a:pt x="69" y="535"/>
                  </a:lnTo>
                  <a:lnTo>
                    <a:pt x="12" y="802"/>
                  </a:lnTo>
                  <a:lnTo>
                    <a:pt x="0" y="1116"/>
                  </a:lnTo>
                  <a:lnTo>
                    <a:pt x="122" y="1302"/>
                  </a:lnTo>
                  <a:lnTo>
                    <a:pt x="128" y="1360"/>
                  </a:lnTo>
                  <a:lnTo>
                    <a:pt x="320" y="1487"/>
                  </a:lnTo>
                  <a:lnTo>
                    <a:pt x="442" y="1726"/>
                  </a:lnTo>
                  <a:lnTo>
                    <a:pt x="697" y="1830"/>
                  </a:lnTo>
                  <a:lnTo>
                    <a:pt x="709" y="1796"/>
                  </a:lnTo>
                  <a:lnTo>
                    <a:pt x="831" y="1836"/>
                  </a:lnTo>
                  <a:lnTo>
                    <a:pt x="896" y="1946"/>
                  </a:lnTo>
                  <a:lnTo>
                    <a:pt x="906" y="2080"/>
                  </a:lnTo>
                  <a:lnTo>
                    <a:pt x="959" y="2162"/>
                  </a:lnTo>
                  <a:lnTo>
                    <a:pt x="1116" y="2162"/>
                  </a:lnTo>
                  <a:lnTo>
                    <a:pt x="1180" y="2423"/>
                  </a:lnTo>
                  <a:lnTo>
                    <a:pt x="1255" y="2551"/>
                  </a:lnTo>
                  <a:lnTo>
                    <a:pt x="1320" y="2591"/>
                  </a:lnTo>
                  <a:lnTo>
                    <a:pt x="1372" y="2399"/>
                  </a:lnTo>
                  <a:lnTo>
                    <a:pt x="1424" y="2353"/>
                  </a:lnTo>
                  <a:lnTo>
                    <a:pt x="1703" y="2336"/>
                  </a:lnTo>
                  <a:lnTo>
                    <a:pt x="1766" y="2376"/>
                  </a:lnTo>
                  <a:lnTo>
                    <a:pt x="1790" y="2388"/>
                  </a:lnTo>
                  <a:lnTo>
                    <a:pt x="1848" y="2382"/>
                  </a:lnTo>
                  <a:lnTo>
                    <a:pt x="1878" y="2429"/>
                  </a:lnTo>
                  <a:lnTo>
                    <a:pt x="1918" y="2446"/>
                  </a:lnTo>
                  <a:lnTo>
                    <a:pt x="1941" y="2486"/>
                  </a:lnTo>
                  <a:lnTo>
                    <a:pt x="2000" y="2458"/>
                  </a:lnTo>
                  <a:lnTo>
                    <a:pt x="2028" y="2486"/>
                  </a:lnTo>
                  <a:lnTo>
                    <a:pt x="2063" y="2481"/>
                  </a:lnTo>
                  <a:lnTo>
                    <a:pt x="2046" y="2399"/>
                  </a:lnTo>
                  <a:lnTo>
                    <a:pt x="2185" y="2429"/>
                  </a:lnTo>
                  <a:lnTo>
                    <a:pt x="2232" y="2406"/>
                  </a:lnTo>
                  <a:lnTo>
                    <a:pt x="2307" y="2434"/>
                  </a:lnTo>
                  <a:lnTo>
                    <a:pt x="2325" y="2481"/>
                  </a:lnTo>
                  <a:lnTo>
                    <a:pt x="2499" y="2528"/>
                  </a:lnTo>
                  <a:lnTo>
                    <a:pt x="2569" y="2591"/>
                  </a:lnTo>
                  <a:lnTo>
                    <a:pt x="2540" y="2765"/>
                  </a:lnTo>
                  <a:lnTo>
                    <a:pt x="2586" y="2789"/>
                  </a:lnTo>
                  <a:lnTo>
                    <a:pt x="2604" y="2882"/>
                  </a:lnTo>
                  <a:lnTo>
                    <a:pt x="2633" y="2962"/>
                  </a:lnTo>
                  <a:lnTo>
                    <a:pt x="2628" y="2992"/>
                  </a:lnTo>
                  <a:lnTo>
                    <a:pt x="2708" y="2945"/>
                  </a:lnTo>
                  <a:lnTo>
                    <a:pt x="2743" y="2830"/>
                  </a:lnTo>
                  <a:lnTo>
                    <a:pt x="2696" y="2516"/>
                  </a:lnTo>
                  <a:lnTo>
                    <a:pt x="2731" y="2382"/>
                  </a:lnTo>
                  <a:lnTo>
                    <a:pt x="3069" y="2173"/>
                  </a:lnTo>
                  <a:lnTo>
                    <a:pt x="3121" y="2085"/>
                  </a:lnTo>
                  <a:lnTo>
                    <a:pt x="3197" y="2068"/>
                  </a:lnTo>
                  <a:lnTo>
                    <a:pt x="3121" y="1918"/>
                  </a:lnTo>
                  <a:lnTo>
                    <a:pt x="3127" y="1859"/>
                  </a:lnTo>
                  <a:lnTo>
                    <a:pt x="3150" y="1906"/>
                  </a:lnTo>
                  <a:lnTo>
                    <a:pt x="3179" y="1888"/>
                  </a:lnTo>
                  <a:lnTo>
                    <a:pt x="3197" y="1818"/>
                  </a:lnTo>
                  <a:lnTo>
                    <a:pt x="3307" y="1719"/>
                  </a:lnTo>
                  <a:lnTo>
                    <a:pt x="3331" y="1644"/>
                  </a:lnTo>
                  <a:lnTo>
                    <a:pt x="3505" y="1604"/>
                  </a:lnTo>
                  <a:lnTo>
                    <a:pt x="3586" y="1505"/>
                  </a:lnTo>
                  <a:lnTo>
                    <a:pt x="3540" y="1510"/>
                  </a:lnTo>
                  <a:lnTo>
                    <a:pt x="3533" y="1475"/>
                  </a:lnTo>
                  <a:lnTo>
                    <a:pt x="3690" y="1330"/>
                  </a:lnTo>
                  <a:lnTo>
                    <a:pt x="3732" y="1337"/>
                  </a:lnTo>
                  <a:lnTo>
                    <a:pt x="3767" y="1285"/>
                  </a:lnTo>
                  <a:lnTo>
                    <a:pt x="3714" y="1273"/>
                  </a:lnTo>
                  <a:lnTo>
                    <a:pt x="3662" y="1197"/>
                  </a:lnTo>
                  <a:lnTo>
                    <a:pt x="3708" y="1116"/>
                  </a:lnTo>
                  <a:lnTo>
                    <a:pt x="3627" y="1104"/>
                  </a:lnTo>
                  <a:lnTo>
                    <a:pt x="3488" y="1255"/>
                  </a:lnTo>
                  <a:lnTo>
                    <a:pt x="3307" y="1290"/>
                  </a:lnTo>
                  <a:lnTo>
                    <a:pt x="3174" y="1360"/>
                  </a:lnTo>
                  <a:lnTo>
                    <a:pt x="3156" y="1430"/>
                  </a:lnTo>
                  <a:lnTo>
                    <a:pt x="3086" y="1458"/>
                  </a:lnTo>
                  <a:lnTo>
                    <a:pt x="3017" y="1470"/>
                  </a:lnTo>
                  <a:lnTo>
                    <a:pt x="2912" y="1552"/>
                  </a:lnTo>
                  <a:lnTo>
                    <a:pt x="2818" y="1580"/>
                  </a:lnTo>
                  <a:lnTo>
                    <a:pt x="2738" y="1528"/>
                  </a:lnTo>
                  <a:lnTo>
                    <a:pt x="2731" y="1505"/>
                  </a:lnTo>
                  <a:lnTo>
                    <a:pt x="2749" y="1493"/>
                  </a:lnTo>
                  <a:lnTo>
                    <a:pt x="2778" y="1435"/>
                  </a:lnTo>
                  <a:lnTo>
                    <a:pt x="2731" y="1430"/>
                  </a:lnTo>
                  <a:lnTo>
                    <a:pt x="2714" y="1424"/>
                  </a:lnTo>
                  <a:lnTo>
                    <a:pt x="2714" y="1360"/>
                  </a:lnTo>
                  <a:lnTo>
                    <a:pt x="2645" y="1395"/>
                  </a:lnTo>
                  <a:lnTo>
                    <a:pt x="2621" y="1348"/>
                  </a:lnTo>
                  <a:lnTo>
                    <a:pt x="2703" y="1285"/>
                  </a:lnTo>
                  <a:lnTo>
                    <a:pt x="2673" y="1197"/>
                  </a:lnTo>
                  <a:lnTo>
                    <a:pt x="2638" y="1185"/>
                  </a:lnTo>
                  <a:lnTo>
                    <a:pt x="2610" y="1173"/>
                  </a:lnTo>
                  <a:lnTo>
                    <a:pt x="2523" y="1238"/>
                  </a:lnTo>
                  <a:lnTo>
                    <a:pt x="2482" y="1337"/>
                  </a:lnTo>
                  <a:lnTo>
                    <a:pt x="2488" y="1424"/>
                  </a:lnTo>
                  <a:lnTo>
                    <a:pt x="2453" y="1470"/>
                  </a:lnTo>
                  <a:lnTo>
                    <a:pt x="2389" y="1505"/>
                  </a:lnTo>
                  <a:lnTo>
                    <a:pt x="2314" y="1424"/>
                  </a:lnTo>
                  <a:lnTo>
                    <a:pt x="2366" y="1278"/>
                  </a:lnTo>
                  <a:lnTo>
                    <a:pt x="2429" y="1220"/>
                  </a:lnTo>
                  <a:lnTo>
                    <a:pt x="2394" y="1208"/>
                  </a:lnTo>
                  <a:lnTo>
                    <a:pt x="2406" y="1163"/>
                  </a:lnTo>
                  <a:lnTo>
                    <a:pt x="2528" y="1110"/>
                  </a:lnTo>
                  <a:lnTo>
                    <a:pt x="2656" y="1151"/>
                  </a:lnTo>
                  <a:lnTo>
                    <a:pt x="2569" y="1063"/>
                  </a:lnTo>
                  <a:lnTo>
                    <a:pt x="2499" y="1075"/>
                  </a:lnTo>
                  <a:lnTo>
                    <a:pt x="2441" y="1034"/>
                  </a:lnTo>
                  <a:lnTo>
                    <a:pt x="2476" y="1034"/>
                  </a:lnTo>
                  <a:lnTo>
                    <a:pt x="2436" y="976"/>
                  </a:lnTo>
                  <a:lnTo>
                    <a:pt x="2296" y="1046"/>
                  </a:lnTo>
                  <a:lnTo>
                    <a:pt x="2220" y="1017"/>
                  </a:lnTo>
                  <a:lnTo>
                    <a:pt x="2197" y="1034"/>
                  </a:lnTo>
                  <a:lnTo>
                    <a:pt x="2145" y="1017"/>
                  </a:lnTo>
                  <a:lnTo>
                    <a:pt x="2272" y="936"/>
                  </a:lnTo>
                  <a:lnTo>
                    <a:pt x="2406" y="907"/>
                  </a:lnTo>
                  <a:lnTo>
                    <a:pt x="1616" y="587"/>
                  </a:lnTo>
                  <a:lnTo>
                    <a:pt x="1023" y="302"/>
                  </a:lnTo>
                  <a:lnTo>
                    <a:pt x="570" y="59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36" name="Freeform 787"/>
            <p:cNvSpPr/>
            <p:nvPr/>
          </p:nvSpPr>
          <p:spPr bwMode="auto">
            <a:xfrm rot="20717456">
              <a:off x="8852621" y="3250697"/>
              <a:ext cx="1069387" cy="1049491"/>
            </a:xfrm>
            <a:custGeom>
              <a:gdLst>
                <a:gd fmla="*/ 47 w 1976" name="T0"/>
                <a:gd fmla="*/ 40 h 2259" name="T1"/>
                <a:gd fmla="*/ 105 w 1976" name="T2"/>
                <a:gd fmla="*/ 453 h 2259" name="T3"/>
                <a:gd fmla="*/ 0 w 1976" name="T4"/>
                <a:gd fmla="*/ 453 h 2259" name="T5"/>
                <a:gd fmla="*/ 82 w 1976" name="T6"/>
                <a:gd fmla="*/ 645 h 2259" name="T7"/>
                <a:gd fmla="*/ 76 w 1976" name="T8"/>
                <a:gd fmla="*/ 847 h 2259" name="T9"/>
                <a:gd fmla="*/ 222 w 1976" name="T10"/>
                <a:gd fmla="*/ 959 h 2259" name="T11"/>
                <a:gd fmla="*/ 187 w 1976" name="T12"/>
                <a:gd fmla="*/ 802 h 2259" name="T13"/>
                <a:gd fmla="*/ 180 w 1976" name="T14"/>
                <a:gd fmla="*/ 488 h 2259" name="T15"/>
                <a:gd fmla="*/ 152 w 1976" name="T16"/>
                <a:gd fmla="*/ 214 h 2259" name="T17"/>
                <a:gd fmla="*/ 250 w 1976" name="T18"/>
                <a:gd fmla="*/ 307 h 2259" name="T19"/>
                <a:gd fmla="*/ 326 w 1976" name="T20"/>
                <a:gd fmla="*/ 627 h 2259" name="T21"/>
                <a:gd fmla="*/ 332 w 1976" name="T22"/>
                <a:gd fmla="*/ 795 h 2259" name="T23"/>
                <a:gd fmla="*/ 332 w 1976" name="T24"/>
                <a:gd fmla="*/ 859 h 2259" name="T25"/>
                <a:gd fmla="*/ 506 w 1976" name="T26"/>
                <a:gd fmla="*/ 1290 h 2259" name="T27"/>
                <a:gd fmla="*/ 524 w 1976" name="T28"/>
                <a:gd fmla="*/ 1667 h 2259" name="T29"/>
                <a:gd fmla="*/ 762 w 1976" name="T30"/>
                <a:gd fmla="*/ 1853 h 2259" name="T31"/>
                <a:gd fmla="*/ 1244 w 1976" name="T32"/>
                <a:gd fmla="*/ 2073 h 2259" name="T33"/>
                <a:gd fmla="*/ 1378 w 1976" name="T34"/>
                <a:gd fmla="*/ 2259 h 2259" name="T35"/>
                <a:gd fmla="*/ 1605 w 1976" name="T36"/>
                <a:gd fmla="*/ 2167 h 2259" name="T37"/>
                <a:gd fmla="*/ 1616 w 1976" name="T38"/>
                <a:gd fmla="*/ 2033 h 2259" name="T39"/>
                <a:gd fmla="*/ 1779 w 1976" name="T40"/>
                <a:gd fmla="*/ 2062 h 2259" name="T41"/>
                <a:gd fmla="*/ 1866 w 1976" name="T42"/>
                <a:gd fmla="*/ 2033 h 2259" name="T43"/>
                <a:gd fmla="*/ 1912 w 1976" name="T44"/>
                <a:gd fmla="*/ 1923 h 2259" name="T45"/>
                <a:gd fmla="*/ 1971 w 1976" name="T46"/>
                <a:gd fmla="*/ 1783 h 2259" name="T47"/>
                <a:gd fmla="*/ 1720 w 1976" name="T48"/>
                <a:gd fmla="*/ 1783 h 2259" name="T49"/>
                <a:gd fmla="*/ 1598 w 1976" name="T50"/>
                <a:gd fmla="*/ 1958 h 2259" name="T51"/>
                <a:gd fmla="*/ 1372 w 1976" name="T52"/>
                <a:gd fmla="*/ 1916 h 2259" name="T53"/>
                <a:gd fmla="*/ 1128 w 1976" name="T54"/>
                <a:gd fmla="*/ 1748 h 2259" name="T55"/>
                <a:gd fmla="*/ 1099 w 1976" name="T56"/>
                <a:gd fmla="*/ 1498 h 2259" name="T57"/>
                <a:gd fmla="*/ 1215 w 1976" name="T58"/>
                <a:gd fmla="*/ 1307 h 2259" name="T59"/>
                <a:gd fmla="*/ 1128 w 1976" name="T60"/>
                <a:gd fmla="*/ 1103 h 2259" name="T61"/>
                <a:gd fmla="*/ 884 w 1976" name="T62"/>
                <a:gd fmla="*/ 802 h 2259" name="T63"/>
                <a:gd fmla="*/ 815 w 1976" name="T64"/>
                <a:gd fmla="*/ 586 h 2259" name="T65"/>
                <a:gd fmla="*/ 628 w 1976" name="T66"/>
                <a:gd fmla="*/ 436 h 2259" name="T67"/>
                <a:gd fmla="*/ 367 w 1976" name="T68"/>
                <a:gd fmla="*/ 366 h 2259" name="T69"/>
                <a:gd fmla="*/ 47 w 1976" name="T70"/>
                <a:gd fmla="*/ 0 h 2259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2259" w="1975">
                  <a:moveTo>
                    <a:pt x="47" y="0"/>
                  </a:moveTo>
                  <a:lnTo>
                    <a:pt x="47" y="40"/>
                  </a:lnTo>
                  <a:lnTo>
                    <a:pt x="18" y="122"/>
                  </a:lnTo>
                  <a:lnTo>
                    <a:pt x="105" y="453"/>
                  </a:lnTo>
                  <a:lnTo>
                    <a:pt x="65" y="499"/>
                  </a:lnTo>
                  <a:lnTo>
                    <a:pt x="0" y="453"/>
                  </a:lnTo>
                  <a:lnTo>
                    <a:pt x="47" y="633"/>
                  </a:lnTo>
                  <a:lnTo>
                    <a:pt x="82" y="645"/>
                  </a:lnTo>
                  <a:lnTo>
                    <a:pt x="128" y="720"/>
                  </a:lnTo>
                  <a:lnTo>
                    <a:pt x="76" y="847"/>
                  </a:lnTo>
                  <a:lnTo>
                    <a:pt x="198" y="1063"/>
                  </a:lnTo>
                  <a:lnTo>
                    <a:pt x="222" y="959"/>
                  </a:lnTo>
                  <a:lnTo>
                    <a:pt x="180" y="900"/>
                  </a:lnTo>
                  <a:lnTo>
                    <a:pt x="187" y="802"/>
                  </a:lnTo>
                  <a:lnTo>
                    <a:pt x="140" y="580"/>
                  </a:lnTo>
                  <a:lnTo>
                    <a:pt x="180" y="488"/>
                  </a:lnTo>
                  <a:lnTo>
                    <a:pt x="117" y="359"/>
                  </a:lnTo>
                  <a:lnTo>
                    <a:pt x="152" y="214"/>
                  </a:lnTo>
                  <a:lnTo>
                    <a:pt x="187" y="232"/>
                  </a:lnTo>
                  <a:lnTo>
                    <a:pt x="250" y="307"/>
                  </a:lnTo>
                  <a:lnTo>
                    <a:pt x="285" y="603"/>
                  </a:lnTo>
                  <a:lnTo>
                    <a:pt x="326" y="627"/>
                  </a:lnTo>
                  <a:lnTo>
                    <a:pt x="302" y="703"/>
                  </a:lnTo>
                  <a:lnTo>
                    <a:pt x="332" y="795"/>
                  </a:lnTo>
                  <a:lnTo>
                    <a:pt x="372" y="807"/>
                  </a:lnTo>
                  <a:lnTo>
                    <a:pt x="332" y="859"/>
                  </a:lnTo>
                  <a:lnTo>
                    <a:pt x="407" y="935"/>
                  </a:lnTo>
                  <a:lnTo>
                    <a:pt x="506" y="1290"/>
                  </a:lnTo>
                  <a:lnTo>
                    <a:pt x="396" y="1423"/>
                  </a:lnTo>
                  <a:lnTo>
                    <a:pt x="524" y="1667"/>
                  </a:lnTo>
                  <a:lnTo>
                    <a:pt x="634" y="1731"/>
                  </a:lnTo>
                  <a:lnTo>
                    <a:pt x="762" y="1853"/>
                  </a:lnTo>
                  <a:lnTo>
                    <a:pt x="1070" y="2050"/>
                  </a:lnTo>
                  <a:lnTo>
                    <a:pt x="1244" y="2073"/>
                  </a:lnTo>
                  <a:lnTo>
                    <a:pt x="1343" y="2143"/>
                  </a:lnTo>
                  <a:lnTo>
                    <a:pt x="1378" y="2259"/>
                  </a:lnTo>
                  <a:lnTo>
                    <a:pt x="1406" y="2213"/>
                  </a:lnTo>
                  <a:lnTo>
                    <a:pt x="1605" y="2167"/>
                  </a:lnTo>
                  <a:lnTo>
                    <a:pt x="1558" y="2091"/>
                  </a:lnTo>
                  <a:lnTo>
                    <a:pt x="1616" y="2033"/>
                  </a:lnTo>
                  <a:lnTo>
                    <a:pt x="1709" y="2068"/>
                  </a:lnTo>
                  <a:lnTo>
                    <a:pt x="1779" y="2062"/>
                  </a:lnTo>
                  <a:lnTo>
                    <a:pt x="1837" y="2085"/>
                  </a:lnTo>
                  <a:lnTo>
                    <a:pt x="1866" y="2033"/>
                  </a:lnTo>
                  <a:lnTo>
                    <a:pt x="1912" y="1998"/>
                  </a:lnTo>
                  <a:lnTo>
                    <a:pt x="1912" y="1923"/>
                  </a:lnTo>
                  <a:lnTo>
                    <a:pt x="1976" y="1864"/>
                  </a:lnTo>
                  <a:lnTo>
                    <a:pt x="1971" y="1783"/>
                  </a:lnTo>
                  <a:lnTo>
                    <a:pt x="1895" y="1754"/>
                  </a:lnTo>
                  <a:lnTo>
                    <a:pt x="1720" y="1783"/>
                  </a:lnTo>
                  <a:lnTo>
                    <a:pt x="1663" y="1905"/>
                  </a:lnTo>
                  <a:lnTo>
                    <a:pt x="1598" y="1958"/>
                  </a:lnTo>
                  <a:lnTo>
                    <a:pt x="1465" y="1911"/>
                  </a:lnTo>
                  <a:lnTo>
                    <a:pt x="1372" y="1916"/>
                  </a:lnTo>
                  <a:lnTo>
                    <a:pt x="1181" y="1812"/>
                  </a:lnTo>
                  <a:lnTo>
                    <a:pt x="1128" y="1748"/>
                  </a:lnTo>
                  <a:lnTo>
                    <a:pt x="1169" y="1602"/>
                  </a:lnTo>
                  <a:lnTo>
                    <a:pt x="1099" y="1498"/>
                  </a:lnTo>
                  <a:lnTo>
                    <a:pt x="1139" y="1365"/>
                  </a:lnTo>
                  <a:lnTo>
                    <a:pt x="1215" y="1307"/>
                  </a:lnTo>
                  <a:lnTo>
                    <a:pt x="1244" y="1225"/>
                  </a:lnTo>
                  <a:lnTo>
                    <a:pt x="1128" y="1103"/>
                  </a:lnTo>
                  <a:lnTo>
                    <a:pt x="1029" y="795"/>
                  </a:lnTo>
                  <a:lnTo>
                    <a:pt x="884" y="802"/>
                  </a:lnTo>
                  <a:lnTo>
                    <a:pt x="825" y="725"/>
                  </a:lnTo>
                  <a:lnTo>
                    <a:pt x="815" y="586"/>
                  </a:lnTo>
                  <a:lnTo>
                    <a:pt x="750" y="476"/>
                  </a:lnTo>
                  <a:lnTo>
                    <a:pt x="628" y="436"/>
                  </a:lnTo>
                  <a:lnTo>
                    <a:pt x="616" y="470"/>
                  </a:lnTo>
                  <a:lnTo>
                    <a:pt x="367" y="366"/>
                  </a:lnTo>
                  <a:lnTo>
                    <a:pt x="239" y="127"/>
                  </a:lnTo>
                  <a:lnTo>
                    <a:pt x="47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37" name="Freeform 788"/>
            <p:cNvSpPr/>
            <p:nvPr/>
          </p:nvSpPr>
          <p:spPr bwMode="auto">
            <a:xfrm rot="20717456">
              <a:off x="9887190" y="4081337"/>
              <a:ext cx="69635" cy="79583"/>
            </a:xfrm>
            <a:custGeom>
              <a:gdLst>
                <a:gd fmla="*/ 128 w 128" name="T0"/>
                <a:gd fmla="*/ 23 h 175" name="T1"/>
                <a:gd fmla="*/ 99 w 128" name="T2"/>
                <a:gd fmla="*/ 116 h 175" name="T3"/>
                <a:gd fmla="*/ 58 w 128" name="T4"/>
                <a:gd fmla="*/ 175 h 175" name="T5"/>
                <a:gd fmla="*/ 0 w 128" name="T6"/>
                <a:gd fmla="*/ 151 h 175" name="T7"/>
                <a:gd fmla="*/ 35 w 128" name="T8"/>
                <a:gd fmla="*/ 87 h 175" name="T9"/>
                <a:gd fmla="*/ 41 w 128" name="T10"/>
                <a:gd fmla="*/ 0 h 175" name="T11"/>
                <a:gd fmla="*/ 76 w 128" name="T12"/>
                <a:gd fmla="*/ 0 h 175" name="T13"/>
                <a:gd fmla="*/ 128 w 128" name="T14"/>
                <a:gd fmla="*/ 23 h 17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75" w="128">
                  <a:moveTo>
                    <a:pt x="128" y="23"/>
                  </a:moveTo>
                  <a:lnTo>
                    <a:pt x="99" y="116"/>
                  </a:lnTo>
                  <a:lnTo>
                    <a:pt x="58" y="175"/>
                  </a:lnTo>
                  <a:lnTo>
                    <a:pt x="0" y="151"/>
                  </a:lnTo>
                  <a:lnTo>
                    <a:pt x="35" y="87"/>
                  </a:lnTo>
                  <a:lnTo>
                    <a:pt x="41" y="0"/>
                  </a:lnTo>
                  <a:lnTo>
                    <a:pt x="76" y="0"/>
                  </a:lnTo>
                  <a:lnTo>
                    <a:pt x="128" y="23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38" name="Freeform 789"/>
            <p:cNvSpPr/>
            <p:nvPr/>
          </p:nvSpPr>
          <p:spPr bwMode="auto">
            <a:xfrm rot="20717456">
              <a:off x="9718078" y="4091285"/>
              <a:ext cx="213878" cy="164138"/>
            </a:xfrm>
            <a:custGeom>
              <a:gdLst>
                <a:gd fmla="*/ 383 w 395" name="T0"/>
                <a:gd fmla="*/ 204 h 348" name="T1"/>
                <a:gd fmla="*/ 395 w 395" name="T2"/>
                <a:gd fmla="*/ 221 h 348" name="T3"/>
                <a:gd fmla="*/ 319 w 395" name="T4"/>
                <a:gd fmla="*/ 249 h 348" name="T5"/>
                <a:gd fmla="*/ 291 w 395" name="T6"/>
                <a:gd fmla="*/ 302 h 348" name="T7"/>
                <a:gd fmla="*/ 226 w 395" name="T8"/>
                <a:gd fmla="*/ 348 h 348" name="T9"/>
                <a:gd fmla="*/ 92 w 395" name="T10"/>
                <a:gd fmla="*/ 319 h 348" name="T11"/>
                <a:gd fmla="*/ 0 w 395" name="T12"/>
                <a:gd fmla="*/ 226 h 348" name="T13"/>
                <a:gd fmla="*/ 22 w 395" name="T14"/>
                <a:gd fmla="*/ 180 h 348" name="T15"/>
                <a:gd fmla="*/ 221 w 395" name="T16"/>
                <a:gd fmla="*/ 127 h 348" name="T17"/>
                <a:gd fmla="*/ 174 w 395" name="T18"/>
                <a:gd fmla="*/ 58 h 348" name="T19"/>
                <a:gd fmla="*/ 226 w 395" name="T20"/>
                <a:gd fmla="*/ 0 h 348" name="T21"/>
                <a:gd fmla="*/ 325 w 395" name="T22"/>
                <a:gd fmla="*/ 35 h 348" name="T23"/>
                <a:gd fmla="*/ 366 w 395" name="T24"/>
                <a:gd fmla="*/ 29 h 348" name="T25"/>
                <a:gd fmla="*/ 360 w 395" name="T26"/>
                <a:gd fmla="*/ 122 h 348" name="T27"/>
                <a:gd fmla="*/ 325 w 395" name="T28"/>
                <a:gd fmla="*/ 174 h 348" name="T29"/>
                <a:gd fmla="*/ 383 w 395" name="T30"/>
                <a:gd fmla="*/ 204 h 348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348" w="395">
                  <a:moveTo>
                    <a:pt x="383" y="204"/>
                  </a:moveTo>
                  <a:lnTo>
                    <a:pt x="395" y="221"/>
                  </a:lnTo>
                  <a:lnTo>
                    <a:pt x="319" y="249"/>
                  </a:lnTo>
                  <a:lnTo>
                    <a:pt x="291" y="302"/>
                  </a:lnTo>
                  <a:lnTo>
                    <a:pt x="226" y="348"/>
                  </a:lnTo>
                  <a:lnTo>
                    <a:pt x="92" y="319"/>
                  </a:lnTo>
                  <a:lnTo>
                    <a:pt x="0" y="226"/>
                  </a:lnTo>
                  <a:lnTo>
                    <a:pt x="22" y="180"/>
                  </a:lnTo>
                  <a:lnTo>
                    <a:pt x="221" y="127"/>
                  </a:lnTo>
                  <a:lnTo>
                    <a:pt x="174" y="58"/>
                  </a:lnTo>
                  <a:lnTo>
                    <a:pt x="226" y="0"/>
                  </a:lnTo>
                  <a:lnTo>
                    <a:pt x="325" y="35"/>
                  </a:lnTo>
                  <a:lnTo>
                    <a:pt x="366" y="29"/>
                  </a:lnTo>
                  <a:lnTo>
                    <a:pt x="360" y="122"/>
                  </a:lnTo>
                  <a:lnTo>
                    <a:pt x="325" y="174"/>
                  </a:lnTo>
                  <a:lnTo>
                    <a:pt x="383" y="204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39" name="Freeform 790"/>
            <p:cNvSpPr/>
            <p:nvPr/>
          </p:nvSpPr>
          <p:spPr bwMode="auto">
            <a:xfrm rot="20717456">
              <a:off x="9892165" y="4150972"/>
              <a:ext cx="243721" cy="114400"/>
            </a:xfrm>
            <a:custGeom>
              <a:gdLst>
                <a:gd fmla="*/ 104 w 458" name="T0"/>
                <a:gd fmla="*/ 0 h 249" name="T1"/>
                <a:gd fmla="*/ 28 w 458" name="T2"/>
                <a:gd fmla="*/ 23 h 249" name="T3"/>
                <a:gd fmla="*/ 0 w 458" name="T4"/>
                <a:gd fmla="*/ 87 h 249" name="T5"/>
                <a:gd fmla="*/ 122 w 458" name="T6"/>
                <a:gd fmla="*/ 127 h 249" name="T7"/>
                <a:gd fmla="*/ 122 w 458" name="T8"/>
                <a:gd fmla="*/ 232 h 249" name="T9"/>
                <a:gd fmla="*/ 133 w 458" name="T10"/>
                <a:gd fmla="*/ 249 h 249" name="T11"/>
                <a:gd fmla="*/ 249 w 458" name="T12"/>
                <a:gd fmla="*/ 220 h 249" name="T13"/>
                <a:gd fmla="*/ 290 w 458" name="T14"/>
                <a:gd fmla="*/ 227 h 249" name="T15"/>
                <a:gd fmla="*/ 458 w 458" name="T16"/>
                <a:gd fmla="*/ 115 h 249" name="T17"/>
                <a:gd fmla="*/ 441 w 458" name="T18"/>
                <a:gd fmla="*/ 93 h 249" name="T19"/>
                <a:gd fmla="*/ 127 w 458" name="T20"/>
                <a:gd fmla="*/ 46 h 249" name="T21"/>
                <a:gd fmla="*/ 104 w 458" name="T22"/>
                <a:gd fmla="*/ 0 h 24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49" w="458">
                  <a:moveTo>
                    <a:pt x="104" y="0"/>
                  </a:moveTo>
                  <a:lnTo>
                    <a:pt x="28" y="23"/>
                  </a:lnTo>
                  <a:lnTo>
                    <a:pt x="0" y="87"/>
                  </a:lnTo>
                  <a:lnTo>
                    <a:pt x="122" y="127"/>
                  </a:lnTo>
                  <a:lnTo>
                    <a:pt x="122" y="232"/>
                  </a:lnTo>
                  <a:lnTo>
                    <a:pt x="133" y="249"/>
                  </a:lnTo>
                  <a:lnTo>
                    <a:pt x="249" y="220"/>
                  </a:lnTo>
                  <a:lnTo>
                    <a:pt x="290" y="227"/>
                  </a:lnTo>
                  <a:lnTo>
                    <a:pt x="458" y="115"/>
                  </a:lnTo>
                  <a:lnTo>
                    <a:pt x="441" y="93"/>
                  </a:lnTo>
                  <a:lnTo>
                    <a:pt x="127" y="46"/>
                  </a:lnTo>
                  <a:lnTo>
                    <a:pt x="104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40" name="Freeform 791"/>
            <p:cNvSpPr/>
            <p:nvPr/>
          </p:nvSpPr>
          <p:spPr bwMode="auto">
            <a:xfrm rot="20717456">
              <a:off x="9867295" y="4210658"/>
              <a:ext cx="99478" cy="74608"/>
            </a:xfrm>
            <a:custGeom>
              <a:gdLst>
                <a:gd fmla="*/ 65 w 187" name="T0"/>
                <a:gd fmla="*/ 0 h 151" name="T1"/>
                <a:gd fmla="*/ 187 w 187" name="T2"/>
                <a:gd fmla="*/ 46 h 151" name="T3"/>
                <a:gd fmla="*/ 187 w 187" name="T4"/>
                <a:gd fmla="*/ 151 h 151" name="T5"/>
                <a:gd fmla="*/ 75 w 187" name="T6"/>
                <a:gd fmla="*/ 111 h 151" name="T7"/>
                <a:gd fmla="*/ 0 w 187" name="T8"/>
                <a:gd fmla="*/ 46 h 151" name="T9"/>
                <a:gd fmla="*/ 65 w 187" name="T10"/>
                <a:gd fmla="*/ 0 h 15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51" w="187">
                  <a:moveTo>
                    <a:pt x="65" y="0"/>
                  </a:moveTo>
                  <a:lnTo>
                    <a:pt x="187" y="46"/>
                  </a:lnTo>
                  <a:lnTo>
                    <a:pt x="187" y="151"/>
                  </a:lnTo>
                  <a:lnTo>
                    <a:pt x="75" y="111"/>
                  </a:lnTo>
                  <a:lnTo>
                    <a:pt x="0" y="46"/>
                  </a:lnTo>
                  <a:lnTo>
                    <a:pt x="65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41" name="Freeform 792"/>
            <p:cNvSpPr/>
            <p:nvPr/>
          </p:nvSpPr>
          <p:spPr bwMode="auto">
            <a:xfrm rot="20717456">
              <a:off x="9981695" y="4185790"/>
              <a:ext cx="228799" cy="174086"/>
            </a:xfrm>
            <a:custGeom>
              <a:gdLst>
                <a:gd fmla="*/ 116 w 425" name="T0"/>
                <a:gd fmla="*/ 349 h 377" name="T1"/>
                <a:gd fmla="*/ 203 w 425" name="T2"/>
                <a:gd fmla="*/ 377 h 377" name="T3"/>
                <a:gd fmla="*/ 226 w 425" name="T4"/>
                <a:gd fmla="*/ 342 h 377" name="T5"/>
                <a:gd fmla="*/ 268 w 425" name="T6"/>
                <a:gd fmla="*/ 354 h 377" name="T7"/>
                <a:gd fmla="*/ 279 w 425" name="T8"/>
                <a:gd fmla="*/ 279 h 377" name="T9"/>
                <a:gd fmla="*/ 425 w 425" name="T10"/>
                <a:gd fmla="*/ 110 h 377" name="T11"/>
                <a:gd fmla="*/ 425 w 425" name="T12"/>
                <a:gd fmla="*/ 58 h 377" name="T13"/>
                <a:gd fmla="*/ 325 w 425" name="T14"/>
                <a:gd fmla="*/ 0 h 377" name="T15"/>
                <a:gd fmla="*/ 157 w 425" name="T16"/>
                <a:gd fmla="*/ 105 h 377" name="T17"/>
                <a:gd fmla="*/ 111 w 425" name="T18"/>
                <a:gd fmla="*/ 98 h 377" name="T19"/>
                <a:gd fmla="*/ 0 w 425" name="T20"/>
                <a:gd fmla="*/ 127 h 377" name="T21"/>
                <a:gd fmla="*/ 87 w 425" name="T22"/>
                <a:gd fmla="*/ 284 h 377" name="T23"/>
                <a:gd fmla="*/ 116 w 425" name="T24"/>
                <a:gd fmla="*/ 319 h 377" name="T25"/>
                <a:gd fmla="*/ 116 w 425" name="T26"/>
                <a:gd fmla="*/ 349 h 37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77" w="425">
                  <a:moveTo>
                    <a:pt x="116" y="349"/>
                  </a:moveTo>
                  <a:lnTo>
                    <a:pt x="203" y="377"/>
                  </a:lnTo>
                  <a:lnTo>
                    <a:pt x="226" y="342"/>
                  </a:lnTo>
                  <a:lnTo>
                    <a:pt x="268" y="354"/>
                  </a:lnTo>
                  <a:lnTo>
                    <a:pt x="279" y="279"/>
                  </a:lnTo>
                  <a:lnTo>
                    <a:pt x="425" y="110"/>
                  </a:lnTo>
                  <a:lnTo>
                    <a:pt x="425" y="58"/>
                  </a:lnTo>
                  <a:lnTo>
                    <a:pt x="325" y="0"/>
                  </a:lnTo>
                  <a:lnTo>
                    <a:pt x="157" y="105"/>
                  </a:lnTo>
                  <a:lnTo>
                    <a:pt x="111" y="98"/>
                  </a:lnTo>
                  <a:lnTo>
                    <a:pt x="0" y="127"/>
                  </a:lnTo>
                  <a:lnTo>
                    <a:pt x="87" y="284"/>
                  </a:lnTo>
                  <a:lnTo>
                    <a:pt x="116" y="319"/>
                  </a:lnTo>
                  <a:lnTo>
                    <a:pt x="116" y="349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42" name="Freeform 793"/>
            <p:cNvSpPr/>
            <p:nvPr/>
          </p:nvSpPr>
          <p:spPr bwMode="auto">
            <a:xfrm rot="20717456">
              <a:off x="10076198" y="4339981"/>
              <a:ext cx="124347" cy="124347"/>
            </a:xfrm>
            <a:custGeom>
              <a:gdLst>
                <a:gd fmla="*/ 5 w 226" name="T0"/>
                <a:gd fmla="*/ 12 h 274" name="T1"/>
                <a:gd fmla="*/ 92 w 226" name="T2"/>
                <a:gd fmla="*/ 35 h 274" name="T3"/>
                <a:gd fmla="*/ 115 w 226" name="T4"/>
                <a:gd fmla="*/ 0 h 274" name="T5"/>
                <a:gd fmla="*/ 157 w 226" name="T6"/>
                <a:gd fmla="*/ 12 h 274" name="T7"/>
                <a:gd fmla="*/ 139 w 226" name="T8"/>
                <a:gd fmla="*/ 122 h 274" name="T9"/>
                <a:gd fmla="*/ 220 w 226" name="T10"/>
                <a:gd fmla="*/ 180 h 274" name="T11"/>
                <a:gd fmla="*/ 226 w 226" name="T12"/>
                <a:gd fmla="*/ 209 h 274" name="T13"/>
                <a:gd fmla="*/ 214 w 226" name="T14"/>
                <a:gd fmla="*/ 274 h 274" name="T15"/>
                <a:gd fmla="*/ 197 w 226" name="T16"/>
                <a:gd fmla="*/ 262 h 274" name="T17"/>
                <a:gd fmla="*/ 0 w 226" name="T18"/>
                <a:gd fmla="*/ 52 h 274" name="T19"/>
                <a:gd fmla="*/ 5 w 226" name="T20"/>
                <a:gd fmla="*/ 12 h 274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74" w="226">
                  <a:moveTo>
                    <a:pt x="5" y="12"/>
                  </a:moveTo>
                  <a:lnTo>
                    <a:pt x="92" y="35"/>
                  </a:lnTo>
                  <a:lnTo>
                    <a:pt x="115" y="0"/>
                  </a:lnTo>
                  <a:lnTo>
                    <a:pt x="157" y="12"/>
                  </a:lnTo>
                  <a:lnTo>
                    <a:pt x="139" y="122"/>
                  </a:lnTo>
                  <a:lnTo>
                    <a:pt x="220" y="180"/>
                  </a:lnTo>
                  <a:lnTo>
                    <a:pt x="226" y="209"/>
                  </a:lnTo>
                  <a:lnTo>
                    <a:pt x="214" y="274"/>
                  </a:lnTo>
                  <a:lnTo>
                    <a:pt x="197" y="262"/>
                  </a:lnTo>
                  <a:lnTo>
                    <a:pt x="0" y="52"/>
                  </a:lnTo>
                  <a:lnTo>
                    <a:pt x="5" y="12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43" name="Freeform 794"/>
            <p:cNvSpPr/>
            <p:nvPr/>
          </p:nvSpPr>
          <p:spPr bwMode="auto">
            <a:xfrm rot="20717456">
              <a:off x="10210494" y="4369823"/>
              <a:ext cx="268591" cy="134295"/>
            </a:xfrm>
            <a:custGeom>
              <a:gdLst>
                <a:gd fmla="*/ 12 w 506" name="T0"/>
                <a:gd fmla="*/ 0 h 285" name="T1"/>
                <a:gd fmla="*/ 111 w 506" name="T2"/>
                <a:gd fmla="*/ 64 h 285" name="T3"/>
                <a:gd fmla="*/ 326 w 506" name="T4"/>
                <a:gd fmla="*/ 6 h 285" name="T5"/>
                <a:gd fmla="*/ 477 w 506" name="T6"/>
                <a:gd fmla="*/ 104 h 285" name="T7"/>
                <a:gd fmla="*/ 506 w 506" name="T8"/>
                <a:gd fmla="*/ 250 h 285" name="T9"/>
                <a:gd fmla="*/ 448 w 506" name="T10"/>
                <a:gd fmla="*/ 285 h 285" name="T11"/>
                <a:gd fmla="*/ 355 w 506" name="T12"/>
                <a:gd fmla="*/ 198 h 285" name="T13"/>
                <a:gd fmla="*/ 390 w 506" name="T14"/>
                <a:gd fmla="*/ 169 h 285" name="T15"/>
                <a:gd fmla="*/ 396 w 506" name="T16"/>
                <a:gd fmla="*/ 151 h 285" name="T17"/>
                <a:gd fmla="*/ 314 w 506" name="T18"/>
                <a:gd fmla="*/ 87 h 285" name="T19"/>
                <a:gd fmla="*/ 268 w 506" name="T20"/>
                <a:gd fmla="*/ 104 h 285" name="T21"/>
                <a:gd fmla="*/ 180 w 506" name="T22"/>
                <a:gd fmla="*/ 111 h 285" name="T23"/>
                <a:gd fmla="*/ 262 w 506" name="T24"/>
                <a:gd fmla="*/ 181 h 285" name="T25"/>
                <a:gd fmla="*/ 204 w 506" name="T26"/>
                <a:gd fmla="*/ 198 h 285" name="T27"/>
                <a:gd fmla="*/ 0 w 506" name="T28"/>
                <a:gd fmla="*/ 94 h 285" name="T29"/>
                <a:gd fmla="*/ 18 w 506" name="T30"/>
                <a:gd fmla="*/ 29 h 285" name="T31"/>
                <a:gd fmla="*/ 12 w 506" name="T32"/>
                <a:gd fmla="*/ 0 h 285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285" w="506">
                  <a:moveTo>
                    <a:pt x="12" y="0"/>
                  </a:moveTo>
                  <a:lnTo>
                    <a:pt x="111" y="64"/>
                  </a:lnTo>
                  <a:lnTo>
                    <a:pt x="326" y="6"/>
                  </a:lnTo>
                  <a:lnTo>
                    <a:pt x="477" y="104"/>
                  </a:lnTo>
                  <a:lnTo>
                    <a:pt x="506" y="250"/>
                  </a:lnTo>
                  <a:lnTo>
                    <a:pt x="448" y="285"/>
                  </a:lnTo>
                  <a:lnTo>
                    <a:pt x="355" y="198"/>
                  </a:lnTo>
                  <a:lnTo>
                    <a:pt x="390" y="169"/>
                  </a:lnTo>
                  <a:lnTo>
                    <a:pt x="396" y="151"/>
                  </a:lnTo>
                  <a:lnTo>
                    <a:pt x="314" y="87"/>
                  </a:lnTo>
                  <a:lnTo>
                    <a:pt x="268" y="104"/>
                  </a:lnTo>
                  <a:lnTo>
                    <a:pt x="180" y="111"/>
                  </a:lnTo>
                  <a:lnTo>
                    <a:pt x="262" y="181"/>
                  </a:lnTo>
                  <a:lnTo>
                    <a:pt x="204" y="198"/>
                  </a:lnTo>
                  <a:lnTo>
                    <a:pt x="0" y="94"/>
                  </a:lnTo>
                  <a:lnTo>
                    <a:pt x="18" y="29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44" name="Freeform 795"/>
            <p:cNvSpPr/>
            <p:nvPr/>
          </p:nvSpPr>
          <p:spPr bwMode="auto">
            <a:xfrm rot="20717456">
              <a:off x="9578808" y="1579469"/>
              <a:ext cx="223825" cy="124347"/>
            </a:xfrm>
            <a:custGeom>
              <a:gdLst>
                <a:gd fmla="*/ 365 w 412" name="T0"/>
                <a:gd fmla="*/ 0 h 268" name="T1"/>
                <a:gd fmla="*/ 302 w 412" name="T2"/>
                <a:gd fmla="*/ 12 h 268" name="T3"/>
                <a:gd fmla="*/ 290 w 412" name="T4"/>
                <a:gd fmla="*/ 87 h 268" name="T5"/>
                <a:gd fmla="*/ 261 w 412" name="T6"/>
                <a:gd fmla="*/ 104 h 268" name="T7"/>
                <a:gd fmla="*/ 220 w 412" name="T8"/>
                <a:gd fmla="*/ 87 h 268" name="T9"/>
                <a:gd fmla="*/ 185 w 412" name="T10"/>
                <a:gd fmla="*/ 81 h 268" name="T11"/>
                <a:gd fmla="*/ 157 w 412" name="T12"/>
                <a:gd fmla="*/ 81 h 268" name="T13"/>
                <a:gd fmla="*/ 150 w 412" name="T14"/>
                <a:gd fmla="*/ 6 h 268" name="T15"/>
                <a:gd fmla="*/ 110 w 412" name="T16"/>
                <a:gd fmla="*/ 0 h 268" name="T17"/>
                <a:gd fmla="*/ 46 w 412" name="T18"/>
                <a:gd fmla="*/ 17 h 268" name="T19"/>
                <a:gd fmla="*/ 70 w 412" name="T20"/>
                <a:gd fmla="*/ 69 h 268" name="T21"/>
                <a:gd fmla="*/ 58 w 412" name="T22"/>
                <a:gd fmla="*/ 87 h 268" name="T23"/>
                <a:gd fmla="*/ 5 w 412" name="T24"/>
                <a:gd fmla="*/ 104 h 268" name="T25"/>
                <a:gd fmla="*/ 5 w 412" name="T26"/>
                <a:gd fmla="*/ 139 h 268" name="T27"/>
                <a:gd fmla="*/ 58 w 412" name="T28"/>
                <a:gd fmla="*/ 163 h 268" name="T29"/>
                <a:gd fmla="*/ 70 w 412" name="T30"/>
                <a:gd fmla="*/ 191 h 268" name="T31"/>
                <a:gd fmla="*/ 0 w 412" name="T32"/>
                <a:gd fmla="*/ 221 h 268" name="T33"/>
                <a:gd fmla="*/ 23 w 412" name="T34"/>
                <a:gd fmla="*/ 268 h 268" name="T35"/>
                <a:gd fmla="*/ 139 w 412" name="T36"/>
                <a:gd fmla="*/ 268 h 268" name="T37"/>
                <a:gd fmla="*/ 192 w 412" name="T38"/>
                <a:gd fmla="*/ 226 h 268" name="T39"/>
                <a:gd fmla="*/ 261 w 412" name="T40"/>
                <a:gd fmla="*/ 250 h 268" name="T41"/>
                <a:gd fmla="*/ 302 w 412" name="T42"/>
                <a:gd fmla="*/ 250 h 268" name="T43"/>
                <a:gd fmla="*/ 337 w 412" name="T44"/>
                <a:gd fmla="*/ 203 h 268" name="T45"/>
                <a:gd fmla="*/ 319 w 412" name="T46"/>
                <a:gd fmla="*/ 151 h 268" name="T47"/>
                <a:gd fmla="*/ 372 w 412" name="T48"/>
                <a:gd fmla="*/ 104 h 268" name="T49"/>
                <a:gd fmla="*/ 412 w 412" name="T50"/>
                <a:gd fmla="*/ 17 h 268" name="T51"/>
                <a:gd fmla="*/ 372 w 412" name="T52"/>
                <a:gd fmla="*/ 0 h 268" name="T53"/>
                <a:gd fmla="*/ 365 w 412" name="T54"/>
                <a:gd fmla="*/ 0 h 268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268" w="412">
                  <a:moveTo>
                    <a:pt x="365" y="0"/>
                  </a:moveTo>
                  <a:lnTo>
                    <a:pt x="302" y="12"/>
                  </a:lnTo>
                  <a:lnTo>
                    <a:pt x="290" y="87"/>
                  </a:lnTo>
                  <a:lnTo>
                    <a:pt x="261" y="104"/>
                  </a:lnTo>
                  <a:lnTo>
                    <a:pt x="220" y="87"/>
                  </a:lnTo>
                  <a:lnTo>
                    <a:pt x="185" y="81"/>
                  </a:lnTo>
                  <a:lnTo>
                    <a:pt x="157" y="81"/>
                  </a:lnTo>
                  <a:lnTo>
                    <a:pt x="150" y="6"/>
                  </a:lnTo>
                  <a:lnTo>
                    <a:pt x="110" y="0"/>
                  </a:lnTo>
                  <a:lnTo>
                    <a:pt x="46" y="17"/>
                  </a:lnTo>
                  <a:lnTo>
                    <a:pt x="70" y="69"/>
                  </a:lnTo>
                  <a:lnTo>
                    <a:pt x="58" y="87"/>
                  </a:lnTo>
                  <a:lnTo>
                    <a:pt x="5" y="104"/>
                  </a:lnTo>
                  <a:lnTo>
                    <a:pt x="5" y="139"/>
                  </a:lnTo>
                  <a:lnTo>
                    <a:pt x="58" y="163"/>
                  </a:lnTo>
                  <a:lnTo>
                    <a:pt x="70" y="191"/>
                  </a:lnTo>
                  <a:lnTo>
                    <a:pt x="0" y="221"/>
                  </a:lnTo>
                  <a:lnTo>
                    <a:pt x="23" y="268"/>
                  </a:lnTo>
                  <a:lnTo>
                    <a:pt x="139" y="268"/>
                  </a:lnTo>
                  <a:lnTo>
                    <a:pt x="192" y="226"/>
                  </a:lnTo>
                  <a:lnTo>
                    <a:pt x="261" y="250"/>
                  </a:lnTo>
                  <a:lnTo>
                    <a:pt x="302" y="250"/>
                  </a:lnTo>
                  <a:lnTo>
                    <a:pt x="337" y="203"/>
                  </a:lnTo>
                  <a:lnTo>
                    <a:pt x="319" y="151"/>
                  </a:lnTo>
                  <a:lnTo>
                    <a:pt x="372" y="104"/>
                  </a:lnTo>
                  <a:lnTo>
                    <a:pt x="412" y="17"/>
                  </a:lnTo>
                  <a:lnTo>
                    <a:pt x="372" y="0"/>
                  </a:lnTo>
                  <a:lnTo>
                    <a:pt x="365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45" name="Freeform 796"/>
            <p:cNvSpPr/>
            <p:nvPr/>
          </p:nvSpPr>
          <p:spPr bwMode="auto">
            <a:xfrm>
              <a:off x="2028440" y="3842591"/>
              <a:ext cx="328276" cy="198955"/>
            </a:xfrm>
            <a:custGeom>
              <a:gdLst>
                <a:gd fmla="*/ 331 w 605" name="T0"/>
                <a:gd fmla="*/ 18 h 430" name="T1"/>
                <a:gd fmla="*/ 605 w 605" name="T2"/>
                <a:gd fmla="*/ 0 h 430" name="T3"/>
                <a:gd fmla="*/ 582 w 605" name="T4"/>
                <a:gd fmla="*/ 70 h 430" name="T5"/>
                <a:gd fmla="*/ 384 w 605" name="T6"/>
                <a:gd fmla="*/ 81 h 430" name="T7"/>
                <a:gd fmla="*/ 343 w 605" name="T8"/>
                <a:gd fmla="*/ 255 h 430" name="T9"/>
                <a:gd fmla="*/ 256 w 605" name="T10"/>
                <a:gd fmla="*/ 273 h 430" name="T11"/>
                <a:gd fmla="*/ 233 w 605" name="T12"/>
                <a:gd fmla="*/ 401 h 430" name="T13"/>
                <a:gd fmla="*/ 12 w 605" name="T14"/>
                <a:gd fmla="*/ 430 h 430" name="T15"/>
                <a:gd fmla="*/ 0 w 605" name="T16"/>
                <a:gd fmla="*/ 389 h 430" name="T17"/>
                <a:gd fmla="*/ 227 w 605" name="T18"/>
                <a:gd fmla="*/ 93 h 430" name="T19"/>
                <a:gd fmla="*/ 331 w 605" name="T20"/>
                <a:gd fmla="*/ 18 h 43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430" w="605">
                  <a:moveTo>
                    <a:pt x="331" y="18"/>
                  </a:moveTo>
                  <a:lnTo>
                    <a:pt x="605" y="0"/>
                  </a:lnTo>
                  <a:lnTo>
                    <a:pt x="582" y="70"/>
                  </a:lnTo>
                  <a:lnTo>
                    <a:pt x="384" y="81"/>
                  </a:lnTo>
                  <a:lnTo>
                    <a:pt x="343" y="255"/>
                  </a:lnTo>
                  <a:lnTo>
                    <a:pt x="256" y="273"/>
                  </a:lnTo>
                  <a:lnTo>
                    <a:pt x="233" y="401"/>
                  </a:lnTo>
                  <a:lnTo>
                    <a:pt x="12" y="430"/>
                  </a:lnTo>
                  <a:lnTo>
                    <a:pt x="0" y="389"/>
                  </a:lnTo>
                  <a:lnTo>
                    <a:pt x="227" y="93"/>
                  </a:lnTo>
                  <a:lnTo>
                    <a:pt x="331" y="18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46" name="Freeform 797"/>
            <p:cNvSpPr/>
            <p:nvPr/>
          </p:nvSpPr>
          <p:spPr bwMode="auto">
            <a:xfrm>
              <a:off x="2207501" y="3564053"/>
              <a:ext cx="437702" cy="288486"/>
            </a:xfrm>
            <a:custGeom>
              <a:gdLst>
                <a:gd fmla="*/ 0 w 814" name="T0"/>
                <a:gd fmla="*/ 616 h 616" name="T1"/>
                <a:gd fmla="*/ 262 w 814" name="T2"/>
                <a:gd fmla="*/ 418 h 616" name="T3"/>
                <a:gd fmla="*/ 274 w 814" name="T4"/>
                <a:gd fmla="*/ 337 h 616" name="T5"/>
                <a:gd fmla="*/ 378 w 814" name="T6"/>
                <a:gd fmla="*/ 203 h 616" name="T7"/>
                <a:gd fmla="*/ 535 w 814" name="T8"/>
                <a:gd fmla="*/ 105 h 616" name="T9"/>
                <a:gd fmla="*/ 587 w 814" name="T10"/>
                <a:gd fmla="*/ 0 h 616" name="T11"/>
                <a:gd fmla="*/ 720 w 814" name="T12"/>
                <a:gd fmla="*/ 70 h 616" name="T13"/>
                <a:gd fmla="*/ 814 w 814" name="T14"/>
                <a:gd fmla="*/ 58 h 616" name="T15"/>
                <a:gd fmla="*/ 802 w 814" name="T16"/>
                <a:gd fmla="*/ 238 h 616" name="T17"/>
                <a:gd fmla="*/ 715 w 814" name="T18"/>
                <a:gd fmla="*/ 262 h 616" name="T19"/>
                <a:gd fmla="*/ 529 w 814" name="T20"/>
                <a:gd fmla="*/ 429 h 616" name="T21"/>
                <a:gd fmla="*/ 354 w 814" name="T22"/>
                <a:gd fmla="*/ 464 h 616" name="T23"/>
                <a:gd fmla="*/ 279 w 814" name="T24"/>
                <a:gd fmla="*/ 598 h 616" name="T25"/>
                <a:gd fmla="*/ 12 w 814" name="T26"/>
                <a:gd fmla="*/ 616 h 616" name="T27"/>
                <a:gd fmla="*/ 0 w 814" name="T28"/>
                <a:gd fmla="*/ 616 h 616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616" w="814">
                  <a:moveTo>
                    <a:pt x="0" y="616"/>
                  </a:moveTo>
                  <a:lnTo>
                    <a:pt x="262" y="418"/>
                  </a:lnTo>
                  <a:lnTo>
                    <a:pt x="274" y="337"/>
                  </a:lnTo>
                  <a:lnTo>
                    <a:pt x="378" y="203"/>
                  </a:lnTo>
                  <a:lnTo>
                    <a:pt x="535" y="105"/>
                  </a:lnTo>
                  <a:lnTo>
                    <a:pt x="587" y="0"/>
                  </a:lnTo>
                  <a:lnTo>
                    <a:pt x="720" y="70"/>
                  </a:lnTo>
                  <a:lnTo>
                    <a:pt x="814" y="58"/>
                  </a:lnTo>
                  <a:lnTo>
                    <a:pt x="802" y="238"/>
                  </a:lnTo>
                  <a:lnTo>
                    <a:pt x="715" y="262"/>
                  </a:lnTo>
                  <a:lnTo>
                    <a:pt x="529" y="429"/>
                  </a:lnTo>
                  <a:lnTo>
                    <a:pt x="354" y="464"/>
                  </a:lnTo>
                  <a:lnTo>
                    <a:pt x="279" y="598"/>
                  </a:lnTo>
                  <a:lnTo>
                    <a:pt x="12" y="616"/>
                  </a:lnTo>
                  <a:lnTo>
                    <a:pt x="0" y="616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47" name="Freeform 798"/>
            <p:cNvSpPr/>
            <p:nvPr/>
          </p:nvSpPr>
          <p:spPr bwMode="auto">
            <a:xfrm>
              <a:off x="2018493" y="3842591"/>
              <a:ext cx="442676" cy="397912"/>
            </a:xfrm>
            <a:custGeom>
              <a:gdLst>
                <a:gd fmla="*/ 628 w 825" name="T0"/>
                <a:gd fmla="*/ 0 h 860" name="T1"/>
                <a:gd fmla="*/ 825 w 825" name="T2"/>
                <a:gd fmla="*/ 151 h 860" name="T3"/>
                <a:gd fmla="*/ 721 w 825" name="T4"/>
                <a:gd fmla="*/ 145 h 860" name="T5"/>
                <a:gd fmla="*/ 675 w 825" name="T6"/>
                <a:gd fmla="*/ 708 h 860" name="T7"/>
                <a:gd fmla="*/ 745 w 825" name="T8"/>
                <a:gd fmla="*/ 708 h 860" name="T9"/>
                <a:gd fmla="*/ 738 w 825" name="T10"/>
                <a:gd fmla="*/ 790 h 860" name="T11"/>
                <a:gd fmla="*/ 506 w 825" name="T12"/>
                <a:gd fmla="*/ 790 h 860" name="T13"/>
                <a:gd fmla="*/ 476 w 825" name="T14"/>
                <a:gd fmla="*/ 750 h 860" name="T15"/>
                <a:gd fmla="*/ 442 w 825" name="T16"/>
                <a:gd fmla="*/ 825 h 860" name="T17"/>
                <a:gd fmla="*/ 361 w 825" name="T18"/>
                <a:gd fmla="*/ 825 h 860" name="T19"/>
                <a:gd fmla="*/ 344 w 825" name="T20"/>
                <a:gd fmla="*/ 790 h 860" name="T21"/>
                <a:gd fmla="*/ 320 w 825" name="T22"/>
                <a:gd fmla="*/ 860 h 860" name="T23"/>
                <a:gd fmla="*/ 274 w 825" name="T24"/>
                <a:gd fmla="*/ 860 h 860" name="T25"/>
                <a:gd fmla="*/ 128 w 825" name="T26"/>
                <a:gd fmla="*/ 732 h 860" name="T27"/>
                <a:gd fmla="*/ 75 w 825" name="T28"/>
                <a:gd fmla="*/ 778 h 860" name="T29"/>
                <a:gd fmla="*/ 0 w 825" name="T30"/>
                <a:gd fmla="*/ 773 h 860" name="T31"/>
                <a:gd fmla="*/ 40 w 825" name="T32"/>
                <a:gd fmla="*/ 708 h 860" name="T33"/>
                <a:gd fmla="*/ 30 w 825" name="T34"/>
                <a:gd fmla="*/ 529 h 860" name="T35"/>
                <a:gd fmla="*/ 58 w 825" name="T36"/>
                <a:gd fmla="*/ 482 h 860" name="T37"/>
                <a:gd fmla="*/ 35 w 825" name="T38"/>
                <a:gd fmla="*/ 430 h 860" name="T39"/>
                <a:gd fmla="*/ 256 w 825" name="T40"/>
                <a:gd fmla="*/ 401 h 860" name="T41"/>
                <a:gd fmla="*/ 279 w 825" name="T42"/>
                <a:gd fmla="*/ 273 h 860" name="T43"/>
                <a:gd fmla="*/ 366 w 825" name="T44"/>
                <a:gd fmla="*/ 255 h 860" name="T45"/>
                <a:gd fmla="*/ 407 w 825" name="T46"/>
                <a:gd fmla="*/ 81 h 860" name="T47"/>
                <a:gd fmla="*/ 605 w 825" name="T48"/>
                <a:gd fmla="*/ 70 h 860" name="T49"/>
                <a:gd fmla="*/ 628 w 825" name="T50"/>
                <a:gd fmla="*/ 0 h 860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860" w="825">
                  <a:moveTo>
                    <a:pt x="628" y="0"/>
                  </a:moveTo>
                  <a:lnTo>
                    <a:pt x="825" y="151"/>
                  </a:lnTo>
                  <a:lnTo>
                    <a:pt x="721" y="145"/>
                  </a:lnTo>
                  <a:lnTo>
                    <a:pt x="675" y="708"/>
                  </a:lnTo>
                  <a:lnTo>
                    <a:pt x="745" y="708"/>
                  </a:lnTo>
                  <a:lnTo>
                    <a:pt x="738" y="790"/>
                  </a:lnTo>
                  <a:lnTo>
                    <a:pt x="506" y="790"/>
                  </a:lnTo>
                  <a:lnTo>
                    <a:pt x="476" y="750"/>
                  </a:lnTo>
                  <a:lnTo>
                    <a:pt x="442" y="825"/>
                  </a:lnTo>
                  <a:lnTo>
                    <a:pt x="361" y="825"/>
                  </a:lnTo>
                  <a:lnTo>
                    <a:pt x="344" y="790"/>
                  </a:lnTo>
                  <a:lnTo>
                    <a:pt x="320" y="860"/>
                  </a:lnTo>
                  <a:lnTo>
                    <a:pt x="274" y="860"/>
                  </a:lnTo>
                  <a:lnTo>
                    <a:pt x="128" y="732"/>
                  </a:lnTo>
                  <a:lnTo>
                    <a:pt x="75" y="778"/>
                  </a:lnTo>
                  <a:lnTo>
                    <a:pt x="0" y="773"/>
                  </a:lnTo>
                  <a:lnTo>
                    <a:pt x="40" y="708"/>
                  </a:lnTo>
                  <a:lnTo>
                    <a:pt x="30" y="529"/>
                  </a:lnTo>
                  <a:lnTo>
                    <a:pt x="58" y="482"/>
                  </a:lnTo>
                  <a:lnTo>
                    <a:pt x="35" y="430"/>
                  </a:lnTo>
                  <a:lnTo>
                    <a:pt x="256" y="401"/>
                  </a:lnTo>
                  <a:lnTo>
                    <a:pt x="279" y="273"/>
                  </a:lnTo>
                  <a:lnTo>
                    <a:pt x="366" y="255"/>
                  </a:lnTo>
                  <a:lnTo>
                    <a:pt x="407" y="81"/>
                  </a:lnTo>
                  <a:lnTo>
                    <a:pt x="605" y="70"/>
                  </a:lnTo>
                  <a:lnTo>
                    <a:pt x="628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48" name="Freeform 799"/>
            <p:cNvSpPr/>
            <p:nvPr/>
          </p:nvSpPr>
          <p:spPr bwMode="auto">
            <a:xfrm>
              <a:off x="2356718" y="3529235"/>
              <a:ext cx="641632" cy="567024"/>
            </a:xfrm>
            <a:custGeom>
              <a:gdLst>
                <a:gd fmla="*/ 0 w 1191" name="T0"/>
                <a:gd fmla="*/ 674 h 1226" name="T1"/>
                <a:gd fmla="*/ 610 w 1191" name="T2"/>
                <a:gd fmla="*/ 1138 h 1226" name="T3"/>
                <a:gd fmla="*/ 645 w 1191" name="T4"/>
                <a:gd fmla="*/ 1145 h 1226" name="T5"/>
                <a:gd fmla="*/ 651 w 1191" name="T6"/>
                <a:gd fmla="*/ 1203 h 1226" name="T7"/>
                <a:gd fmla="*/ 698 w 1191" name="T8"/>
                <a:gd fmla="*/ 1226 h 1226" name="T9"/>
                <a:gd fmla="*/ 1191 w 1191" name="T10"/>
                <a:gd fmla="*/ 941 h 1226" name="T11"/>
                <a:gd fmla="*/ 1122 w 1191" name="T12"/>
                <a:gd fmla="*/ 889 h 1226" name="T13"/>
                <a:gd fmla="*/ 1052 w 1191" name="T14"/>
                <a:gd fmla="*/ 737 h 1226" name="T15"/>
                <a:gd fmla="*/ 1099 w 1191" name="T16"/>
                <a:gd fmla="*/ 639 h 1226" name="T17"/>
                <a:gd fmla="*/ 1092 w 1191" name="T18"/>
                <a:gd fmla="*/ 471 h 1226" name="T19"/>
                <a:gd fmla="*/ 1122 w 1191" name="T20"/>
                <a:gd fmla="*/ 442 h 1226" name="T21"/>
                <a:gd fmla="*/ 1005 w 1191" name="T22"/>
                <a:gd fmla="*/ 198 h 1226" name="T23"/>
                <a:gd fmla="*/ 1052 w 1191" name="T24"/>
                <a:gd fmla="*/ 151 h 1226" name="T25"/>
                <a:gd fmla="*/ 1075 w 1191" name="T26"/>
                <a:gd fmla="*/ 0 h 1226" name="T27"/>
                <a:gd fmla="*/ 912 w 1191" name="T28"/>
                <a:gd fmla="*/ 17 h 1226" name="T29"/>
                <a:gd fmla="*/ 796 w 1191" name="T30"/>
                <a:gd fmla="*/ 6 h 1226" name="T31"/>
                <a:gd fmla="*/ 529 w 1191" name="T32"/>
                <a:gd fmla="*/ 128 h 1226" name="T33"/>
                <a:gd fmla="*/ 523 w 1191" name="T34"/>
                <a:gd fmla="*/ 314 h 1226" name="T35"/>
                <a:gd fmla="*/ 436 w 1191" name="T36"/>
                <a:gd fmla="*/ 338 h 1226" name="T37"/>
                <a:gd fmla="*/ 250 w 1191" name="T38"/>
                <a:gd fmla="*/ 505 h 1226" name="T39"/>
                <a:gd fmla="*/ 75 w 1191" name="T40"/>
                <a:gd fmla="*/ 540 h 1226" name="T41"/>
                <a:gd fmla="*/ 0 w 1191" name="T42"/>
                <a:gd fmla="*/ 674 h 1226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1226" w="1191">
                  <a:moveTo>
                    <a:pt x="0" y="674"/>
                  </a:moveTo>
                  <a:lnTo>
                    <a:pt x="610" y="1138"/>
                  </a:lnTo>
                  <a:lnTo>
                    <a:pt x="645" y="1145"/>
                  </a:lnTo>
                  <a:lnTo>
                    <a:pt x="651" y="1203"/>
                  </a:lnTo>
                  <a:lnTo>
                    <a:pt x="698" y="1226"/>
                  </a:lnTo>
                  <a:lnTo>
                    <a:pt x="1191" y="941"/>
                  </a:lnTo>
                  <a:lnTo>
                    <a:pt x="1122" y="889"/>
                  </a:lnTo>
                  <a:lnTo>
                    <a:pt x="1052" y="737"/>
                  </a:lnTo>
                  <a:lnTo>
                    <a:pt x="1099" y="639"/>
                  </a:lnTo>
                  <a:lnTo>
                    <a:pt x="1092" y="471"/>
                  </a:lnTo>
                  <a:lnTo>
                    <a:pt x="1122" y="442"/>
                  </a:lnTo>
                  <a:lnTo>
                    <a:pt x="1005" y="198"/>
                  </a:lnTo>
                  <a:lnTo>
                    <a:pt x="1052" y="151"/>
                  </a:lnTo>
                  <a:lnTo>
                    <a:pt x="1075" y="0"/>
                  </a:lnTo>
                  <a:lnTo>
                    <a:pt x="912" y="17"/>
                  </a:lnTo>
                  <a:lnTo>
                    <a:pt x="796" y="6"/>
                  </a:lnTo>
                  <a:lnTo>
                    <a:pt x="529" y="128"/>
                  </a:lnTo>
                  <a:lnTo>
                    <a:pt x="523" y="314"/>
                  </a:lnTo>
                  <a:lnTo>
                    <a:pt x="436" y="338"/>
                  </a:lnTo>
                  <a:lnTo>
                    <a:pt x="250" y="505"/>
                  </a:lnTo>
                  <a:lnTo>
                    <a:pt x="75" y="540"/>
                  </a:lnTo>
                  <a:lnTo>
                    <a:pt x="0" y="674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49" name="Freeform 800"/>
            <p:cNvSpPr/>
            <p:nvPr/>
          </p:nvSpPr>
          <p:spPr bwMode="auto">
            <a:xfrm>
              <a:off x="1983677" y="4310136"/>
              <a:ext cx="119374" cy="54713"/>
            </a:xfrm>
            <a:custGeom>
              <a:gdLst>
                <a:gd fmla="*/ 216 w 221" name="T0"/>
                <a:gd fmla="*/ 0 h 116" name="T1"/>
                <a:gd fmla="*/ 221 w 221" name="T2"/>
                <a:gd fmla="*/ 46 h 116" name="T3"/>
                <a:gd fmla="*/ 134 w 221" name="T4"/>
                <a:gd fmla="*/ 53 h 116" name="T5"/>
                <a:gd fmla="*/ 111 w 221" name="T6"/>
                <a:gd fmla="*/ 116 h 116" name="T7"/>
                <a:gd fmla="*/ 0 w 221" name="T8"/>
                <a:gd fmla="*/ 18 h 116" name="T9"/>
                <a:gd fmla="*/ 216 w 221" name="T10"/>
                <a:gd fmla="*/ 0 h 11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15" w="221">
                  <a:moveTo>
                    <a:pt x="216" y="0"/>
                  </a:moveTo>
                  <a:lnTo>
                    <a:pt x="221" y="46"/>
                  </a:lnTo>
                  <a:lnTo>
                    <a:pt x="134" y="53"/>
                  </a:lnTo>
                  <a:lnTo>
                    <a:pt x="111" y="116"/>
                  </a:lnTo>
                  <a:lnTo>
                    <a:pt x="0" y="18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50" name="Freeform 801"/>
            <p:cNvSpPr/>
            <p:nvPr/>
          </p:nvSpPr>
          <p:spPr bwMode="auto">
            <a:xfrm>
              <a:off x="1978702" y="4180815"/>
              <a:ext cx="184034" cy="134295"/>
            </a:xfrm>
            <a:custGeom>
              <a:gdLst>
                <a:gd fmla="*/ 0 w 344" name="T0"/>
                <a:gd fmla="*/ 168 h 297" name="T1"/>
                <a:gd fmla="*/ 0 w 344" name="T2"/>
                <a:gd fmla="*/ 128 h 297" name="T3"/>
                <a:gd fmla="*/ 76 w 344" name="T4"/>
                <a:gd fmla="*/ 23 h 297" name="T5"/>
                <a:gd fmla="*/ 134 w 344" name="T6"/>
                <a:gd fmla="*/ 46 h 297" name="T7"/>
                <a:gd fmla="*/ 198 w 344" name="T8"/>
                <a:gd fmla="*/ 0 h 297" name="T9"/>
                <a:gd fmla="*/ 344 w 344" name="T10"/>
                <a:gd fmla="*/ 128 h 297" name="T11"/>
                <a:gd fmla="*/ 320 w 344" name="T12"/>
                <a:gd fmla="*/ 273 h 297" name="T13"/>
                <a:gd fmla="*/ 12 w 344" name="T14"/>
                <a:gd fmla="*/ 297 h 297" name="T15"/>
                <a:gd fmla="*/ 6 w 344" name="T16"/>
                <a:gd fmla="*/ 255 h 297" name="T17"/>
                <a:gd fmla="*/ 250 w 344" name="T18"/>
                <a:gd fmla="*/ 180 h 297" name="T19"/>
                <a:gd fmla="*/ 0 w 344" name="T20"/>
                <a:gd fmla="*/ 168 h 29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97" w="344">
                  <a:moveTo>
                    <a:pt x="0" y="168"/>
                  </a:moveTo>
                  <a:lnTo>
                    <a:pt x="0" y="128"/>
                  </a:lnTo>
                  <a:lnTo>
                    <a:pt x="76" y="23"/>
                  </a:lnTo>
                  <a:lnTo>
                    <a:pt x="134" y="46"/>
                  </a:lnTo>
                  <a:lnTo>
                    <a:pt x="198" y="0"/>
                  </a:lnTo>
                  <a:lnTo>
                    <a:pt x="344" y="128"/>
                  </a:lnTo>
                  <a:lnTo>
                    <a:pt x="320" y="273"/>
                  </a:lnTo>
                  <a:lnTo>
                    <a:pt x="12" y="297"/>
                  </a:lnTo>
                  <a:lnTo>
                    <a:pt x="6" y="255"/>
                  </a:lnTo>
                  <a:lnTo>
                    <a:pt x="250" y="180"/>
                  </a:lnTo>
                  <a:lnTo>
                    <a:pt x="0" y="168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51" name="Freeform 802"/>
            <p:cNvSpPr/>
            <p:nvPr/>
          </p:nvSpPr>
          <p:spPr bwMode="auto">
            <a:xfrm>
              <a:off x="1978702" y="4255423"/>
              <a:ext cx="139268" cy="39791"/>
            </a:xfrm>
            <a:custGeom>
              <a:gdLst>
                <a:gd fmla="*/ 0 w 250" name="T0"/>
                <a:gd fmla="*/ 0 h 87" name="T1"/>
                <a:gd fmla="*/ 250 w 250" name="T2"/>
                <a:gd fmla="*/ 12 h 87" name="T3"/>
                <a:gd fmla="*/ 6 w 250" name="T4"/>
                <a:gd fmla="*/ 87 h 87" name="T5"/>
                <a:gd fmla="*/ 0 w 250" name="T6"/>
                <a:gd fmla="*/ 0 h 8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7" w="250">
                  <a:moveTo>
                    <a:pt x="0" y="0"/>
                  </a:moveTo>
                  <a:lnTo>
                    <a:pt x="250" y="12"/>
                  </a:lnTo>
                  <a:lnTo>
                    <a:pt x="6" y="8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52" name="Freeform 803"/>
            <p:cNvSpPr/>
            <p:nvPr/>
          </p:nvSpPr>
          <p:spPr bwMode="auto">
            <a:xfrm>
              <a:off x="2152788" y="3907252"/>
              <a:ext cx="586920" cy="462572"/>
            </a:xfrm>
            <a:custGeom>
              <a:gdLst>
                <a:gd fmla="*/ 0 w 1093" name="T0"/>
                <a:gd fmla="*/ 860 h 994" name="T1"/>
                <a:gd fmla="*/ 6 w 1093" name="T2"/>
                <a:gd fmla="*/ 889 h 994" name="T3"/>
                <a:gd fmla="*/ 204 w 1093" name="T4"/>
                <a:gd fmla="*/ 907 h 994" name="T5"/>
                <a:gd fmla="*/ 250 w 1093" name="T6"/>
                <a:gd fmla="*/ 971 h 994" name="T7"/>
                <a:gd fmla="*/ 279 w 1093" name="T8"/>
                <a:gd fmla="*/ 971 h 994" name="T9"/>
                <a:gd fmla="*/ 291 w 1093" name="T10"/>
                <a:gd fmla="*/ 994 h 994" name="T11"/>
                <a:gd fmla="*/ 407 w 1093" name="T12"/>
                <a:gd fmla="*/ 988 h 994" name="T13"/>
                <a:gd fmla="*/ 524 w 1093" name="T14"/>
                <a:gd fmla="*/ 842 h 994" name="T15"/>
                <a:gd fmla="*/ 616 w 1093" name="T16"/>
                <a:gd fmla="*/ 819 h 994" name="T17"/>
                <a:gd fmla="*/ 628 w 1093" name="T18"/>
                <a:gd fmla="*/ 773 h 994" name="T19"/>
                <a:gd fmla="*/ 849 w 1093" name="T20"/>
                <a:gd fmla="*/ 692 h 994" name="T21"/>
                <a:gd fmla="*/ 1024 w 1093" name="T22"/>
                <a:gd fmla="*/ 616 h 994" name="T23"/>
                <a:gd fmla="*/ 1093 w 1093" name="T24"/>
                <a:gd fmla="*/ 407 h 994" name="T25"/>
                <a:gd fmla="*/ 1035 w 1093" name="T26"/>
                <a:gd fmla="*/ 372 h 994" name="T27"/>
                <a:gd fmla="*/ 1029 w 1093" name="T28"/>
                <a:gd fmla="*/ 326 h 994" name="T29"/>
                <a:gd fmla="*/ 576 w 1093" name="T30"/>
                <a:gd fmla="*/ 0 h 994" name="T31"/>
                <a:gd fmla="*/ 477 w 1093" name="T32"/>
                <a:gd fmla="*/ 0 h 994" name="T33"/>
                <a:gd fmla="*/ 419 w 1093" name="T34"/>
                <a:gd fmla="*/ 563 h 994" name="T35"/>
                <a:gd fmla="*/ 501 w 1093" name="T36"/>
                <a:gd fmla="*/ 563 h 994" name="T37"/>
                <a:gd fmla="*/ 494 w 1093" name="T38"/>
                <a:gd fmla="*/ 645 h 994" name="T39"/>
                <a:gd fmla="*/ 262 w 1093" name="T40"/>
                <a:gd fmla="*/ 645 h 994" name="T41"/>
                <a:gd fmla="*/ 232 w 1093" name="T42"/>
                <a:gd fmla="*/ 605 h 994" name="T43"/>
                <a:gd fmla="*/ 210 w 1093" name="T44"/>
                <a:gd fmla="*/ 663 h 994" name="T45"/>
                <a:gd fmla="*/ 117 w 1093" name="T46"/>
                <a:gd fmla="*/ 680 h 994" name="T47"/>
                <a:gd fmla="*/ 100 w 1093" name="T48"/>
                <a:gd fmla="*/ 645 h 994" name="T49"/>
                <a:gd fmla="*/ 76 w 1093" name="T50"/>
                <a:gd fmla="*/ 715 h 994" name="T51"/>
                <a:gd fmla="*/ 30 w 1093" name="T52"/>
                <a:gd fmla="*/ 715 h 994" name="T53"/>
                <a:gd fmla="*/ 0 w 1093" name="T54"/>
                <a:gd fmla="*/ 860 h 994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994" w="1093">
                  <a:moveTo>
                    <a:pt x="0" y="860"/>
                  </a:moveTo>
                  <a:lnTo>
                    <a:pt x="6" y="889"/>
                  </a:lnTo>
                  <a:lnTo>
                    <a:pt x="204" y="907"/>
                  </a:lnTo>
                  <a:lnTo>
                    <a:pt x="250" y="971"/>
                  </a:lnTo>
                  <a:lnTo>
                    <a:pt x="279" y="971"/>
                  </a:lnTo>
                  <a:lnTo>
                    <a:pt x="291" y="994"/>
                  </a:lnTo>
                  <a:lnTo>
                    <a:pt x="407" y="988"/>
                  </a:lnTo>
                  <a:lnTo>
                    <a:pt x="524" y="842"/>
                  </a:lnTo>
                  <a:lnTo>
                    <a:pt x="616" y="819"/>
                  </a:lnTo>
                  <a:lnTo>
                    <a:pt x="628" y="773"/>
                  </a:lnTo>
                  <a:lnTo>
                    <a:pt x="849" y="692"/>
                  </a:lnTo>
                  <a:lnTo>
                    <a:pt x="1024" y="616"/>
                  </a:lnTo>
                  <a:lnTo>
                    <a:pt x="1093" y="407"/>
                  </a:lnTo>
                  <a:lnTo>
                    <a:pt x="1035" y="372"/>
                  </a:lnTo>
                  <a:lnTo>
                    <a:pt x="1029" y="326"/>
                  </a:lnTo>
                  <a:lnTo>
                    <a:pt x="576" y="0"/>
                  </a:lnTo>
                  <a:lnTo>
                    <a:pt x="477" y="0"/>
                  </a:lnTo>
                  <a:lnTo>
                    <a:pt x="419" y="563"/>
                  </a:lnTo>
                  <a:lnTo>
                    <a:pt x="501" y="563"/>
                  </a:lnTo>
                  <a:lnTo>
                    <a:pt x="494" y="645"/>
                  </a:lnTo>
                  <a:lnTo>
                    <a:pt x="262" y="645"/>
                  </a:lnTo>
                  <a:lnTo>
                    <a:pt x="232" y="605"/>
                  </a:lnTo>
                  <a:lnTo>
                    <a:pt x="210" y="663"/>
                  </a:lnTo>
                  <a:lnTo>
                    <a:pt x="117" y="680"/>
                  </a:lnTo>
                  <a:lnTo>
                    <a:pt x="100" y="645"/>
                  </a:lnTo>
                  <a:lnTo>
                    <a:pt x="76" y="715"/>
                  </a:lnTo>
                  <a:lnTo>
                    <a:pt x="30" y="715"/>
                  </a:lnTo>
                  <a:lnTo>
                    <a:pt x="0" y="86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53" name="Freeform 804"/>
            <p:cNvSpPr/>
            <p:nvPr/>
          </p:nvSpPr>
          <p:spPr bwMode="auto">
            <a:xfrm>
              <a:off x="2898873" y="3519287"/>
              <a:ext cx="144243" cy="213878"/>
            </a:xfrm>
            <a:custGeom>
              <a:gdLst>
                <a:gd fmla="*/ 70 w 262" name="T0"/>
                <a:gd fmla="*/ 28 h 470" name="T1"/>
                <a:gd fmla="*/ 47 w 262" name="T2"/>
                <a:gd fmla="*/ 179 h 470" name="T3"/>
                <a:gd fmla="*/ 0 w 262" name="T4"/>
                <a:gd fmla="*/ 226 h 470" name="T5"/>
                <a:gd fmla="*/ 117 w 262" name="T6"/>
                <a:gd fmla="*/ 470 h 470" name="T7"/>
                <a:gd fmla="*/ 251 w 262" name="T8"/>
                <a:gd fmla="*/ 278 h 470" name="T9"/>
                <a:gd fmla="*/ 181 w 262" name="T10"/>
                <a:gd fmla="*/ 226 h 470" name="T11"/>
                <a:gd fmla="*/ 262 w 262" name="T12"/>
                <a:gd fmla="*/ 110 h 470" name="T13"/>
                <a:gd fmla="*/ 192 w 262" name="T14"/>
                <a:gd fmla="*/ 0 h 470" name="T15"/>
                <a:gd fmla="*/ 70 w 262" name="T16"/>
                <a:gd fmla="*/ 28 h 47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70" w="262">
                  <a:moveTo>
                    <a:pt x="70" y="28"/>
                  </a:moveTo>
                  <a:lnTo>
                    <a:pt x="47" y="179"/>
                  </a:lnTo>
                  <a:lnTo>
                    <a:pt x="0" y="226"/>
                  </a:lnTo>
                  <a:lnTo>
                    <a:pt x="117" y="470"/>
                  </a:lnTo>
                  <a:lnTo>
                    <a:pt x="251" y="278"/>
                  </a:lnTo>
                  <a:lnTo>
                    <a:pt x="181" y="226"/>
                  </a:lnTo>
                  <a:lnTo>
                    <a:pt x="262" y="110"/>
                  </a:lnTo>
                  <a:lnTo>
                    <a:pt x="192" y="0"/>
                  </a:lnTo>
                  <a:lnTo>
                    <a:pt x="70" y="28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54" name="Freeform 805"/>
            <p:cNvSpPr/>
            <p:nvPr/>
          </p:nvSpPr>
          <p:spPr bwMode="auto">
            <a:xfrm>
              <a:off x="2043362" y="4305162"/>
              <a:ext cx="273564" cy="154191"/>
            </a:xfrm>
            <a:custGeom>
              <a:gdLst>
                <a:gd fmla="*/ 0 w 506" name="T0"/>
                <a:gd fmla="*/ 128 h 331" name="T1"/>
                <a:gd fmla="*/ 23 w 506" name="T2"/>
                <a:gd fmla="*/ 59 h 331" name="T3"/>
                <a:gd fmla="*/ 110 w 506" name="T4"/>
                <a:gd fmla="*/ 52 h 331" name="T5"/>
                <a:gd fmla="*/ 105 w 506" name="T6"/>
                <a:gd fmla="*/ 6 h 331" name="T7"/>
                <a:gd fmla="*/ 197 w 506" name="T8"/>
                <a:gd fmla="*/ 0 h 331" name="T9"/>
                <a:gd fmla="*/ 203 w 506" name="T10"/>
                <a:gd fmla="*/ 29 h 331" name="T11"/>
                <a:gd fmla="*/ 401 w 506" name="T12"/>
                <a:gd fmla="*/ 47 h 331" name="T13"/>
                <a:gd fmla="*/ 447 w 506" name="T14"/>
                <a:gd fmla="*/ 111 h 331" name="T15"/>
                <a:gd fmla="*/ 476 w 506" name="T16"/>
                <a:gd fmla="*/ 111 h 331" name="T17"/>
                <a:gd fmla="*/ 506 w 506" name="T18"/>
                <a:gd fmla="*/ 163 h 331" name="T19"/>
                <a:gd fmla="*/ 436 w 506" name="T20"/>
                <a:gd fmla="*/ 169 h 331" name="T21"/>
                <a:gd fmla="*/ 476 w 506" name="T22"/>
                <a:gd fmla="*/ 291 h 331" name="T23"/>
                <a:gd fmla="*/ 389 w 506" name="T24"/>
                <a:gd fmla="*/ 279 h 331" name="T25"/>
                <a:gd fmla="*/ 401 w 506" name="T26"/>
                <a:gd fmla="*/ 303 h 331" name="T27"/>
                <a:gd fmla="*/ 366 w 506" name="T28"/>
                <a:gd fmla="*/ 331 h 331" name="T29"/>
                <a:gd fmla="*/ 331 w 506" name="T30"/>
                <a:gd fmla="*/ 273 h 331" name="T31"/>
                <a:gd fmla="*/ 302 w 506" name="T32"/>
                <a:gd fmla="*/ 279 h 331" name="T33"/>
                <a:gd fmla="*/ 227 w 506" name="T34"/>
                <a:gd fmla="*/ 139 h 331" name="T35"/>
                <a:gd fmla="*/ 105 w 506" name="T36"/>
                <a:gd fmla="*/ 244 h 331" name="T37"/>
                <a:gd fmla="*/ 81 w 506" name="T38"/>
                <a:gd fmla="*/ 204 h 331" name="T39"/>
                <a:gd fmla="*/ 0 w 506" name="T40"/>
                <a:gd fmla="*/ 128 h 331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331" w="506">
                  <a:moveTo>
                    <a:pt x="0" y="128"/>
                  </a:moveTo>
                  <a:lnTo>
                    <a:pt x="23" y="59"/>
                  </a:lnTo>
                  <a:lnTo>
                    <a:pt x="110" y="52"/>
                  </a:lnTo>
                  <a:lnTo>
                    <a:pt x="105" y="6"/>
                  </a:lnTo>
                  <a:lnTo>
                    <a:pt x="197" y="0"/>
                  </a:lnTo>
                  <a:lnTo>
                    <a:pt x="203" y="29"/>
                  </a:lnTo>
                  <a:lnTo>
                    <a:pt x="401" y="47"/>
                  </a:lnTo>
                  <a:lnTo>
                    <a:pt x="447" y="111"/>
                  </a:lnTo>
                  <a:lnTo>
                    <a:pt x="476" y="111"/>
                  </a:lnTo>
                  <a:lnTo>
                    <a:pt x="506" y="163"/>
                  </a:lnTo>
                  <a:lnTo>
                    <a:pt x="436" y="169"/>
                  </a:lnTo>
                  <a:lnTo>
                    <a:pt x="476" y="291"/>
                  </a:lnTo>
                  <a:lnTo>
                    <a:pt x="389" y="279"/>
                  </a:lnTo>
                  <a:lnTo>
                    <a:pt x="401" y="303"/>
                  </a:lnTo>
                  <a:lnTo>
                    <a:pt x="366" y="331"/>
                  </a:lnTo>
                  <a:lnTo>
                    <a:pt x="331" y="273"/>
                  </a:lnTo>
                  <a:lnTo>
                    <a:pt x="302" y="279"/>
                  </a:lnTo>
                  <a:lnTo>
                    <a:pt x="227" y="139"/>
                  </a:lnTo>
                  <a:lnTo>
                    <a:pt x="105" y="244"/>
                  </a:lnTo>
                  <a:lnTo>
                    <a:pt x="81" y="204"/>
                  </a:lnTo>
                  <a:lnTo>
                    <a:pt x="0" y="128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55" name="Freeform 806"/>
            <p:cNvSpPr/>
            <p:nvPr/>
          </p:nvSpPr>
          <p:spPr bwMode="auto">
            <a:xfrm>
              <a:off x="2098076" y="4369823"/>
              <a:ext cx="109425" cy="119374"/>
            </a:xfrm>
            <a:custGeom>
              <a:gdLst>
                <a:gd fmla="*/ 0 w 197" name="T0"/>
                <a:gd fmla="*/ 105 h 256" name="T1"/>
                <a:gd fmla="*/ 52 w 197" name="T2"/>
                <a:gd fmla="*/ 215 h 256" name="T3"/>
                <a:gd fmla="*/ 104 w 197" name="T4"/>
                <a:gd fmla="*/ 256 h 256" name="T5"/>
                <a:gd fmla="*/ 197 w 197" name="T6"/>
                <a:gd fmla="*/ 140 h 256" name="T7"/>
                <a:gd fmla="*/ 122 w 197" name="T8"/>
                <a:gd fmla="*/ 0 h 256" name="T9"/>
                <a:gd fmla="*/ 0 w 197" name="T10"/>
                <a:gd fmla="*/ 105 h 25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56" w="197">
                  <a:moveTo>
                    <a:pt x="0" y="105"/>
                  </a:moveTo>
                  <a:lnTo>
                    <a:pt x="52" y="215"/>
                  </a:lnTo>
                  <a:lnTo>
                    <a:pt x="104" y="256"/>
                  </a:lnTo>
                  <a:lnTo>
                    <a:pt x="197" y="140"/>
                  </a:lnTo>
                  <a:lnTo>
                    <a:pt x="122" y="0"/>
                  </a:lnTo>
                  <a:lnTo>
                    <a:pt x="0" y="105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56" name="Freeform 807"/>
            <p:cNvSpPr/>
            <p:nvPr/>
          </p:nvSpPr>
          <p:spPr bwMode="auto">
            <a:xfrm>
              <a:off x="2157762" y="4434483"/>
              <a:ext cx="139268" cy="124347"/>
            </a:xfrm>
            <a:custGeom>
              <a:gdLst>
                <a:gd fmla="*/ 0 w 262" name="T0"/>
                <a:gd fmla="*/ 122 h 273" name="T1"/>
                <a:gd fmla="*/ 255 w 262" name="T2"/>
                <a:gd fmla="*/ 273 h 273" name="T3"/>
                <a:gd fmla="*/ 262 w 262" name="T4"/>
                <a:gd fmla="*/ 185 h 273" name="T5"/>
                <a:gd fmla="*/ 215 w 262" name="T6"/>
                <a:gd fmla="*/ 133 h 273" name="T7"/>
                <a:gd fmla="*/ 244 w 262" name="T8"/>
                <a:gd fmla="*/ 93 h 273" name="T9"/>
                <a:gd fmla="*/ 192 w 262" name="T10"/>
                <a:gd fmla="*/ 35 h 273" name="T11"/>
                <a:gd fmla="*/ 157 w 262" name="T12"/>
                <a:gd fmla="*/ 58 h 273" name="T13"/>
                <a:gd fmla="*/ 122 w 262" name="T14"/>
                <a:gd fmla="*/ 0 h 273" name="T15"/>
                <a:gd fmla="*/ 93 w 262" name="T16"/>
                <a:gd fmla="*/ 6 h 273" name="T17"/>
                <a:gd fmla="*/ 0 w 262" name="T18"/>
                <a:gd fmla="*/ 122 h 27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73" w="262">
                  <a:moveTo>
                    <a:pt x="0" y="122"/>
                  </a:moveTo>
                  <a:lnTo>
                    <a:pt x="255" y="273"/>
                  </a:lnTo>
                  <a:lnTo>
                    <a:pt x="262" y="185"/>
                  </a:lnTo>
                  <a:lnTo>
                    <a:pt x="215" y="133"/>
                  </a:lnTo>
                  <a:lnTo>
                    <a:pt x="244" y="93"/>
                  </a:lnTo>
                  <a:lnTo>
                    <a:pt x="192" y="35"/>
                  </a:lnTo>
                  <a:lnTo>
                    <a:pt x="157" y="58"/>
                  </a:lnTo>
                  <a:lnTo>
                    <a:pt x="122" y="0"/>
                  </a:lnTo>
                  <a:lnTo>
                    <a:pt x="93" y="6"/>
                  </a:lnTo>
                  <a:lnTo>
                    <a:pt x="0" y="122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57" name="Freeform 808"/>
            <p:cNvSpPr/>
            <p:nvPr/>
          </p:nvSpPr>
          <p:spPr bwMode="auto">
            <a:xfrm>
              <a:off x="2257240" y="4364849"/>
              <a:ext cx="238746" cy="193981"/>
            </a:xfrm>
            <a:custGeom>
              <a:gdLst>
                <a:gd fmla="*/ 75 w 454" name="T0"/>
                <a:gd fmla="*/ 418 h 418" name="T1"/>
                <a:gd fmla="*/ 267 w 454" name="T2"/>
                <a:gd fmla="*/ 377 h 418" name="T3"/>
                <a:gd fmla="*/ 454 w 454" name="T4"/>
                <a:gd fmla="*/ 407 h 418" name="T5"/>
                <a:gd fmla="*/ 378 w 454" name="T6"/>
                <a:gd fmla="*/ 226 h 418" name="T7"/>
                <a:gd fmla="*/ 436 w 454" name="T8"/>
                <a:gd fmla="*/ 151 h 418" name="T9"/>
                <a:gd fmla="*/ 431 w 454" name="T10"/>
                <a:gd fmla="*/ 110 h 418" name="T11"/>
                <a:gd fmla="*/ 384 w 454" name="T12"/>
                <a:gd fmla="*/ 58 h 418" name="T13"/>
                <a:gd fmla="*/ 274 w 454" name="T14"/>
                <a:gd fmla="*/ 64 h 418" name="T15"/>
                <a:gd fmla="*/ 215 w 454" name="T16"/>
                <a:gd fmla="*/ 0 h 418" name="T17"/>
                <a:gd fmla="*/ 99 w 454" name="T18"/>
                <a:gd fmla="*/ 6 h 418" name="T19"/>
                <a:gd fmla="*/ 117 w 454" name="T20"/>
                <a:gd fmla="*/ 35 h 418" name="T21"/>
                <a:gd fmla="*/ 47 w 454" name="T22"/>
                <a:gd fmla="*/ 41 h 418" name="T23"/>
                <a:gd fmla="*/ 82 w 454" name="T24"/>
                <a:gd fmla="*/ 157 h 418" name="T25"/>
                <a:gd fmla="*/ 0 w 454" name="T26"/>
                <a:gd fmla="*/ 145 h 418" name="T27"/>
                <a:gd fmla="*/ 6 w 454" name="T28"/>
                <a:gd fmla="*/ 180 h 418" name="T29"/>
                <a:gd fmla="*/ 64 w 454" name="T30"/>
                <a:gd fmla="*/ 238 h 418" name="T31"/>
                <a:gd fmla="*/ 35 w 454" name="T32"/>
                <a:gd fmla="*/ 278 h 418" name="T33"/>
                <a:gd fmla="*/ 82 w 454" name="T34"/>
                <a:gd fmla="*/ 330 h 418" name="T35"/>
                <a:gd fmla="*/ 75 w 454" name="T36"/>
                <a:gd fmla="*/ 389 h 418" name="T37"/>
                <a:gd fmla="*/ 75 w 454" name="T38"/>
                <a:gd fmla="*/ 418 h 418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418" w="452">
                  <a:moveTo>
                    <a:pt x="75" y="418"/>
                  </a:moveTo>
                  <a:lnTo>
                    <a:pt x="267" y="377"/>
                  </a:lnTo>
                  <a:lnTo>
                    <a:pt x="454" y="407"/>
                  </a:lnTo>
                  <a:lnTo>
                    <a:pt x="378" y="226"/>
                  </a:lnTo>
                  <a:lnTo>
                    <a:pt x="436" y="151"/>
                  </a:lnTo>
                  <a:lnTo>
                    <a:pt x="431" y="110"/>
                  </a:lnTo>
                  <a:lnTo>
                    <a:pt x="384" y="58"/>
                  </a:lnTo>
                  <a:lnTo>
                    <a:pt x="274" y="64"/>
                  </a:lnTo>
                  <a:lnTo>
                    <a:pt x="215" y="0"/>
                  </a:lnTo>
                  <a:lnTo>
                    <a:pt x="99" y="6"/>
                  </a:lnTo>
                  <a:lnTo>
                    <a:pt x="117" y="35"/>
                  </a:lnTo>
                  <a:lnTo>
                    <a:pt x="47" y="41"/>
                  </a:lnTo>
                  <a:lnTo>
                    <a:pt x="82" y="157"/>
                  </a:lnTo>
                  <a:lnTo>
                    <a:pt x="0" y="145"/>
                  </a:lnTo>
                  <a:lnTo>
                    <a:pt x="6" y="180"/>
                  </a:lnTo>
                  <a:lnTo>
                    <a:pt x="64" y="238"/>
                  </a:lnTo>
                  <a:lnTo>
                    <a:pt x="35" y="278"/>
                  </a:lnTo>
                  <a:lnTo>
                    <a:pt x="82" y="330"/>
                  </a:lnTo>
                  <a:lnTo>
                    <a:pt x="75" y="389"/>
                  </a:lnTo>
                  <a:lnTo>
                    <a:pt x="75" y="418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58" name="Freeform 809"/>
            <p:cNvSpPr/>
            <p:nvPr/>
          </p:nvSpPr>
          <p:spPr bwMode="auto">
            <a:xfrm>
              <a:off x="2366666" y="4225581"/>
              <a:ext cx="308381" cy="203930"/>
            </a:xfrm>
            <a:custGeom>
              <a:gdLst>
                <a:gd fmla="*/ 442 w 565" name="T0"/>
                <a:gd fmla="*/ 0 h 436" name="T1"/>
                <a:gd fmla="*/ 565 w 565" name="T2"/>
                <a:gd fmla="*/ 185 h 436" name="T3"/>
                <a:gd fmla="*/ 530 w 565" name="T4"/>
                <a:gd fmla="*/ 244 h 436" name="T5"/>
                <a:gd fmla="*/ 291 w 565" name="T6"/>
                <a:gd fmla="*/ 272 h 436" name="T7"/>
                <a:gd fmla="*/ 221 w 565" name="T8"/>
                <a:gd fmla="*/ 255 h 436" name="T9"/>
                <a:gd fmla="*/ 221 w 565" name="T10"/>
                <a:gd fmla="*/ 436 h 436" name="T11"/>
                <a:gd fmla="*/ 198 w 565" name="T12"/>
                <a:gd fmla="*/ 389 h 436" name="T13"/>
                <a:gd fmla="*/ 169 w 565" name="T14"/>
                <a:gd fmla="*/ 354 h 436" name="T15"/>
                <a:gd fmla="*/ 59 w 565" name="T16"/>
                <a:gd fmla="*/ 360 h 436" name="T17"/>
                <a:gd fmla="*/ 0 w 565" name="T18"/>
                <a:gd fmla="*/ 296 h 436" name="T19"/>
                <a:gd fmla="*/ 117 w 565" name="T20"/>
                <a:gd fmla="*/ 150 h 436" name="T21"/>
                <a:gd fmla="*/ 216 w 565" name="T22"/>
                <a:gd fmla="*/ 127 h 436" name="T23"/>
                <a:gd fmla="*/ 221 w 565" name="T24"/>
                <a:gd fmla="*/ 81 h 436" name="T25"/>
                <a:gd fmla="*/ 442 w 565" name="T26"/>
                <a:gd fmla="*/ 0 h 43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36" w="565">
                  <a:moveTo>
                    <a:pt x="442" y="0"/>
                  </a:moveTo>
                  <a:lnTo>
                    <a:pt x="565" y="185"/>
                  </a:lnTo>
                  <a:lnTo>
                    <a:pt x="530" y="244"/>
                  </a:lnTo>
                  <a:lnTo>
                    <a:pt x="291" y="272"/>
                  </a:lnTo>
                  <a:lnTo>
                    <a:pt x="221" y="255"/>
                  </a:lnTo>
                  <a:lnTo>
                    <a:pt x="221" y="436"/>
                  </a:lnTo>
                  <a:lnTo>
                    <a:pt x="198" y="389"/>
                  </a:lnTo>
                  <a:lnTo>
                    <a:pt x="169" y="354"/>
                  </a:lnTo>
                  <a:lnTo>
                    <a:pt x="59" y="360"/>
                  </a:lnTo>
                  <a:lnTo>
                    <a:pt x="0" y="296"/>
                  </a:lnTo>
                  <a:lnTo>
                    <a:pt x="117" y="150"/>
                  </a:lnTo>
                  <a:lnTo>
                    <a:pt x="216" y="127"/>
                  </a:lnTo>
                  <a:lnTo>
                    <a:pt x="221" y="81"/>
                  </a:lnTo>
                  <a:lnTo>
                    <a:pt x="442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59" name="Freeform 810"/>
            <p:cNvSpPr/>
            <p:nvPr/>
          </p:nvSpPr>
          <p:spPr bwMode="auto">
            <a:xfrm>
              <a:off x="2456195" y="4344953"/>
              <a:ext cx="119374" cy="208904"/>
            </a:xfrm>
            <a:custGeom>
              <a:gdLst>
                <a:gd fmla="*/ 198 w 221" name="T0"/>
                <a:gd fmla="*/ 12 h 448" name="T1"/>
                <a:gd fmla="*/ 221 w 221" name="T2"/>
                <a:gd fmla="*/ 378 h 448" name="T3"/>
                <a:gd fmla="*/ 76 w 221" name="T4"/>
                <a:gd fmla="*/ 448 h 448" name="T5"/>
                <a:gd fmla="*/ 0 w 221" name="T6"/>
                <a:gd fmla="*/ 267 h 448" name="T7"/>
                <a:gd fmla="*/ 58 w 221" name="T8"/>
                <a:gd fmla="*/ 192 h 448" name="T9"/>
                <a:gd fmla="*/ 58 w 221" name="T10"/>
                <a:gd fmla="*/ 0 h 448" name="T11"/>
                <a:gd fmla="*/ 128 w 221" name="T12"/>
                <a:gd fmla="*/ 17 h 448" name="T13"/>
                <a:gd fmla="*/ 198 w 221" name="T14"/>
                <a:gd fmla="*/ 12 h 44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48" w="221">
                  <a:moveTo>
                    <a:pt x="198" y="12"/>
                  </a:moveTo>
                  <a:lnTo>
                    <a:pt x="221" y="378"/>
                  </a:lnTo>
                  <a:lnTo>
                    <a:pt x="76" y="448"/>
                  </a:lnTo>
                  <a:lnTo>
                    <a:pt x="0" y="267"/>
                  </a:lnTo>
                  <a:lnTo>
                    <a:pt x="58" y="192"/>
                  </a:lnTo>
                  <a:lnTo>
                    <a:pt x="58" y="0"/>
                  </a:lnTo>
                  <a:lnTo>
                    <a:pt x="128" y="17"/>
                  </a:lnTo>
                  <a:lnTo>
                    <a:pt x="198" y="12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60" name="Freeform 811"/>
            <p:cNvSpPr/>
            <p:nvPr/>
          </p:nvSpPr>
          <p:spPr bwMode="auto">
            <a:xfrm>
              <a:off x="2560647" y="4344953"/>
              <a:ext cx="69635" cy="174086"/>
            </a:xfrm>
            <a:custGeom>
              <a:gdLst>
                <a:gd fmla="*/ 0 w 127" name="T0"/>
                <a:gd fmla="*/ 18 h 384" name="T1"/>
                <a:gd fmla="*/ 23 w 127" name="T2"/>
                <a:gd fmla="*/ 384 h 384" name="T3"/>
                <a:gd fmla="*/ 104 w 127" name="T4"/>
                <a:gd fmla="*/ 349 h 384" name="T5"/>
                <a:gd fmla="*/ 92 w 127" name="T6"/>
                <a:gd fmla="*/ 152 h 384" name="T7"/>
                <a:gd fmla="*/ 127 w 127" name="T8"/>
                <a:gd fmla="*/ 100 h 384" name="T9"/>
                <a:gd fmla="*/ 110 w 127" name="T10"/>
                <a:gd fmla="*/ 0 h 384" name="T11"/>
                <a:gd fmla="*/ 0 w 127" name="T12"/>
                <a:gd fmla="*/ 18 h 38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84" w="127">
                  <a:moveTo>
                    <a:pt x="0" y="18"/>
                  </a:moveTo>
                  <a:lnTo>
                    <a:pt x="23" y="384"/>
                  </a:lnTo>
                  <a:lnTo>
                    <a:pt x="104" y="349"/>
                  </a:lnTo>
                  <a:lnTo>
                    <a:pt x="92" y="152"/>
                  </a:lnTo>
                  <a:lnTo>
                    <a:pt x="127" y="100"/>
                  </a:lnTo>
                  <a:lnTo>
                    <a:pt x="110" y="0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61" name="Freeform 812"/>
            <p:cNvSpPr/>
            <p:nvPr/>
          </p:nvSpPr>
          <p:spPr bwMode="auto">
            <a:xfrm>
              <a:off x="2610386" y="4315111"/>
              <a:ext cx="114400" cy="189008"/>
            </a:xfrm>
            <a:custGeom>
              <a:gdLst>
                <a:gd fmla="*/ 18 w 210" name="T0"/>
                <a:gd fmla="*/ 69 h 418" name="T1"/>
                <a:gd fmla="*/ 30 w 210" name="T2"/>
                <a:gd fmla="*/ 169 h 418" name="T3"/>
                <a:gd fmla="*/ 0 w 210" name="T4"/>
                <a:gd fmla="*/ 221 h 418" name="T5"/>
                <a:gd fmla="*/ 12 w 210" name="T6"/>
                <a:gd fmla="*/ 418 h 418" name="T7"/>
                <a:gd fmla="*/ 122 w 210" name="T8"/>
                <a:gd fmla="*/ 383 h 418" name="T9"/>
                <a:gd fmla="*/ 112 w 210" name="T10"/>
                <a:gd fmla="*/ 204 h 418" name="T11"/>
                <a:gd fmla="*/ 187 w 210" name="T12"/>
                <a:gd fmla="*/ 139 h 418" name="T13"/>
                <a:gd fmla="*/ 210 w 210" name="T14"/>
                <a:gd fmla="*/ 87 h 418" name="T15"/>
                <a:gd fmla="*/ 199 w 210" name="T16"/>
                <a:gd fmla="*/ 0 h 418" name="T17"/>
                <a:gd fmla="*/ 112 w 210" name="T18"/>
                <a:gd fmla="*/ 5 h 418" name="T19"/>
                <a:gd fmla="*/ 88 w 210" name="T20"/>
                <a:gd fmla="*/ 35 h 418" name="T21"/>
                <a:gd fmla="*/ 18 w 210" name="T22"/>
                <a:gd fmla="*/ 69 h 418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18" w="210">
                  <a:moveTo>
                    <a:pt x="18" y="69"/>
                  </a:moveTo>
                  <a:lnTo>
                    <a:pt x="30" y="169"/>
                  </a:lnTo>
                  <a:lnTo>
                    <a:pt x="0" y="221"/>
                  </a:lnTo>
                  <a:lnTo>
                    <a:pt x="12" y="418"/>
                  </a:lnTo>
                  <a:lnTo>
                    <a:pt x="122" y="383"/>
                  </a:lnTo>
                  <a:lnTo>
                    <a:pt x="112" y="204"/>
                  </a:lnTo>
                  <a:lnTo>
                    <a:pt x="187" y="139"/>
                  </a:lnTo>
                  <a:lnTo>
                    <a:pt x="210" y="87"/>
                  </a:lnTo>
                  <a:lnTo>
                    <a:pt x="199" y="0"/>
                  </a:lnTo>
                  <a:lnTo>
                    <a:pt x="112" y="5"/>
                  </a:lnTo>
                  <a:lnTo>
                    <a:pt x="88" y="35"/>
                  </a:lnTo>
                  <a:lnTo>
                    <a:pt x="18" y="69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62" name="Freeform 813"/>
            <p:cNvSpPr/>
            <p:nvPr/>
          </p:nvSpPr>
          <p:spPr bwMode="auto">
            <a:xfrm>
              <a:off x="2610386" y="3947042"/>
              <a:ext cx="547127" cy="368068"/>
            </a:xfrm>
            <a:custGeom>
              <a:gdLst>
                <a:gd fmla="*/ 0 w 1023" name="T0"/>
                <a:gd fmla="*/ 605 h 790" name="T1"/>
                <a:gd fmla="*/ 123 w 1023" name="T2"/>
                <a:gd fmla="*/ 790 h 790" name="T3"/>
                <a:gd fmla="*/ 210 w 1023" name="T4"/>
                <a:gd fmla="*/ 785 h 790" name="T5"/>
                <a:gd fmla="*/ 255 w 1023" name="T6"/>
                <a:gd fmla="*/ 668 h 790" name="T7"/>
                <a:gd fmla="*/ 378 w 1023" name="T8"/>
                <a:gd fmla="*/ 633 h 790" name="T9"/>
                <a:gd fmla="*/ 424 w 1023" name="T10"/>
                <a:gd fmla="*/ 698 h 790" name="T11"/>
                <a:gd fmla="*/ 488 w 1023" name="T12"/>
                <a:gd fmla="*/ 698 h 790" name="T13"/>
                <a:gd fmla="*/ 552 w 1023" name="T14"/>
                <a:gd fmla="*/ 720 h 790" name="T15"/>
                <a:gd fmla="*/ 662 w 1023" name="T16"/>
                <a:gd fmla="*/ 668 h 790" name="T17"/>
                <a:gd fmla="*/ 738 w 1023" name="T18"/>
                <a:gd fmla="*/ 710 h 790" name="T19"/>
                <a:gd fmla="*/ 854 w 1023" name="T20"/>
                <a:gd fmla="*/ 640 h 790" name="T21"/>
                <a:gd fmla="*/ 854 w 1023" name="T22"/>
                <a:gd fmla="*/ 588 h 790" name="T23"/>
                <a:gd fmla="*/ 1023 w 1023" name="T24"/>
                <a:gd fmla="*/ 389 h 790" name="T25"/>
                <a:gd fmla="*/ 1023 w 1023" name="T26"/>
                <a:gd fmla="*/ 239 h 790" name="T27"/>
                <a:gd fmla="*/ 983 w 1023" name="T28"/>
                <a:gd fmla="*/ 187 h 790" name="T29"/>
                <a:gd fmla="*/ 993 w 1023" name="T30"/>
                <a:gd fmla="*/ 0 h 790" name="T31"/>
                <a:gd fmla="*/ 913 w 1023" name="T32"/>
                <a:gd fmla="*/ 65 h 790" name="T33"/>
                <a:gd fmla="*/ 726 w 1023" name="T34"/>
                <a:gd fmla="*/ 35 h 790" name="T35"/>
                <a:gd fmla="*/ 244 w 1023" name="T36"/>
                <a:gd fmla="*/ 314 h 790" name="T37"/>
                <a:gd fmla="*/ 175 w 1023" name="T38"/>
                <a:gd fmla="*/ 529 h 790" name="T39"/>
                <a:gd fmla="*/ 0 w 1023" name="T40"/>
                <a:gd fmla="*/ 605 h 790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790" w="1023">
                  <a:moveTo>
                    <a:pt x="0" y="605"/>
                  </a:moveTo>
                  <a:lnTo>
                    <a:pt x="123" y="790"/>
                  </a:lnTo>
                  <a:lnTo>
                    <a:pt x="210" y="785"/>
                  </a:lnTo>
                  <a:lnTo>
                    <a:pt x="255" y="668"/>
                  </a:lnTo>
                  <a:lnTo>
                    <a:pt x="378" y="633"/>
                  </a:lnTo>
                  <a:lnTo>
                    <a:pt x="424" y="698"/>
                  </a:lnTo>
                  <a:lnTo>
                    <a:pt x="488" y="698"/>
                  </a:lnTo>
                  <a:lnTo>
                    <a:pt x="552" y="720"/>
                  </a:lnTo>
                  <a:lnTo>
                    <a:pt x="662" y="668"/>
                  </a:lnTo>
                  <a:lnTo>
                    <a:pt x="738" y="710"/>
                  </a:lnTo>
                  <a:lnTo>
                    <a:pt x="854" y="640"/>
                  </a:lnTo>
                  <a:lnTo>
                    <a:pt x="854" y="588"/>
                  </a:lnTo>
                  <a:lnTo>
                    <a:pt x="1023" y="389"/>
                  </a:lnTo>
                  <a:lnTo>
                    <a:pt x="1023" y="239"/>
                  </a:lnTo>
                  <a:lnTo>
                    <a:pt x="983" y="187"/>
                  </a:lnTo>
                  <a:lnTo>
                    <a:pt x="993" y="0"/>
                  </a:lnTo>
                  <a:lnTo>
                    <a:pt x="913" y="65"/>
                  </a:lnTo>
                  <a:lnTo>
                    <a:pt x="726" y="35"/>
                  </a:lnTo>
                  <a:lnTo>
                    <a:pt x="244" y="314"/>
                  </a:lnTo>
                  <a:lnTo>
                    <a:pt x="175" y="529"/>
                  </a:lnTo>
                  <a:lnTo>
                    <a:pt x="0" y="605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63" name="Freeform 814"/>
            <p:cNvSpPr/>
            <p:nvPr/>
          </p:nvSpPr>
          <p:spPr bwMode="auto">
            <a:xfrm>
              <a:off x="2923741" y="3648608"/>
              <a:ext cx="532207" cy="427754"/>
            </a:xfrm>
            <a:custGeom>
              <a:gdLst>
                <a:gd fmla="*/ 204 w 982" name="T0"/>
                <a:gd fmla="*/ 0 h 935" name="T1"/>
                <a:gd fmla="*/ 40 w 982" name="T2"/>
                <a:gd fmla="*/ 221 h 935" name="T3"/>
                <a:gd fmla="*/ 47 w 982" name="T4"/>
                <a:gd fmla="*/ 389 h 935" name="T5"/>
                <a:gd fmla="*/ 0 w 982" name="T6"/>
                <a:gd fmla="*/ 487 h 935" name="T7"/>
                <a:gd fmla="*/ 70 w 982" name="T8"/>
                <a:gd fmla="*/ 633 h 935" name="T9"/>
                <a:gd fmla="*/ 151 w 982" name="T10"/>
                <a:gd fmla="*/ 691 h 935" name="T11"/>
                <a:gd fmla="*/ 331 w 982" name="T12"/>
                <a:gd fmla="*/ 721 h 935" name="T13"/>
                <a:gd fmla="*/ 406 w 982" name="T14"/>
                <a:gd fmla="*/ 656 h 935" name="T15"/>
                <a:gd fmla="*/ 901 w 982" name="T16"/>
                <a:gd fmla="*/ 935 h 935" name="T17"/>
                <a:gd fmla="*/ 895 w 982" name="T18"/>
                <a:gd fmla="*/ 883 h 935" name="T19"/>
                <a:gd fmla="*/ 982 w 982" name="T20"/>
                <a:gd fmla="*/ 883 h 935" name="T21"/>
                <a:gd fmla="*/ 930 w 982" name="T22"/>
                <a:gd fmla="*/ 233 h 935" name="T23"/>
                <a:gd fmla="*/ 971 w 982" name="T24"/>
                <a:gd fmla="*/ 203 h 935" name="T25"/>
                <a:gd fmla="*/ 954 w 982" name="T26"/>
                <a:gd fmla="*/ 105 h 935" name="T27"/>
                <a:gd fmla="*/ 808 w 982" name="T28"/>
                <a:gd fmla="*/ 18 h 935" name="T29"/>
                <a:gd fmla="*/ 697 w 982" name="T30"/>
                <a:gd fmla="*/ 35 h 935" name="T31"/>
                <a:gd fmla="*/ 657 w 982" name="T32"/>
                <a:gd fmla="*/ 180 h 935" name="T33"/>
                <a:gd fmla="*/ 616 w 982" name="T34"/>
                <a:gd fmla="*/ 198 h 935" name="T35"/>
                <a:gd fmla="*/ 448 w 982" name="T36"/>
                <a:gd fmla="*/ 110 h 935" name="T37"/>
                <a:gd fmla="*/ 384 w 982" name="T38"/>
                <a:gd fmla="*/ 29 h 935" name="T39"/>
                <a:gd fmla="*/ 204 w 982" name="T40"/>
                <a:gd fmla="*/ 0 h 935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935" w="982">
                  <a:moveTo>
                    <a:pt x="204" y="0"/>
                  </a:moveTo>
                  <a:lnTo>
                    <a:pt x="40" y="221"/>
                  </a:lnTo>
                  <a:lnTo>
                    <a:pt x="47" y="389"/>
                  </a:lnTo>
                  <a:lnTo>
                    <a:pt x="0" y="487"/>
                  </a:lnTo>
                  <a:lnTo>
                    <a:pt x="70" y="633"/>
                  </a:lnTo>
                  <a:lnTo>
                    <a:pt x="151" y="691"/>
                  </a:lnTo>
                  <a:lnTo>
                    <a:pt x="331" y="721"/>
                  </a:lnTo>
                  <a:lnTo>
                    <a:pt x="406" y="656"/>
                  </a:lnTo>
                  <a:lnTo>
                    <a:pt x="901" y="935"/>
                  </a:lnTo>
                  <a:lnTo>
                    <a:pt x="895" y="883"/>
                  </a:lnTo>
                  <a:lnTo>
                    <a:pt x="982" y="883"/>
                  </a:lnTo>
                  <a:lnTo>
                    <a:pt x="930" y="233"/>
                  </a:lnTo>
                  <a:lnTo>
                    <a:pt x="971" y="203"/>
                  </a:lnTo>
                  <a:lnTo>
                    <a:pt x="954" y="105"/>
                  </a:lnTo>
                  <a:lnTo>
                    <a:pt x="808" y="18"/>
                  </a:lnTo>
                  <a:lnTo>
                    <a:pt x="697" y="35"/>
                  </a:lnTo>
                  <a:lnTo>
                    <a:pt x="657" y="180"/>
                  </a:lnTo>
                  <a:lnTo>
                    <a:pt x="616" y="198"/>
                  </a:lnTo>
                  <a:lnTo>
                    <a:pt x="448" y="110"/>
                  </a:lnTo>
                  <a:lnTo>
                    <a:pt x="384" y="29"/>
                  </a:lnTo>
                  <a:lnTo>
                    <a:pt x="204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64" name="Freeform 815"/>
            <p:cNvSpPr/>
            <p:nvPr/>
          </p:nvSpPr>
          <p:spPr bwMode="auto">
            <a:xfrm>
              <a:off x="2675047" y="4240502"/>
              <a:ext cx="432729" cy="323303"/>
            </a:xfrm>
            <a:custGeom>
              <a:gdLst>
                <a:gd fmla="*/ 731 w 801" name="T0"/>
                <a:gd fmla="*/ 7 h 698" name="T1"/>
                <a:gd fmla="*/ 801 w 801" name="T2"/>
                <a:gd fmla="*/ 146 h 698" name="T3"/>
                <a:gd fmla="*/ 708 w 801" name="T4"/>
                <a:gd fmla="*/ 251 h 698" name="T5"/>
                <a:gd fmla="*/ 725 w 801" name="T6"/>
                <a:gd fmla="*/ 291 h 698" name="T7"/>
                <a:gd fmla="*/ 633 w 801" name="T8"/>
                <a:gd fmla="*/ 349 h 698" name="T9"/>
                <a:gd fmla="*/ 626 w 801" name="T10"/>
                <a:gd fmla="*/ 471 h 698" name="T11"/>
                <a:gd fmla="*/ 574 w 801" name="T12"/>
                <a:gd fmla="*/ 511 h 698" name="T13"/>
                <a:gd fmla="*/ 546 w 801" name="T14"/>
                <a:gd fmla="*/ 471 h 698" name="T15"/>
                <a:gd fmla="*/ 476 w 801" name="T16"/>
                <a:gd fmla="*/ 476 h 698" name="T17"/>
                <a:gd fmla="*/ 382 w 801" name="T18"/>
                <a:gd fmla="*/ 633 h 698" name="T19"/>
                <a:gd fmla="*/ 301 w 801" name="T20"/>
                <a:gd fmla="*/ 698 h 698" name="T21"/>
                <a:gd fmla="*/ 208 w 801" name="T22"/>
                <a:gd fmla="*/ 680 h 698" name="T23"/>
                <a:gd fmla="*/ 127 w 801" name="T24"/>
                <a:gd fmla="*/ 558 h 698" name="T25"/>
                <a:gd fmla="*/ 10 w 801" name="T26"/>
                <a:gd fmla="*/ 535 h 698" name="T27"/>
                <a:gd fmla="*/ 0 w 801" name="T28"/>
                <a:gd fmla="*/ 356 h 698" name="T29"/>
                <a:gd fmla="*/ 75 w 801" name="T30"/>
                <a:gd fmla="*/ 297 h 698" name="T31"/>
                <a:gd fmla="*/ 98 w 801" name="T32"/>
                <a:gd fmla="*/ 239 h 698" name="T33"/>
                <a:gd fmla="*/ 92 w 801" name="T34"/>
                <a:gd fmla="*/ 192 h 698" name="T35"/>
                <a:gd fmla="*/ 87 w 801" name="T36"/>
                <a:gd fmla="*/ 157 h 698" name="T37"/>
                <a:gd fmla="*/ 132 w 801" name="T38"/>
                <a:gd fmla="*/ 35 h 698" name="T39"/>
                <a:gd fmla="*/ 255 w 801" name="T40"/>
                <a:gd fmla="*/ 0 h 698" name="T41"/>
                <a:gd fmla="*/ 301 w 801" name="T42"/>
                <a:gd fmla="*/ 65 h 698" name="T43"/>
                <a:gd fmla="*/ 371 w 801" name="T44"/>
                <a:gd fmla="*/ 65 h 698" name="T45"/>
                <a:gd fmla="*/ 429 w 801" name="T46"/>
                <a:gd fmla="*/ 87 h 698" name="T47"/>
                <a:gd fmla="*/ 539 w 801" name="T48"/>
                <a:gd fmla="*/ 35 h 698" name="T49"/>
                <a:gd fmla="*/ 615 w 801" name="T50"/>
                <a:gd fmla="*/ 77 h 698" name="T51"/>
                <a:gd fmla="*/ 731 w 801" name="T52"/>
                <a:gd fmla="*/ 7 h 698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698" w="801">
                  <a:moveTo>
                    <a:pt x="731" y="7"/>
                  </a:moveTo>
                  <a:lnTo>
                    <a:pt x="801" y="146"/>
                  </a:lnTo>
                  <a:lnTo>
                    <a:pt x="708" y="251"/>
                  </a:lnTo>
                  <a:lnTo>
                    <a:pt x="725" y="291"/>
                  </a:lnTo>
                  <a:lnTo>
                    <a:pt x="633" y="349"/>
                  </a:lnTo>
                  <a:lnTo>
                    <a:pt x="626" y="471"/>
                  </a:lnTo>
                  <a:lnTo>
                    <a:pt x="574" y="511"/>
                  </a:lnTo>
                  <a:lnTo>
                    <a:pt x="546" y="471"/>
                  </a:lnTo>
                  <a:lnTo>
                    <a:pt x="476" y="476"/>
                  </a:lnTo>
                  <a:lnTo>
                    <a:pt x="382" y="633"/>
                  </a:lnTo>
                  <a:lnTo>
                    <a:pt x="301" y="698"/>
                  </a:lnTo>
                  <a:lnTo>
                    <a:pt x="208" y="680"/>
                  </a:lnTo>
                  <a:lnTo>
                    <a:pt x="127" y="558"/>
                  </a:lnTo>
                  <a:lnTo>
                    <a:pt x="10" y="535"/>
                  </a:lnTo>
                  <a:lnTo>
                    <a:pt x="0" y="356"/>
                  </a:lnTo>
                  <a:lnTo>
                    <a:pt x="75" y="297"/>
                  </a:lnTo>
                  <a:lnTo>
                    <a:pt x="98" y="239"/>
                  </a:lnTo>
                  <a:lnTo>
                    <a:pt x="92" y="192"/>
                  </a:lnTo>
                  <a:lnTo>
                    <a:pt x="87" y="157"/>
                  </a:lnTo>
                  <a:lnTo>
                    <a:pt x="132" y="35"/>
                  </a:lnTo>
                  <a:lnTo>
                    <a:pt x="255" y="0"/>
                  </a:lnTo>
                  <a:lnTo>
                    <a:pt x="301" y="65"/>
                  </a:lnTo>
                  <a:lnTo>
                    <a:pt x="371" y="65"/>
                  </a:lnTo>
                  <a:lnTo>
                    <a:pt x="429" y="87"/>
                  </a:lnTo>
                  <a:lnTo>
                    <a:pt x="539" y="35"/>
                  </a:lnTo>
                  <a:lnTo>
                    <a:pt x="615" y="77"/>
                  </a:lnTo>
                  <a:lnTo>
                    <a:pt x="731" y="7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65" name="Freeform 816"/>
            <p:cNvSpPr/>
            <p:nvPr/>
          </p:nvSpPr>
          <p:spPr bwMode="auto">
            <a:xfrm>
              <a:off x="3067983" y="3947042"/>
              <a:ext cx="358121" cy="532207"/>
            </a:xfrm>
            <a:custGeom>
              <a:gdLst>
                <a:gd fmla="*/ 0 w 657" name="T0"/>
                <a:gd fmla="*/ 640 h 1144" name="T1"/>
                <a:gd fmla="*/ 105 w 657" name="T2"/>
                <a:gd fmla="*/ 732 h 1144" name="T3"/>
                <a:gd fmla="*/ 122 w 657" name="T4"/>
                <a:gd fmla="*/ 919 h 1144" name="T5"/>
                <a:gd fmla="*/ 41 w 657" name="T6"/>
                <a:gd fmla="*/ 919 h 1144" name="T7"/>
                <a:gd fmla="*/ 129 w 657" name="T8"/>
                <a:gd fmla="*/ 1058 h 1144" name="T9"/>
                <a:gd fmla="*/ 82 w 657" name="T10"/>
                <a:gd fmla="*/ 1144 h 1144" name="T11"/>
                <a:gd fmla="*/ 320 w 657" name="T12"/>
                <a:gd fmla="*/ 1058 h 1144" name="T13"/>
                <a:gd fmla="*/ 413 w 657" name="T14"/>
                <a:gd fmla="*/ 994 h 1144" name="T15"/>
                <a:gd fmla="*/ 495 w 657" name="T16"/>
                <a:gd fmla="*/ 982 h 1144" name="T17"/>
                <a:gd fmla="*/ 587 w 657" name="T18"/>
                <a:gd fmla="*/ 866 h 1144" name="T19"/>
                <a:gd fmla="*/ 628 w 657" name="T20"/>
                <a:gd fmla="*/ 866 h 1144" name="T21"/>
                <a:gd fmla="*/ 547 w 657" name="T22"/>
                <a:gd fmla="*/ 703 h 1144" name="T23"/>
                <a:gd fmla="*/ 593 w 657" name="T24"/>
                <a:gd fmla="*/ 529 h 1144" name="T25"/>
                <a:gd fmla="*/ 657 w 657" name="T26"/>
                <a:gd fmla="*/ 511 h 1144" name="T27"/>
                <a:gd fmla="*/ 634 w 657" name="T28"/>
                <a:gd fmla="*/ 279 h 1144" name="T29"/>
                <a:gd fmla="*/ 139 w 657" name="T30"/>
                <a:gd fmla="*/ 0 h 1144" name="T31"/>
                <a:gd fmla="*/ 129 w 657" name="T32"/>
                <a:gd fmla="*/ 187 h 1144" name="T33"/>
                <a:gd fmla="*/ 169 w 657" name="T34"/>
                <a:gd fmla="*/ 239 h 1144" name="T35"/>
                <a:gd fmla="*/ 169 w 657" name="T36"/>
                <a:gd fmla="*/ 389 h 1144" name="T37"/>
                <a:gd fmla="*/ 0 w 657" name="T38"/>
                <a:gd fmla="*/ 588 h 1144" name="T39"/>
                <a:gd fmla="*/ 0 w 657" name="T40"/>
                <a:gd fmla="*/ 628 h 1144" name="T41"/>
                <a:gd fmla="*/ 0 w 657" name="T42"/>
                <a:gd fmla="*/ 640 h 1144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1144" w="657">
                  <a:moveTo>
                    <a:pt x="0" y="640"/>
                  </a:moveTo>
                  <a:lnTo>
                    <a:pt x="105" y="732"/>
                  </a:lnTo>
                  <a:lnTo>
                    <a:pt x="122" y="919"/>
                  </a:lnTo>
                  <a:lnTo>
                    <a:pt x="41" y="919"/>
                  </a:lnTo>
                  <a:lnTo>
                    <a:pt x="129" y="1058"/>
                  </a:lnTo>
                  <a:lnTo>
                    <a:pt x="82" y="1144"/>
                  </a:lnTo>
                  <a:lnTo>
                    <a:pt x="320" y="1058"/>
                  </a:lnTo>
                  <a:lnTo>
                    <a:pt x="413" y="994"/>
                  </a:lnTo>
                  <a:lnTo>
                    <a:pt x="495" y="982"/>
                  </a:lnTo>
                  <a:lnTo>
                    <a:pt x="587" y="866"/>
                  </a:lnTo>
                  <a:lnTo>
                    <a:pt x="628" y="866"/>
                  </a:lnTo>
                  <a:lnTo>
                    <a:pt x="547" y="703"/>
                  </a:lnTo>
                  <a:lnTo>
                    <a:pt x="593" y="529"/>
                  </a:lnTo>
                  <a:lnTo>
                    <a:pt x="657" y="511"/>
                  </a:lnTo>
                  <a:lnTo>
                    <a:pt x="634" y="279"/>
                  </a:lnTo>
                  <a:lnTo>
                    <a:pt x="139" y="0"/>
                  </a:lnTo>
                  <a:lnTo>
                    <a:pt x="129" y="187"/>
                  </a:lnTo>
                  <a:lnTo>
                    <a:pt x="169" y="239"/>
                  </a:lnTo>
                  <a:lnTo>
                    <a:pt x="169" y="389"/>
                  </a:lnTo>
                  <a:lnTo>
                    <a:pt x="0" y="588"/>
                  </a:lnTo>
                  <a:lnTo>
                    <a:pt x="0" y="628"/>
                  </a:lnTo>
                  <a:lnTo>
                    <a:pt x="0" y="64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66" name="Freeform 817"/>
            <p:cNvSpPr/>
            <p:nvPr/>
          </p:nvSpPr>
          <p:spPr bwMode="auto">
            <a:xfrm>
              <a:off x="3426104" y="3688400"/>
              <a:ext cx="392937" cy="303408"/>
            </a:xfrm>
            <a:custGeom>
              <a:gdLst>
                <a:gd fmla="*/ 24 w 727" name="T0"/>
                <a:gd fmla="*/ 10 h 655" name="T1"/>
                <a:gd fmla="*/ 256 w 727" name="T2"/>
                <a:gd fmla="*/ 80 h 655" name="T3"/>
                <a:gd fmla="*/ 366 w 727" name="T4"/>
                <a:gd fmla="*/ 0 h 655" name="T5"/>
                <a:gd fmla="*/ 546 w 727" name="T6"/>
                <a:gd fmla="*/ 45 h 655" name="T7"/>
                <a:gd fmla="*/ 598 w 727" name="T8"/>
                <a:gd fmla="*/ 115 h 655" name="T9"/>
                <a:gd fmla="*/ 605 w 727" name="T10"/>
                <a:gd fmla="*/ 150 h 655" name="T11"/>
                <a:gd fmla="*/ 581 w 727" name="T12"/>
                <a:gd fmla="*/ 261 h 655" name="T13"/>
                <a:gd fmla="*/ 488 w 727" name="T14"/>
                <a:gd fmla="*/ 162 h 655" name="T15"/>
                <a:gd fmla="*/ 430 w 727" name="T16"/>
                <a:gd fmla="*/ 127 h 655" name="T17"/>
                <a:gd fmla="*/ 465 w 727" name="T18"/>
                <a:gd fmla="*/ 232 h 655" name="T19"/>
                <a:gd fmla="*/ 727 w 727" name="T20"/>
                <a:gd fmla="*/ 609 h 655" name="T21"/>
                <a:gd fmla="*/ 41 w 727" name="T22"/>
                <a:gd fmla="*/ 655 h 655" name="T23"/>
                <a:gd fmla="*/ 0 w 727" name="T24"/>
                <a:gd fmla="*/ 145 h 655" name="T25"/>
                <a:gd fmla="*/ 41 w 727" name="T26"/>
                <a:gd fmla="*/ 115 h 655" name="T27"/>
                <a:gd fmla="*/ 24 w 727" name="T28"/>
                <a:gd fmla="*/ 10 h 655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655" w="727">
                  <a:moveTo>
                    <a:pt x="24" y="10"/>
                  </a:moveTo>
                  <a:lnTo>
                    <a:pt x="256" y="80"/>
                  </a:lnTo>
                  <a:lnTo>
                    <a:pt x="366" y="0"/>
                  </a:lnTo>
                  <a:lnTo>
                    <a:pt x="546" y="45"/>
                  </a:lnTo>
                  <a:lnTo>
                    <a:pt x="598" y="115"/>
                  </a:lnTo>
                  <a:lnTo>
                    <a:pt x="605" y="150"/>
                  </a:lnTo>
                  <a:lnTo>
                    <a:pt x="581" y="261"/>
                  </a:lnTo>
                  <a:lnTo>
                    <a:pt x="488" y="162"/>
                  </a:lnTo>
                  <a:lnTo>
                    <a:pt x="430" y="127"/>
                  </a:lnTo>
                  <a:lnTo>
                    <a:pt x="465" y="232"/>
                  </a:lnTo>
                  <a:lnTo>
                    <a:pt x="727" y="609"/>
                  </a:lnTo>
                  <a:lnTo>
                    <a:pt x="41" y="655"/>
                  </a:lnTo>
                  <a:lnTo>
                    <a:pt x="0" y="145"/>
                  </a:lnTo>
                  <a:lnTo>
                    <a:pt x="41" y="115"/>
                  </a:lnTo>
                  <a:lnTo>
                    <a:pt x="24" y="1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67" name="Freeform 818"/>
            <p:cNvSpPr/>
            <p:nvPr/>
          </p:nvSpPr>
          <p:spPr bwMode="auto">
            <a:xfrm>
              <a:off x="2878977" y="4245475"/>
              <a:ext cx="268591" cy="373042"/>
            </a:xfrm>
            <a:custGeom>
              <a:gdLst>
                <a:gd fmla="*/ 0 w 495" name="T0"/>
                <a:gd fmla="*/ 626 h 807" name="T1"/>
                <a:gd fmla="*/ 87 w 495" name="T2"/>
                <a:gd fmla="*/ 679 h 807" name="T3"/>
                <a:gd fmla="*/ 82 w 495" name="T4"/>
                <a:gd fmla="*/ 807 h 807" name="T5"/>
                <a:gd fmla="*/ 495 w 495" name="T6"/>
                <a:gd fmla="*/ 807 h 807" name="T7"/>
                <a:gd fmla="*/ 488 w 495" name="T8"/>
                <a:gd fmla="*/ 720 h 807" name="T9"/>
                <a:gd fmla="*/ 408 w 495" name="T10"/>
                <a:gd fmla="*/ 574 h 807" name="T11"/>
                <a:gd fmla="*/ 483 w 495" name="T12"/>
                <a:gd fmla="*/ 412 h 807" name="T13"/>
                <a:gd fmla="*/ 390 w 495" name="T14"/>
                <a:gd fmla="*/ 279 h 807" name="T15"/>
                <a:gd fmla="*/ 471 w 495" name="T16"/>
                <a:gd fmla="*/ 279 h 807" name="T17"/>
                <a:gd fmla="*/ 454 w 495" name="T18"/>
                <a:gd fmla="*/ 92 h 807" name="T19"/>
                <a:gd fmla="*/ 349 w 495" name="T20"/>
                <a:gd fmla="*/ 0 h 807" name="T21"/>
                <a:gd fmla="*/ 419 w 495" name="T22"/>
                <a:gd fmla="*/ 139 h 807" name="T23"/>
                <a:gd fmla="*/ 314 w 495" name="T24"/>
                <a:gd fmla="*/ 244 h 807" name="T25"/>
                <a:gd fmla="*/ 343 w 495" name="T26"/>
                <a:gd fmla="*/ 284 h 807" name="T27"/>
                <a:gd fmla="*/ 251 w 495" name="T28"/>
                <a:gd fmla="*/ 337 h 807" name="T29"/>
                <a:gd fmla="*/ 244 w 495" name="T30"/>
                <a:gd fmla="*/ 447 h 807" name="T31"/>
                <a:gd fmla="*/ 192 w 495" name="T32"/>
                <a:gd fmla="*/ 504 h 807" name="T33"/>
                <a:gd fmla="*/ 164 w 495" name="T34"/>
                <a:gd fmla="*/ 464 h 807" name="T35"/>
                <a:gd fmla="*/ 94 w 495" name="T36"/>
                <a:gd fmla="*/ 469 h 807" name="T37"/>
                <a:gd fmla="*/ 0 w 495" name="T38"/>
                <a:gd fmla="*/ 626 h 807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805" w="495">
                  <a:moveTo>
                    <a:pt x="0" y="626"/>
                  </a:moveTo>
                  <a:lnTo>
                    <a:pt x="87" y="679"/>
                  </a:lnTo>
                  <a:lnTo>
                    <a:pt x="82" y="807"/>
                  </a:lnTo>
                  <a:lnTo>
                    <a:pt x="495" y="807"/>
                  </a:lnTo>
                  <a:lnTo>
                    <a:pt x="488" y="720"/>
                  </a:lnTo>
                  <a:lnTo>
                    <a:pt x="408" y="574"/>
                  </a:lnTo>
                  <a:lnTo>
                    <a:pt x="483" y="412"/>
                  </a:lnTo>
                  <a:lnTo>
                    <a:pt x="390" y="279"/>
                  </a:lnTo>
                  <a:lnTo>
                    <a:pt x="471" y="279"/>
                  </a:lnTo>
                  <a:lnTo>
                    <a:pt x="454" y="92"/>
                  </a:lnTo>
                  <a:lnTo>
                    <a:pt x="349" y="0"/>
                  </a:lnTo>
                  <a:lnTo>
                    <a:pt x="419" y="139"/>
                  </a:lnTo>
                  <a:lnTo>
                    <a:pt x="314" y="244"/>
                  </a:lnTo>
                  <a:lnTo>
                    <a:pt x="343" y="284"/>
                  </a:lnTo>
                  <a:lnTo>
                    <a:pt x="251" y="337"/>
                  </a:lnTo>
                  <a:lnTo>
                    <a:pt x="244" y="447"/>
                  </a:lnTo>
                  <a:lnTo>
                    <a:pt x="192" y="504"/>
                  </a:lnTo>
                  <a:lnTo>
                    <a:pt x="164" y="464"/>
                  </a:lnTo>
                  <a:lnTo>
                    <a:pt x="94" y="469"/>
                  </a:lnTo>
                  <a:lnTo>
                    <a:pt x="0" y="626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68" name="Freeform 819"/>
            <p:cNvSpPr/>
            <p:nvPr/>
          </p:nvSpPr>
          <p:spPr bwMode="auto">
            <a:xfrm>
              <a:off x="3366417" y="3966937"/>
              <a:ext cx="552102" cy="591893"/>
            </a:xfrm>
            <a:custGeom>
              <a:gdLst>
                <a:gd fmla="*/ 848 w 1028" name="T0"/>
                <a:gd fmla="*/ 0 h 1284" name="T1"/>
                <a:gd fmla="*/ 157 w 1028" name="T2"/>
                <a:gd fmla="*/ 46 h 1284" name="T3"/>
                <a:gd fmla="*/ 168 w 1028" name="T4"/>
                <a:gd fmla="*/ 186 h 1284" name="T5"/>
                <a:gd fmla="*/ 75 w 1028" name="T6"/>
                <a:gd fmla="*/ 180 h 1284" name="T7"/>
                <a:gd fmla="*/ 110 w 1028" name="T8"/>
                <a:gd fmla="*/ 470 h 1284" name="T9"/>
                <a:gd fmla="*/ 46 w 1028" name="T10"/>
                <a:gd fmla="*/ 488 h 1284" name="T11"/>
                <a:gd fmla="*/ 0 w 1028" name="T12"/>
                <a:gd fmla="*/ 662 h 1284" name="T13"/>
                <a:gd fmla="*/ 116 w 1028" name="T14"/>
                <a:gd fmla="*/ 918 h 1284" name="T15"/>
                <a:gd fmla="*/ 220 w 1028" name="T16"/>
                <a:gd fmla="*/ 1000 h 1284" name="T17"/>
                <a:gd fmla="*/ 232 w 1028" name="T18"/>
                <a:gd fmla="*/ 1035 h 1284" name="T19"/>
                <a:gd fmla="*/ 307 w 1028" name="T20"/>
                <a:gd fmla="*/ 1075 h 1284" name="T21"/>
                <a:gd fmla="*/ 354 w 1028" name="T22"/>
                <a:gd fmla="*/ 1185 h 1284" name="T23"/>
                <a:gd fmla="*/ 412 w 1028" name="T24"/>
                <a:gd fmla="*/ 1220 h 1284" name="T25"/>
                <a:gd fmla="*/ 470 w 1028" name="T26"/>
                <a:gd fmla="*/ 1220 h 1284" name="T27"/>
                <a:gd fmla="*/ 499 w 1028" name="T28"/>
                <a:gd fmla="*/ 1243 h 1284" name="T29"/>
                <a:gd fmla="*/ 522 w 1028" name="T30"/>
                <a:gd fmla="*/ 1214 h 1284" name="T31"/>
                <a:gd fmla="*/ 587 w 1028" name="T32"/>
                <a:gd fmla="*/ 1284 h 1284" name="T33"/>
                <a:gd fmla="*/ 726 w 1028" name="T34"/>
                <a:gd fmla="*/ 1272 h 1284" name="T35"/>
                <a:gd fmla="*/ 848 w 1028" name="T36"/>
                <a:gd fmla="*/ 1202 h 1284" name="T37"/>
                <a:gd fmla="*/ 930 w 1028" name="T38"/>
                <a:gd fmla="*/ 1197 h 1284" name="T39"/>
                <a:gd fmla="*/ 912 w 1028" name="T40"/>
                <a:gd fmla="*/ 1127 h 1284" name="T41"/>
                <a:gd fmla="*/ 825 w 1028" name="T42"/>
                <a:gd fmla="*/ 1092 h 1284" name="T43"/>
                <a:gd fmla="*/ 819 w 1028" name="T44"/>
                <a:gd fmla="*/ 982 h 1284" name="T45"/>
                <a:gd fmla="*/ 743 w 1028" name="T46"/>
                <a:gd fmla="*/ 988 h 1284" name="T47"/>
                <a:gd fmla="*/ 743 w 1028" name="T48"/>
                <a:gd fmla="*/ 948 h 1284" name="T49"/>
                <a:gd fmla="*/ 825 w 1028" name="T50"/>
                <a:gd fmla="*/ 883 h 1284" name="T51"/>
                <a:gd fmla="*/ 831 w 1028" name="T52"/>
                <a:gd fmla="*/ 773 h 1284" name="T53"/>
                <a:gd fmla="*/ 941 w 1028" name="T54"/>
                <a:gd fmla="*/ 610 h 1284" name="T55"/>
                <a:gd fmla="*/ 923 w 1028" name="T56"/>
                <a:gd fmla="*/ 488 h 1284" name="T57"/>
                <a:gd fmla="*/ 941 w 1028" name="T58"/>
                <a:gd fmla="*/ 390 h 1284" name="T59"/>
                <a:gd fmla="*/ 1028 w 1028" name="T60"/>
                <a:gd fmla="*/ 296 h 1284" name="T61"/>
                <a:gd fmla="*/ 935 w 1028" name="T62"/>
                <a:gd fmla="*/ 244 h 1284" name="T63"/>
                <a:gd fmla="*/ 923 w 1028" name="T64"/>
                <a:gd fmla="*/ 122 h 1284" name="T65"/>
                <a:gd fmla="*/ 848 w 1028" name="T66"/>
                <a:gd fmla="*/ 0 h 1284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1284" w="1028">
                  <a:moveTo>
                    <a:pt x="848" y="0"/>
                  </a:moveTo>
                  <a:lnTo>
                    <a:pt x="157" y="46"/>
                  </a:lnTo>
                  <a:lnTo>
                    <a:pt x="168" y="186"/>
                  </a:lnTo>
                  <a:lnTo>
                    <a:pt x="75" y="180"/>
                  </a:lnTo>
                  <a:lnTo>
                    <a:pt x="110" y="470"/>
                  </a:lnTo>
                  <a:lnTo>
                    <a:pt x="46" y="488"/>
                  </a:lnTo>
                  <a:lnTo>
                    <a:pt x="0" y="662"/>
                  </a:lnTo>
                  <a:lnTo>
                    <a:pt x="116" y="918"/>
                  </a:lnTo>
                  <a:lnTo>
                    <a:pt x="220" y="1000"/>
                  </a:lnTo>
                  <a:lnTo>
                    <a:pt x="232" y="1035"/>
                  </a:lnTo>
                  <a:lnTo>
                    <a:pt x="307" y="1075"/>
                  </a:lnTo>
                  <a:lnTo>
                    <a:pt x="354" y="1185"/>
                  </a:lnTo>
                  <a:lnTo>
                    <a:pt x="412" y="1220"/>
                  </a:lnTo>
                  <a:lnTo>
                    <a:pt x="470" y="1220"/>
                  </a:lnTo>
                  <a:lnTo>
                    <a:pt x="499" y="1243"/>
                  </a:lnTo>
                  <a:lnTo>
                    <a:pt x="522" y="1214"/>
                  </a:lnTo>
                  <a:lnTo>
                    <a:pt x="587" y="1284"/>
                  </a:lnTo>
                  <a:lnTo>
                    <a:pt x="726" y="1272"/>
                  </a:lnTo>
                  <a:lnTo>
                    <a:pt x="848" y="1202"/>
                  </a:lnTo>
                  <a:lnTo>
                    <a:pt x="930" y="1197"/>
                  </a:lnTo>
                  <a:lnTo>
                    <a:pt x="912" y="1127"/>
                  </a:lnTo>
                  <a:lnTo>
                    <a:pt x="825" y="1092"/>
                  </a:lnTo>
                  <a:lnTo>
                    <a:pt x="819" y="982"/>
                  </a:lnTo>
                  <a:lnTo>
                    <a:pt x="743" y="988"/>
                  </a:lnTo>
                  <a:lnTo>
                    <a:pt x="743" y="948"/>
                  </a:lnTo>
                  <a:lnTo>
                    <a:pt x="825" y="883"/>
                  </a:lnTo>
                  <a:lnTo>
                    <a:pt x="831" y="773"/>
                  </a:lnTo>
                  <a:lnTo>
                    <a:pt x="941" y="610"/>
                  </a:lnTo>
                  <a:lnTo>
                    <a:pt x="923" y="488"/>
                  </a:lnTo>
                  <a:lnTo>
                    <a:pt x="941" y="390"/>
                  </a:lnTo>
                  <a:lnTo>
                    <a:pt x="1028" y="296"/>
                  </a:lnTo>
                  <a:lnTo>
                    <a:pt x="935" y="244"/>
                  </a:lnTo>
                  <a:lnTo>
                    <a:pt x="923" y="122"/>
                  </a:lnTo>
                  <a:lnTo>
                    <a:pt x="848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69" name="Freeform 820"/>
            <p:cNvSpPr/>
            <p:nvPr/>
          </p:nvSpPr>
          <p:spPr bwMode="auto">
            <a:xfrm>
              <a:off x="3102802" y="4344953"/>
              <a:ext cx="452624" cy="243721"/>
            </a:xfrm>
            <a:custGeom>
              <a:gdLst>
                <a:gd fmla="*/ 35 w 842" name="T0"/>
                <a:gd fmla="*/ 279 h 517" name="T1"/>
                <a:gd fmla="*/ 0 w 842" name="T2"/>
                <a:gd fmla="*/ 354 h 517" name="T3"/>
                <a:gd fmla="*/ 75 w 842" name="T4"/>
                <a:gd fmla="*/ 500 h 517" name="T5"/>
                <a:gd fmla="*/ 145 w 842" name="T6"/>
                <a:gd fmla="*/ 459 h 517" name="T7"/>
                <a:gd fmla="*/ 267 w 842" name="T8"/>
                <a:gd fmla="*/ 517 h 517" name="T9"/>
                <a:gd fmla="*/ 290 w 842" name="T10"/>
                <a:gd fmla="*/ 418 h 517" name="T11"/>
                <a:gd fmla="*/ 359 w 842" name="T12"/>
                <a:gd fmla="*/ 383 h 517" name="T13"/>
                <a:gd fmla="*/ 516 w 842" name="T14"/>
                <a:gd fmla="*/ 430 h 517" name="T15"/>
                <a:gd fmla="*/ 621 w 842" name="T16"/>
                <a:gd fmla="*/ 366 h 517" name="T17"/>
                <a:gd fmla="*/ 691 w 842" name="T18"/>
                <a:gd fmla="*/ 371 h 517" name="T19"/>
                <a:gd fmla="*/ 749 w 842" name="T20"/>
                <a:gd fmla="*/ 343 h 517" name="T21"/>
                <a:gd fmla="*/ 842 w 842" name="T22"/>
                <a:gd fmla="*/ 361 h 517" name="T23"/>
                <a:gd fmla="*/ 795 w 842" name="T24"/>
                <a:gd fmla="*/ 256 h 517" name="T25"/>
                <a:gd fmla="*/ 720 w 842" name="T26"/>
                <a:gd fmla="*/ 216 h 517" name="T27"/>
                <a:gd fmla="*/ 715 w 842" name="T28"/>
                <a:gd fmla="*/ 181 h 517" name="T29"/>
                <a:gd fmla="*/ 621 w 842" name="T30"/>
                <a:gd fmla="*/ 111 h 517" name="T31"/>
                <a:gd fmla="*/ 563 w 842" name="T32"/>
                <a:gd fmla="*/ 0 h 517" name="T33"/>
                <a:gd fmla="*/ 528 w 842" name="T34"/>
                <a:gd fmla="*/ 6 h 517" name="T35"/>
                <a:gd fmla="*/ 436 w 842" name="T36"/>
                <a:gd fmla="*/ 122 h 517" name="T37"/>
                <a:gd fmla="*/ 354 w 842" name="T38"/>
                <a:gd fmla="*/ 134 h 517" name="T39"/>
                <a:gd fmla="*/ 267 w 842" name="T40"/>
                <a:gd fmla="*/ 192 h 517" name="T41"/>
                <a:gd fmla="*/ 35 w 842" name="T42"/>
                <a:gd fmla="*/ 279 h 517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517" w="842">
                  <a:moveTo>
                    <a:pt x="35" y="279"/>
                  </a:moveTo>
                  <a:lnTo>
                    <a:pt x="0" y="354"/>
                  </a:lnTo>
                  <a:lnTo>
                    <a:pt x="75" y="500"/>
                  </a:lnTo>
                  <a:lnTo>
                    <a:pt x="145" y="459"/>
                  </a:lnTo>
                  <a:lnTo>
                    <a:pt x="267" y="517"/>
                  </a:lnTo>
                  <a:lnTo>
                    <a:pt x="290" y="418"/>
                  </a:lnTo>
                  <a:lnTo>
                    <a:pt x="359" y="383"/>
                  </a:lnTo>
                  <a:lnTo>
                    <a:pt x="516" y="430"/>
                  </a:lnTo>
                  <a:lnTo>
                    <a:pt x="621" y="366"/>
                  </a:lnTo>
                  <a:lnTo>
                    <a:pt x="691" y="371"/>
                  </a:lnTo>
                  <a:lnTo>
                    <a:pt x="749" y="343"/>
                  </a:lnTo>
                  <a:lnTo>
                    <a:pt x="842" y="361"/>
                  </a:lnTo>
                  <a:lnTo>
                    <a:pt x="795" y="256"/>
                  </a:lnTo>
                  <a:lnTo>
                    <a:pt x="720" y="216"/>
                  </a:lnTo>
                  <a:lnTo>
                    <a:pt x="715" y="181"/>
                  </a:lnTo>
                  <a:lnTo>
                    <a:pt x="621" y="111"/>
                  </a:lnTo>
                  <a:lnTo>
                    <a:pt x="563" y="0"/>
                  </a:lnTo>
                  <a:lnTo>
                    <a:pt x="528" y="6"/>
                  </a:lnTo>
                  <a:lnTo>
                    <a:pt x="436" y="122"/>
                  </a:lnTo>
                  <a:lnTo>
                    <a:pt x="354" y="134"/>
                  </a:lnTo>
                  <a:lnTo>
                    <a:pt x="267" y="192"/>
                  </a:lnTo>
                  <a:lnTo>
                    <a:pt x="35" y="279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70" name="Freeform 821"/>
            <p:cNvSpPr/>
            <p:nvPr/>
          </p:nvSpPr>
          <p:spPr bwMode="auto">
            <a:xfrm>
              <a:off x="3769303" y="4106207"/>
              <a:ext cx="502363" cy="452624"/>
            </a:xfrm>
            <a:custGeom>
              <a:gdLst>
                <a:gd fmla="*/ 280 w 942" name="T0"/>
                <a:gd fmla="*/ 0 h 988" name="T1"/>
                <a:gd fmla="*/ 361 w 942" name="T2"/>
                <a:gd fmla="*/ 186 h 988" name="T3"/>
                <a:gd fmla="*/ 581 w 942" name="T4"/>
                <a:gd fmla="*/ 343 h 988" name="T5"/>
                <a:gd fmla="*/ 518 w 942" name="T6"/>
                <a:gd fmla="*/ 407 h 988" name="T7"/>
                <a:gd fmla="*/ 506 w 942" name="T8"/>
                <a:gd fmla="*/ 477 h 988" name="T9"/>
                <a:gd fmla="*/ 634 w 942" name="T10"/>
                <a:gd fmla="*/ 453 h 988" name="T11"/>
                <a:gd fmla="*/ 593 w 942" name="T12"/>
                <a:gd fmla="*/ 500 h 988" name="T13"/>
                <a:gd fmla="*/ 658 w 942" name="T14"/>
                <a:gd fmla="*/ 593 h 988" name="T15"/>
                <a:gd fmla="*/ 756 w 942" name="T16"/>
                <a:gd fmla="*/ 640 h 988" name="T17"/>
                <a:gd fmla="*/ 942 w 942" name="T18"/>
                <a:gd fmla="*/ 640 h 988" name="T19"/>
                <a:gd fmla="*/ 797 w 942" name="T20"/>
                <a:gd fmla="*/ 831 h 988" name="T21"/>
                <a:gd fmla="*/ 529 w 942" name="T22"/>
                <a:gd fmla="*/ 953 h 988" name="T23"/>
                <a:gd fmla="*/ 454 w 942" name="T24"/>
                <a:gd fmla="*/ 924 h 988" name="T25"/>
                <a:gd fmla="*/ 402 w 942" name="T26"/>
                <a:gd fmla="*/ 988 h 988" name="T27"/>
                <a:gd fmla="*/ 332 w 942" name="T28"/>
                <a:gd fmla="*/ 982 h 988" name="T29"/>
                <a:gd fmla="*/ 239 w 942" name="T30"/>
                <a:gd fmla="*/ 894 h 988" name="T31"/>
                <a:gd fmla="*/ 187 w 942" name="T32"/>
                <a:gd fmla="*/ 894 h 988" name="T33"/>
                <a:gd fmla="*/ 169 w 942" name="T34"/>
                <a:gd fmla="*/ 831 h 988" name="T35"/>
                <a:gd fmla="*/ 82 w 942" name="T36"/>
                <a:gd fmla="*/ 796 h 988" name="T37"/>
                <a:gd fmla="*/ 76 w 942" name="T38"/>
                <a:gd fmla="*/ 686 h 988" name="T39"/>
                <a:gd fmla="*/ 0 w 942" name="T40"/>
                <a:gd fmla="*/ 692 h 988" name="T41"/>
                <a:gd fmla="*/ 0 w 942" name="T42"/>
                <a:gd fmla="*/ 652 h 988" name="T43"/>
                <a:gd fmla="*/ 82 w 942" name="T44"/>
                <a:gd fmla="*/ 587 h 988" name="T45"/>
                <a:gd fmla="*/ 88 w 942" name="T46"/>
                <a:gd fmla="*/ 477 h 988" name="T47"/>
                <a:gd fmla="*/ 198 w 942" name="T48"/>
                <a:gd fmla="*/ 314 h 988" name="T49"/>
                <a:gd fmla="*/ 180 w 942" name="T50"/>
                <a:gd fmla="*/ 186 h 988" name="T51"/>
                <a:gd fmla="*/ 198 w 942" name="T52"/>
                <a:gd fmla="*/ 94 h 988" name="T53"/>
                <a:gd fmla="*/ 280 w 942" name="T54"/>
                <a:gd fmla="*/ 0 h 988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986" w="942">
                  <a:moveTo>
                    <a:pt x="280" y="0"/>
                  </a:moveTo>
                  <a:lnTo>
                    <a:pt x="361" y="186"/>
                  </a:lnTo>
                  <a:lnTo>
                    <a:pt x="581" y="343"/>
                  </a:lnTo>
                  <a:lnTo>
                    <a:pt x="518" y="407"/>
                  </a:lnTo>
                  <a:lnTo>
                    <a:pt x="506" y="477"/>
                  </a:lnTo>
                  <a:lnTo>
                    <a:pt x="634" y="453"/>
                  </a:lnTo>
                  <a:lnTo>
                    <a:pt x="593" y="500"/>
                  </a:lnTo>
                  <a:lnTo>
                    <a:pt x="658" y="593"/>
                  </a:lnTo>
                  <a:lnTo>
                    <a:pt x="756" y="640"/>
                  </a:lnTo>
                  <a:lnTo>
                    <a:pt x="942" y="640"/>
                  </a:lnTo>
                  <a:lnTo>
                    <a:pt x="797" y="831"/>
                  </a:lnTo>
                  <a:lnTo>
                    <a:pt x="529" y="953"/>
                  </a:lnTo>
                  <a:lnTo>
                    <a:pt x="454" y="924"/>
                  </a:lnTo>
                  <a:lnTo>
                    <a:pt x="402" y="988"/>
                  </a:lnTo>
                  <a:lnTo>
                    <a:pt x="332" y="982"/>
                  </a:lnTo>
                  <a:lnTo>
                    <a:pt x="239" y="894"/>
                  </a:lnTo>
                  <a:lnTo>
                    <a:pt x="187" y="894"/>
                  </a:lnTo>
                  <a:lnTo>
                    <a:pt x="169" y="831"/>
                  </a:lnTo>
                  <a:lnTo>
                    <a:pt x="82" y="796"/>
                  </a:lnTo>
                  <a:lnTo>
                    <a:pt x="76" y="686"/>
                  </a:lnTo>
                  <a:lnTo>
                    <a:pt x="0" y="692"/>
                  </a:lnTo>
                  <a:lnTo>
                    <a:pt x="0" y="652"/>
                  </a:lnTo>
                  <a:lnTo>
                    <a:pt x="82" y="587"/>
                  </a:lnTo>
                  <a:lnTo>
                    <a:pt x="88" y="477"/>
                  </a:lnTo>
                  <a:lnTo>
                    <a:pt x="198" y="314"/>
                  </a:lnTo>
                  <a:lnTo>
                    <a:pt x="180" y="186"/>
                  </a:lnTo>
                  <a:lnTo>
                    <a:pt x="198" y="94"/>
                  </a:lnTo>
                  <a:lnTo>
                    <a:pt x="280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71" name="Freeform 822"/>
            <p:cNvSpPr/>
            <p:nvPr/>
          </p:nvSpPr>
          <p:spPr bwMode="auto">
            <a:xfrm>
              <a:off x="4042867" y="4265371"/>
              <a:ext cx="64660" cy="59687"/>
            </a:xfrm>
            <a:custGeom>
              <a:gdLst>
                <a:gd fmla="*/ 64 w 122" name="T0"/>
                <a:gd fmla="*/ 0 h 134" name="T1"/>
                <a:gd fmla="*/ 6 w 122" name="T2"/>
                <a:gd fmla="*/ 64 h 134" name="T3"/>
                <a:gd fmla="*/ 0 w 122" name="T4"/>
                <a:gd fmla="*/ 134 h 134" name="T5"/>
                <a:gd fmla="*/ 122 w 122" name="T6"/>
                <a:gd fmla="*/ 110 h 134" name="T7"/>
                <a:gd fmla="*/ 64 w 122" name="T8"/>
                <a:gd fmla="*/ 0 h 13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4" w="122">
                  <a:moveTo>
                    <a:pt x="64" y="0"/>
                  </a:moveTo>
                  <a:lnTo>
                    <a:pt x="6" y="64"/>
                  </a:lnTo>
                  <a:lnTo>
                    <a:pt x="0" y="134"/>
                  </a:lnTo>
                  <a:lnTo>
                    <a:pt x="122" y="110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72" name="Freeform 823"/>
            <p:cNvSpPr/>
            <p:nvPr/>
          </p:nvSpPr>
          <p:spPr bwMode="auto">
            <a:xfrm>
              <a:off x="4032919" y="4280293"/>
              <a:ext cx="353146" cy="427754"/>
            </a:xfrm>
            <a:custGeom>
              <a:gdLst>
                <a:gd fmla="*/ 140 w 651" name="T0"/>
                <a:gd fmla="*/ 75 h 929" name="T1"/>
                <a:gd fmla="*/ 157 w 651" name="T2"/>
                <a:gd fmla="*/ 117 h 929" name="T3"/>
                <a:gd fmla="*/ 297 w 651" name="T4"/>
                <a:gd fmla="*/ 105 h 929" name="T5"/>
                <a:gd fmla="*/ 436 w 651" name="T6"/>
                <a:gd fmla="*/ 87 h 929" name="T7"/>
                <a:gd fmla="*/ 535 w 651" name="T8"/>
                <a:gd fmla="*/ 58 h 929" name="T9"/>
                <a:gd fmla="*/ 611 w 651" name="T10"/>
                <a:gd fmla="*/ 0 h 929" name="T11"/>
                <a:gd fmla="*/ 651 w 651" name="T12"/>
                <a:gd fmla="*/ 82 h 929" name="T13"/>
                <a:gd fmla="*/ 448 w 651" name="T14"/>
                <a:gd fmla="*/ 540 h 929" name="T15"/>
                <a:gd fmla="*/ 35 w 651" name="T16"/>
                <a:gd fmla="*/ 929 h 929" name="T17"/>
                <a:gd fmla="*/ 0 w 651" name="T18"/>
                <a:gd fmla="*/ 848 h 929" name="T19"/>
                <a:gd fmla="*/ 30 w 651" name="T20"/>
                <a:gd fmla="*/ 575 h 929" name="T21"/>
                <a:gd fmla="*/ 303 w 651" name="T22"/>
                <a:gd fmla="*/ 453 h 929" name="T23"/>
                <a:gd fmla="*/ 448 w 651" name="T24"/>
                <a:gd fmla="*/ 262 h 929" name="T25"/>
                <a:gd fmla="*/ 262 w 651" name="T26"/>
                <a:gd fmla="*/ 262 h 929" name="T27"/>
                <a:gd fmla="*/ 164 w 651" name="T28"/>
                <a:gd fmla="*/ 215 h 929" name="T29"/>
                <a:gd fmla="*/ 99 w 651" name="T30"/>
                <a:gd fmla="*/ 122 h 929" name="T31"/>
                <a:gd fmla="*/ 140 w 651" name="T32"/>
                <a:gd fmla="*/ 75 h 929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929" w="651">
                  <a:moveTo>
                    <a:pt x="140" y="75"/>
                  </a:moveTo>
                  <a:lnTo>
                    <a:pt x="157" y="117"/>
                  </a:lnTo>
                  <a:lnTo>
                    <a:pt x="297" y="105"/>
                  </a:lnTo>
                  <a:lnTo>
                    <a:pt x="436" y="87"/>
                  </a:lnTo>
                  <a:lnTo>
                    <a:pt x="535" y="58"/>
                  </a:lnTo>
                  <a:lnTo>
                    <a:pt x="611" y="0"/>
                  </a:lnTo>
                  <a:lnTo>
                    <a:pt x="651" y="82"/>
                  </a:lnTo>
                  <a:lnTo>
                    <a:pt x="448" y="540"/>
                  </a:lnTo>
                  <a:lnTo>
                    <a:pt x="35" y="929"/>
                  </a:lnTo>
                  <a:lnTo>
                    <a:pt x="0" y="848"/>
                  </a:lnTo>
                  <a:lnTo>
                    <a:pt x="30" y="575"/>
                  </a:lnTo>
                  <a:lnTo>
                    <a:pt x="303" y="453"/>
                  </a:lnTo>
                  <a:lnTo>
                    <a:pt x="448" y="262"/>
                  </a:lnTo>
                  <a:lnTo>
                    <a:pt x="262" y="262"/>
                  </a:lnTo>
                  <a:lnTo>
                    <a:pt x="164" y="215"/>
                  </a:lnTo>
                  <a:lnTo>
                    <a:pt x="99" y="122"/>
                  </a:lnTo>
                  <a:lnTo>
                    <a:pt x="140" y="75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73" name="Freeform 824"/>
            <p:cNvSpPr/>
            <p:nvPr/>
          </p:nvSpPr>
          <p:spPr bwMode="auto">
            <a:xfrm>
              <a:off x="2918768" y="4613544"/>
              <a:ext cx="64660" cy="39791"/>
            </a:xfrm>
            <a:custGeom>
              <a:gdLst>
                <a:gd fmla="*/ 18 w 122" name="T0"/>
                <a:gd fmla="*/ 0 h 81" name="T1"/>
                <a:gd fmla="*/ 122 w 122" name="T2"/>
                <a:gd fmla="*/ 6 h 81" name="T3"/>
                <a:gd fmla="*/ 111 w 122" name="T4"/>
                <a:gd fmla="*/ 81 h 81" name="T5"/>
                <a:gd fmla="*/ 0 w 122" name="T6"/>
                <a:gd fmla="*/ 76 h 81" name="T7"/>
                <a:gd fmla="*/ 18 w 122" name="T8"/>
                <a:gd fmla="*/ 0 h 8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1" w="122">
                  <a:moveTo>
                    <a:pt x="18" y="0"/>
                  </a:moveTo>
                  <a:lnTo>
                    <a:pt x="122" y="6"/>
                  </a:lnTo>
                  <a:lnTo>
                    <a:pt x="111" y="81"/>
                  </a:lnTo>
                  <a:lnTo>
                    <a:pt x="0" y="76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74" name="Freeform 825"/>
            <p:cNvSpPr/>
            <p:nvPr/>
          </p:nvSpPr>
          <p:spPr bwMode="auto">
            <a:xfrm>
              <a:off x="2893898" y="4618519"/>
              <a:ext cx="203930" cy="218851"/>
            </a:xfrm>
            <a:custGeom>
              <a:gdLst>
                <a:gd fmla="*/ 156 w 371" name="T0"/>
                <a:gd fmla="*/ 0 h 476" name="T1"/>
                <a:gd fmla="*/ 308 w 371" name="T2"/>
                <a:gd fmla="*/ 0 h 476" name="T3"/>
                <a:gd fmla="*/ 313 w 371" name="T4"/>
                <a:gd fmla="*/ 52 h 476" name="T5"/>
                <a:gd fmla="*/ 354 w 371" name="T6"/>
                <a:gd fmla="*/ 46 h 476" name="T7"/>
                <a:gd fmla="*/ 371 w 371" name="T8"/>
                <a:gd fmla="*/ 307 h 476" name="T9"/>
                <a:gd fmla="*/ 191 w 371" name="T10"/>
                <a:gd fmla="*/ 319 h 476" name="T11"/>
                <a:gd fmla="*/ 203 w 371" name="T12"/>
                <a:gd fmla="*/ 476 h 476" name="T13"/>
                <a:gd fmla="*/ 151 w 371" name="T14"/>
                <a:gd fmla="*/ 389 h 476" name="T15"/>
                <a:gd fmla="*/ 46 w 371" name="T16"/>
                <a:gd fmla="*/ 290 h 476" name="T17"/>
                <a:gd fmla="*/ 0 w 371" name="T18"/>
                <a:gd fmla="*/ 203 h 476" name="T19"/>
                <a:gd fmla="*/ 34 w 371" name="T20"/>
                <a:gd fmla="*/ 70 h 476" name="T21"/>
                <a:gd fmla="*/ 145 w 371" name="T22"/>
                <a:gd fmla="*/ 75 h 476" name="T23"/>
                <a:gd fmla="*/ 156 w 371" name="T24"/>
                <a:gd fmla="*/ 0 h 476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476" w="371">
                  <a:moveTo>
                    <a:pt x="156" y="0"/>
                  </a:moveTo>
                  <a:lnTo>
                    <a:pt x="308" y="0"/>
                  </a:lnTo>
                  <a:lnTo>
                    <a:pt x="313" y="52"/>
                  </a:lnTo>
                  <a:lnTo>
                    <a:pt x="354" y="46"/>
                  </a:lnTo>
                  <a:lnTo>
                    <a:pt x="371" y="307"/>
                  </a:lnTo>
                  <a:lnTo>
                    <a:pt x="191" y="319"/>
                  </a:lnTo>
                  <a:lnTo>
                    <a:pt x="203" y="476"/>
                  </a:lnTo>
                  <a:lnTo>
                    <a:pt x="151" y="389"/>
                  </a:lnTo>
                  <a:lnTo>
                    <a:pt x="46" y="290"/>
                  </a:lnTo>
                  <a:lnTo>
                    <a:pt x="0" y="203"/>
                  </a:lnTo>
                  <a:lnTo>
                    <a:pt x="34" y="70"/>
                  </a:lnTo>
                  <a:lnTo>
                    <a:pt x="145" y="75"/>
                  </a:lnTo>
                  <a:lnTo>
                    <a:pt x="156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75" name="Freeform 826"/>
            <p:cNvSpPr/>
            <p:nvPr/>
          </p:nvSpPr>
          <p:spPr bwMode="auto">
            <a:xfrm>
              <a:off x="2998350" y="4558831"/>
              <a:ext cx="248694" cy="273564"/>
            </a:xfrm>
            <a:custGeom>
              <a:gdLst>
                <a:gd fmla="*/ 0 w 454" name="T0"/>
                <a:gd fmla="*/ 447 h 599" name="T1"/>
                <a:gd fmla="*/ 12 w 454" name="T2"/>
                <a:gd fmla="*/ 599 h 599" name="T3"/>
                <a:gd fmla="*/ 82 w 454" name="T4"/>
                <a:gd fmla="*/ 592 h 599" name="T5"/>
                <a:gd fmla="*/ 122 w 454" name="T6"/>
                <a:gd fmla="*/ 552 h 599" name="T7"/>
                <a:gd fmla="*/ 204 w 454" name="T8"/>
                <a:gd fmla="*/ 557 h 599" name="T9"/>
                <a:gd fmla="*/ 285 w 454" name="T10"/>
                <a:gd fmla="*/ 512 h 599" name="T11"/>
                <a:gd fmla="*/ 291 w 454" name="T12"/>
                <a:gd fmla="*/ 395 h 599" name="T13"/>
                <a:gd fmla="*/ 413 w 454" name="T14"/>
                <a:gd fmla="*/ 279 h 599" name="T15"/>
                <a:gd fmla="*/ 454 w 454" name="T16"/>
                <a:gd fmla="*/ 58 h 599" name="T17"/>
                <a:gd fmla="*/ 332 w 454" name="T18"/>
                <a:gd fmla="*/ 0 h 599" name="T19"/>
                <a:gd fmla="*/ 267 w 454" name="T20"/>
                <a:gd fmla="*/ 41 h 599" name="T21"/>
                <a:gd fmla="*/ 274 w 454" name="T22"/>
                <a:gd fmla="*/ 128 h 599" name="T23"/>
                <a:gd fmla="*/ 117 w 454" name="T24"/>
                <a:gd fmla="*/ 128 h 599" name="T25"/>
                <a:gd fmla="*/ 122 w 454" name="T26"/>
                <a:gd fmla="*/ 180 h 599" name="T27"/>
                <a:gd fmla="*/ 169 w 454" name="T28"/>
                <a:gd fmla="*/ 186 h 599" name="T29"/>
                <a:gd fmla="*/ 180 w 454" name="T30"/>
                <a:gd fmla="*/ 435 h 599" name="T31"/>
                <a:gd fmla="*/ 0 w 454" name="T32"/>
                <a:gd fmla="*/ 447 h 599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599" w="452">
                  <a:moveTo>
                    <a:pt x="0" y="447"/>
                  </a:moveTo>
                  <a:lnTo>
                    <a:pt x="12" y="599"/>
                  </a:lnTo>
                  <a:lnTo>
                    <a:pt x="82" y="592"/>
                  </a:lnTo>
                  <a:lnTo>
                    <a:pt x="122" y="552"/>
                  </a:lnTo>
                  <a:lnTo>
                    <a:pt x="204" y="557"/>
                  </a:lnTo>
                  <a:lnTo>
                    <a:pt x="285" y="512"/>
                  </a:lnTo>
                  <a:lnTo>
                    <a:pt x="291" y="395"/>
                  </a:lnTo>
                  <a:lnTo>
                    <a:pt x="413" y="279"/>
                  </a:lnTo>
                  <a:lnTo>
                    <a:pt x="454" y="58"/>
                  </a:lnTo>
                  <a:lnTo>
                    <a:pt x="332" y="0"/>
                  </a:lnTo>
                  <a:lnTo>
                    <a:pt x="267" y="41"/>
                  </a:lnTo>
                  <a:lnTo>
                    <a:pt x="274" y="128"/>
                  </a:lnTo>
                  <a:lnTo>
                    <a:pt x="117" y="128"/>
                  </a:lnTo>
                  <a:lnTo>
                    <a:pt x="122" y="180"/>
                  </a:lnTo>
                  <a:lnTo>
                    <a:pt x="169" y="186"/>
                  </a:lnTo>
                  <a:lnTo>
                    <a:pt x="180" y="435"/>
                  </a:lnTo>
                  <a:lnTo>
                    <a:pt x="0" y="447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76" name="Freeform 827"/>
            <p:cNvSpPr/>
            <p:nvPr/>
          </p:nvSpPr>
          <p:spPr bwMode="auto">
            <a:xfrm>
              <a:off x="3003323" y="4827421"/>
              <a:ext cx="39791" cy="39791"/>
            </a:xfrm>
            <a:custGeom>
              <a:gdLst>
                <a:gd fmla="*/ 76 w 76" name="T0"/>
                <a:gd fmla="*/ 0 h 82" name="T1"/>
                <a:gd fmla="*/ 0 w 76" name="T2"/>
                <a:gd fmla="*/ 5 h 82" name="T3"/>
                <a:gd fmla="*/ 41 w 76" name="T4"/>
                <a:gd fmla="*/ 82 h 82" name="T5"/>
                <a:gd fmla="*/ 76 w 76" name="T6"/>
                <a:gd fmla="*/ 0 h 8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2" w="76">
                  <a:moveTo>
                    <a:pt x="76" y="0"/>
                  </a:moveTo>
                  <a:lnTo>
                    <a:pt x="0" y="5"/>
                  </a:lnTo>
                  <a:lnTo>
                    <a:pt x="41" y="82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77" name="Freeform 828"/>
            <p:cNvSpPr/>
            <p:nvPr/>
          </p:nvSpPr>
          <p:spPr bwMode="auto">
            <a:xfrm>
              <a:off x="3023219" y="4504119"/>
              <a:ext cx="676450" cy="586920"/>
            </a:xfrm>
            <a:custGeom>
              <a:gdLst>
                <a:gd fmla="*/ 0 w 1244" name="T0"/>
                <a:gd fmla="*/ 785 h 1266" name="T1"/>
                <a:gd fmla="*/ 35 w 1244" name="T2"/>
                <a:gd fmla="*/ 703 h 1266" name="T3"/>
                <a:gd fmla="*/ 75 w 1244" name="T4"/>
                <a:gd fmla="*/ 668 h 1266" name="T5"/>
                <a:gd fmla="*/ 116 w 1244" name="T6"/>
                <a:gd fmla="*/ 663 h 1266" name="T7"/>
                <a:gd fmla="*/ 168 w 1244" name="T8"/>
                <a:gd fmla="*/ 673 h 1266" name="T9"/>
                <a:gd fmla="*/ 238 w 1244" name="T10"/>
                <a:gd fmla="*/ 628 h 1266" name="T11"/>
                <a:gd fmla="*/ 244 w 1244" name="T12"/>
                <a:gd fmla="*/ 511 h 1266" name="T13"/>
                <a:gd fmla="*/ 366 w 1244" name="T14"/>
                <a:gd fmla="*/ 395 h 1266" name="T15"/>
                <a:gd fmla="*/ 430 w 1244" name="T16"/>
                <a:gd fmla="*/ 75 h 1266" name="T17"/>
                <a:gd fmla="*/ 499 w 1244" name="T18"/>
                <a:gd fmla="*/ 40 h 1266" name="T19"/>
                <a:gd fmla="*/ 656 w 1244" name="T20"/>
                <a:gd fmla="*/ 87 h 1266" name="T21"/>
                <a:gd fmla="*/ 773 w 1244" name="T22"/>
                <a:gd fmla="*/ 18 h 1266" name="T23"/>
                <a:gd fmla="*/ 831 w 1244" name="T24"/>
                <a:gd fmla="*/ 28 h 1266" name="T25"/>
                <a:gd fmla="*/ 889 w 1244" name="T26"/>
                <a:gd fmla="*/ 0 h 1266" name="T27"/>
                <a:gd fmla="*/ 976 w 1244" name="T28"/>
                <a:gd fmla="*/ 23 h 1266" name="T29"/>
                <a:gd fmla="*/ 1040 w 1244" name="T30"/>
                <a:gd fmla="*/ 58 h 1266" name="T31"/>
                <a:gd fmla="*/ 1098 w 1244" name="T32"/>
                <a:gd fmla="*/ 58 h 1266" name="T33"/>
                <a:gd fmla="*/ 1127 w 1244" name="T34"/>
                <a:gd fmla="*/ 81 h 1266" name="T35"/>
                <a:gd fmla="*/ 1150 w 1244" name="T36"/>
                <a:gd fmla="*/ 52 h 1266" name="T37"/>
                <a:gd fmla="*/ 1215 w 1244" name="T38"/>
                <a:gd fmla="*/ 128 h 1266" name="T39"/>
                <a:gd fmla="*/ 1220 w 1244" name="T40"/>
                <a:gd fmla="*/ 185 h 1266" name="T41"/>
                <a:gd fmla="*/ 1244 w 1244" name="T42"/>
                <a:gd fmla="*/ 227 h 1266" name="T43"/>
                <a:gd fmla="*/ 1168 w 1244" name="T44"/>
                <a:gd fmla="*/ 296 h 1266" name="T45"/>
                <a:gd fmla="*/ 1139 w 1244" name="T46"/>
                <a:gd fmla="*/ 453 h 1266" name="T47"/>
                <a:gd fmla="*/ 1115 w 1244" name="T48"/>
                <a:gd fmla="*/ 511 h 1266" name="T49"/>
                <a:gd fmla="*/ 1115 w 1244" name="T50"/>
                <a:gd fmla="*/ 761 h 1266" name="T51"/>
                <a:gd fmla="*/ 1197 w 1244" name="T52"/>
                <a:gd fmla="*/ 842 h 1266" name="T53"/>
                <a:gd fmla="*/ 1197 w 1244" name="T54"/>
                <a:gd fmla="*/ 883 h 1266" name="T55"/>
                <a:gd fmla="*/ 1070 w 1244" name="T56"/>
                <a:gd fmla="*/ 900 h 1266" name="T57"/>
                <a:gd fmla="*/ 1035 w 1244" name="T58"/>
                <a:gd fmla="*/ 1022 h 1266" name="T59"/>
                <a:gd fmla="*/ 1092 w 1244" name="T60"/>
                <a:gd fmla="*/ 1029 h 1266" name="T61"/>
                <a:gd fmla="*/ 1058 w 1244" name="T62"/>
                <a:gd fmla="*/ 1144 h 1266" name="T63"/>
                <a:gd fmla="*/ 1133 w 1244" name="T64"/>
                <a:gd fmla="*/ 1179 h 1266" name="T65"/>
                <a:gd fmla="*/ 1162 w 1244" name="T66"/>
                <a:gd fmla="*/ 1156 h 1266" name="T67"/>
                <a:gd fmla="*/ 1168 w 1244" name="T68"/>
                <a:gd fmla="*/ 1266 h 1266" name="T69"/>
                <a:gd fmla="*/ 1110 w 1244" name="T70"/>
                <a:gd fmla="*/ 1266 h 1266" name="T71"/>
                <a:gd fmla="*/ 965 w 1244" name="T72"/>
                <a:gd fmla="*/ 1156 h 1266" name="T73"/>
                <a:gd fmla="*/ 965 w 1244" name="T74"/>
                <a:gd fmla="*/ 1179 h 1266" name="T75"/>
                <a:gd fmla="*/ 923 w 1244" name="T76"/>
                <a:gd fmla="*/ 1179 h 1266" name="T77"/>
                <a:gd fmla="*/ 837 w 1244" name="T78"/>
                <a:gd fmla="*/ 1116 h 1266" name="T79"/>
                <a:gd fmla="*/ 785 w 1244" name="T80"/>
                <a:gd fmla="*/ 1121 h 1266" name="T81"/>
                <a:gd fmla="*/ 779 w 1244" name="T82"/>
                <a:gd fmla="*/ 1092 h 1266" name="T83"/>
                <a:gd fmla="*/ 651 w 1244" name="T84"/>
                <a:gd fmla="*/ 1104 h 1266" name="T85"/>
                <a:gd fmla="*/ 599 w 1244" name="T86"/>
                <a:gd fmla="*/ 854 h 1266" name="T87"/>
                <a:gd fmla="*/ 564 w 1244" name="T88"/>
                <a:gd fmla="*/ 854 h 1266" name="T89"/>
                <a:gd fmla="*/ 552 w 1244" name="T90"/>
                <a:gd fmla="*/ 813 h 1266" name="T91"/>
                <a:gd fmla="*/ 494 w 1244" name="T92"/>
                <a:gd fmla="*/ 819 h 1266" name="T93"/>
                <a:gd fmla="*/ 489 w 1244" name="T94"/>
                <a:gd fmla="*/ 889 h 1266" name="T95"/>
                <a:gd fmla="*/ 343 w 1244" name="T96"/>
                <a:gd fmla="*/ 900 h 1266" name="T97"/>
                <a:gd fmla="*/ 337 w 1244" name="T98"/>
                <a:gd fmla="*/ 872 h 1266" name="T99"/>
                <a:gd fmla="*/ 314 w 1244" name="T100"/>
                <a:gd fmla="*/ 872 h 1266" name="T101"/>
                <a:gd fmla="*/ 273 w 1244" name="T102"/>
                <a:gd fmla="*/ 750 h 1266" name="T103"/>
                <a:gd fmla="*/ 0 w 1244" name="T104"/>
                <a:gd fmla="*/ 785 h 1266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1266" w="1244">
                  <a:moveTo>
                    <a:pt x="0" y="785"/>
                  </a:moveTo>
                  <a:lnTo>
                    <a:pt x="35" y="703"/>
                  </a:lnTo>
                  <a:lnTo>
                    <a:pt x="75" y="668"/>
                  </a:lnTo>
                  <a:lnTo>
                    <a:pt x="116" y="663"/>
                  </a:lnTo>
                  <a:lnTo>
                    <a:pt x="168" y="673"/>
                  </a:lnTo>
                  <a:lnTo>
                    <a:pt x="238" y="628"/>
                  </a:lnTo>
                  <a:lnTo>
                    <a:pt x="244" y="511"/>
                  </a:lnTo>
                  <a:lnTo>
                    <a:pt x="366" y="395"/>
                  </a:lnTo>
                  <a:lnTo>
                    <a:pt x="430" y="75"/>
                  </a:lnTo>
                  <a:lnTo>
                    <a:pt x="499" y="40"/>
                  </a:lnTo>
                  <a:lnTo>
                    <a:pt x="656" y="87"/>
                  </a:lnTo>
                  <a:lnTo>
                    <a:pt x="773" y="18"/>
                  </a:lnTo>
                  <a:lnTo>
                    <a:pt x="831" y="28"/>
                  </a:lnTo>
                  <a:lnTo>
                    <a:pt x="889" y="0"/>
                  </a:lnTo>
                  <a:lnTo>
                    <a:pt x="976" y="23"/>
                  </a:lnTo>
                  <a:lnTo>
                    <a:pt x="1040" y="58"/>
                  </a:lnTo>
                  <a:lnTo>
                    <a:pt x="1098" y="58"/>
                  </a:lnTo>
                  <a:lnTo>
                    <a:pt x="1127" y="81"/>
                  </a:lnTo>
                  <a:lnTo>
                    <a:pt x="1150" y="52"/>
                  </a:lnTo>
                  <a:lnTo>
                    <a:pt x="1215" y="128"/>
                  </a:lnTo>
                  <a:lnTo>
                    <a:pt x="1220" y="185"/>
                  </a:lnTo>
                  <a:lnTo>
                    <a:pt x="1244" y="227"/>
                  </a:lnTo>
                  <a:lnTo>
                    <a:pt x="1168" y="296"/>
                  </a:lnTo>
                  <a:lnTo>
                    <a:pt x="1139" y="453"/>
                  </a:lnTo>
                  <a:lnTo>
                    <a:pt x="1115" y="511"/>
                  </a:lnTo>
                  <a:lnTo>
                    <a:pt x="1115" y="761"/>
                  </a:lnTo>
                  <a:lnTo>
                    <a:pt x="1197" y="842"/>
                  </a:lnTo>
                  <a:lnTo>
                    <a:pt x="1197" y="883"/>
                  </a:lnTo>
                  <a:lnTo>
                    <a:pt x="1070" y="900"/>
                  </a:lnTo>
                  <a:lnTo>
                    <a:pt x="1035" y="1022"/>
                  </a:lnTo>
                  <a:lnTo>
                    <a:pt x="1092" y="1029"/>
                  </a:lnTo>
                  <a:lnTo>
                    <a:pt x="1058" y="1144"/>
                  </a:lnTo>
                  <a:lnTo>
                    <a:pt x="1133" y="1179"/>
                  </a:lnTo>
                  <a:lnTo>
                    <a:pt x="1162" y="1156"/>
                  </a:lnTo>
                  <a:lnTo>
                    <a:pt x="1168" y="1266"/>
                  </a:lnTo>
                  <a:lnTo>
                    <a:pt x="1110" y="1266"/>
                  </a:lnTo>
                  <a:lnTo>
                    <a:pt x="965" y="1156"/>
                  </a:lnTo>
                  <a:lnTo>
                    <a:pt x="965" y="1179"/>
                  </a:lnTo>
                  <a:lnTo>
                    <a:pt x="923" y="1179"/>
                  </a:lnTo>
                  <a:lnTo>
                    <a:pt x="837" y="1116"/>
                  </a:lnTo>
                  <a:lnTo>
                    <a:pt x="785" y="1121"/>
                  </a:lnTo>
                  <a:lnTo>
                    <a:pt x="779" y="1092"/>
                  </a:lnTo>
                  <a:lnTo>
                    <a:pt x="651" y="1104"/>
                  </a:lnTo>
                  <a:lnTo>
                    <a:pt x="599" y="854"/>
                  </a:lnTo>
                  <a:lnTo>
                    <a:pt x="564" y="854"/>
                  </a:lnTo>
                  <a:lnTo>
                    <a:pt x="552" y="813"/>
                  </a:lnTo>
                  <a:lnTo>
                    <a:pt x="494" y="819"/>
                  </a:lnTo>
                  <a:lnTo>
                    <a:pt x="489" y="889"/>
                  </a:lnTo>
                  <a:lnTo>
                    <a:pt x="343" y="900"/>
                  </a:lnTo>
                  <a:lnTo>
                    <a:pt x="337" y="872"/>
                  </a:lnTo>
                  <a:lnTo>
                    <a:pt x="314" y="872"/>
                  </a:lnTo>
                  <a:lnTo>
                    <a:pt x="273" y="750"/>
                  </a:lnTo>
                  <a:lnTo>
                    <a:pt x="0" y="785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78" name="Freeform 829"/>
            <p:cNvSpPr/>
            <p:nvPr/>
          </p:nvSpPr>
          <p:spPr bwMode="auto">
            <a:xfrm>
              <a:off x="3639982" y="4528988"/>
              <a:ext cx="189008" cy="179060"/>
            </a:xfrm>
            <a:custGeom>
              <a:gdLst>
                <a:gd fmla="*/ 291 w 343" name="T0"/>
                <a:gd fmla="*/ 0 h 383" name="T1"/>
                <a:gd fmla="*/ 343 w 343" name="T2"/>
                <a:gd fmla="*/ 169 h 383" name="T3"/>
                <a:gd fmla="*/ 291 w 343" name="T4"/>
                <a:gd fmla="*/ 244 h 383" name="T5"/>
                <a:gd fmla="*/ 267 w 343" name="T6"/>
                <a:gd fmla="*/ 261 h 383" name="T7"/>
                <a:gd fmla="*/ 256 w 343" name="T8"/>
                <a:gd fmla="*/ 343 h 383" name="T9"/>
                <a:gd fmla="*/ 0 w 343" name="T10"/>
                <a:gd fmla="*/ 383 h 383" name="T11"/>
                <a:gd fmla="*/ 23 w 343" name="T12"/>
                <a:gd fmla="*/ 238 h 383" name="T13"/>
                <a:gd fmla="*/ 99 w 343" name="T14"/>
                <a:gd fmla="*/ 169 h 383" name="T15"/>
                <a:gd fmla="*/ 75 w 343" name="T16"/>
                <a:gd fmla="*/ 127 h 383" name="T17"/>
                <a:gd fmla="*/ 70 w 343" name="T18"/>
                <a:gd fmla="*/ 64 h 383" name="T19"/>
                <a:gd fmla="*/ 214 w 343" name="T20"/>
                <a:gd fmla="*/ 52 h 383" name="T21"/>
                <a:gd fmla="*/ 291 w 343" name="T22"/>
                <a:gd fmla="*/ 0 h 38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83" w="343">
                  <a:moveTo>
                    <a:pt x="291" y="0"/>
                  </a:moveTo>
                  <a:lnTo>
                    <a:pt x="343" y="169"/>
                  </a:lnTo>
                  <a:lnTo>
                    <a:pt x="291" y="244"/>
                  </a:lnTo>
                  <a:lnTo>
                    <a:pt x="267" y="261"/>
                  </a:lnTo>
                  <a:lnTo>
                    <a:pt x="256" y="343"/>
                  </a:lnTo>
                  <a:lnTo>
                    <a:pt x="0" y="383"/>
                  </a:lnTo>
                  <a:lnTo>
                    <a:pt x="23" y="238"/>
                  </a:lnTo>
                  <a:lnTo>
                    <a:pt x="99" y="169"/>
                  </a:lnTo>
                  <a:lnTo>
                    <a:pt x="75" y="127"/>
                  </a:lnTo>
                  <a:lnTo>
                    <a:pt x="70" y="64"/>
                  </a:lnTo>
                  <a:lnTo>
                    <a:pt x="214" y="52"/>
                  </a:lnTo>
                  <a:lnTo>
                    <a:pt x="291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79" name="Freeform 830"/>
            <p:cNvSpPr/>
            <p:nvPr/>
          </p:nvSpPr>
          <p:spPr bwMode="auto">
            <a:xfrm>
              <a:off x="3779250" y="4519040"/>
              <a:ext cx="278538" cy="293460"/>
            </a:xfrm>
            <a:custGeom>
              <a:gdLst>
                <a:gd fmla="*/ 0 w 506" name="T0"/>
                <a:gd fmla="*/ 373 h 635" name="T1"/>
                <a:gd fmla="*/ 145 w 506" name="T2"/>
                <a:gd fmla="*/ 436 h 635" name="T3"/>
                <a:gd fmla="*/ 232 w 506" name="T4"/>
                <a:gd fmla="*/ 530 h 635" name="T5"/>
                <a:gd fmla="*/ 296 w 506" name="T6"/>
                <a:gd fmla="*/ 553 h 635" name="T7"/>
                <a:gd fmla="*/ 337 w 506" name="T8"/>
                <a:gd fmla="*/ 623 h 635" name="T9"/>
                <a:gd fmla="*/ 384 w 506" name="T10"/>
                <a:gd fmla="*/ 635 h 635" name="T11"/>
                <a:gd fmla="*/ 506 w 506" name="T12"/>
                <a:gd fmla="*/ 413 h 635" name="T13"/>
                <a:gd fmla="*/ 459 w 506" name="T14"/>
                <a:gd fmla="*/ 314 h 635" name="T15"/>
                <a:gd fmla="*/ 499 w 506" name="T16"/>
                <a:gd fmla="*/ 59 h 635" name="T17"/>
                <a:gd fmla="*/ 424 w 506" name="T18"/>
                <a:gd fmla="*/ 30 h 635" name="T19"/>
                <a:gd fmla="*/ 372 w 506" name="T20"/>
                <a:gd fmla="*/ 94 h 635" name="T21"/>
                <a:gd fmla="*/ 302 w 506" name="T22"/>
                <a:gd fmla="*/ 88 h 635" name="T23"/>
                <a:gd fmla="*/ 215 w 506" name="T24"/>
                <a:gd fmla="*/ 0 h 635" name="T25"/>
                <a:gd fmla="*/ 70 w 506" name="T26"/>
                <a:gd fmla="*/ 12 h 635" name="T27"/>
                <a:gd fmla="*/ 40 w 506" name="T28"/>
                <a:gd fmla="*/ 30 h 635" name="T29"/>
                <a:gd fmla="*/ 87 w 506" name="T30"/>
                <a:gd fmla="*/ 199 h 635" name="T31"/>
                <a:gd fmla="*/ 35 w 506" name="T32"/>
                <a:gd fmla="*/ 268 h 635" name="T33"/>
                <a:gd fmla="*/ 11 w 506" name="T34"/>
                <a:gd fmla="*/ 286 h 635" name="T35"/>
                <a:gd fmla="*/ 0 w 506" name="T36"/>
                <a:gd fmla="*/ 373 h 635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635" w="506">
                  <a:moveTo>
                    <a:pt x="0" y="373"/>
                  </a:moveTo>
                  <a:lnTo>
                    <a:pt x="145" y="436"/>
                  </a:lnTo>
                  <a:lnTo>
                    <a:pt x="232" y="530"/>
                  </a:lnTo>
                  <a:lnTo>
                    <a:pt x="296" y="553"/>
                  </a:lnTo>
                  <a:lnTo>
                    <a:pt x="337" y="623"/>
                  </a:lnTo>
                  <a:lnTo>
                    <a:pt x="384" y="635"/>
                  </a:lnTo>
                  <a:lnTo>
                    <a:pt x="506" y="413"/>
                  </a:lnTo>
                  <a:lnTo>
                    <a:pt x="459" y="314"/>
                  </a:lnTo>
                  <a:lnTo>
                    <a:pt x="499" y="59"/>
                  </a:lnTo>
                  <a:lnTo>
                    <a:pt x="424" y="30"/>
                  </a:lnTo>
                  <a:lnTo>
                    <a:pt x="372" y="94"/>
                  </a:lnTo>
                  <a:lnTo>
                    <a:pt x="302" y="88"/>
                  </a:lnTo>
                  <a:lnTo>
                    <a:pt x="215" y="0"/>
                  </a:lnTo>
                  <a:lnTo>
                    <a:pt x="70" y="12"/>
                  </a:lnTo>
                  <a:lnTo>
                    <a:pt x="40" y="30"/>
                  </a:lnTo>
                  <a:lnTo>
                    <a:pt x="87" y="199"/>
                  </a:lnTo>
                  <a:lnTo>
                    <a:pt x="35" y="268"/>
                  </a:lnTo>
                  <a:lnTo>
                    <a:pt x="11" y="286"/>
                  </a:lnTo>
                  <a:lnTo>
                    <a:pt x="0" y="373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80" name="Freeform 831"/>
            <p:cNvSpPr/>
            <p:nvPr/>
          </p:nvSpPr>
          <p:spPr bwMode="auto">
            <a:xfrm>
              <a:off x="3630035" y="4688152"/>
              <a:ext cx="392937" cy="343199"/>
            </a:xfrm>
            <a:custGeom>
              <a:gdLst>
                <a:gd fmla="*/ 122 w 727" name="T0"/>
                <a:gd fmla="*/ 23 h 743" name="T1"/>
                <a:gd fmla="*/ 94 w 727" name="T2"/>
                <a:gd fmla="*/ 116 h 743" name="T3"/>
                <a:gd fmla="*/ 129 w 727" name="T4"/>
                <a:gd fmla="*/ 168 h 743" name="T5"/>
                <a:gd fmla="*/ 0 w 727" name="T6"/>
                <a:gd fmla="*/ 319 h 743" name="T7"/>
                <a:gd fmla="*/ 0 w 727" name="T8"/>
                <a:gd fmla="*/ 360 h 743" name="T9"/>
                <a:gd fmla="*/ 82 w 727" name="T10"/>
                <a:gd fmla="*/ 441 h 743" name="T11"/>
                <a:gd fmla="*/ 82 w 727" name="T12"/>
                <a:gd fmla="*/ 482 h 743" name="T13"/>
                <a:gd fmla="*/ 256 w 727" name="T14"/>
                <a:gd fmla="*/ 569 h 743" name="T15"/>
                <a:gd fmla="*/ 321 w 727" name="T16"/>
                <a:gd fmla="*/ 743 h 743" name="T17"/>
                <a:gd fmla="*/ 367 w 727" name="T18"/>
                <a:gd fmla="*/ 715 h 743" name="T19"/>
                <a:gd fmla="*/ 518 w 727" name="T20"/>
                <a:gd fmla="*/ 732 h 743" name="T21"/>
                <a:gd fmla="*/ 547 w 727" name="T22"/>
                <a:gd fmla="*/ 685 h 743" name="T23"/>
                <a:gd fmla="*/ 727 w 727" name="T24"/>
                <a:gd fmla="*/ 673 h 743" name="T25"/>
                <a:gd fmla="*/ 692 w 727" name="T26"/>
                <a:gd fmla="*/ 593 h 743" name="T27"/>
                <a:gd fmla="*/ 692 w 727" name="T28"/>
                <a:gd fmla="*/ 394 h 743" name="T29"/>
                <a:gd fmla="*/ 663 w 727" name="T30"/>
                <a:gd fmla="*/ 366 h 743" name="T31"/>
                <a:gd fmla="*/ 670 w 727" name="T32"/>
                <a:gd fmla="*/ 255 h 743" name="T33"/>
                <a:gd fmla="*/ 623 w 727" name="T34"/>
                <a:gd fmla="*/ 250 h 743" name="T35"/>
                <a:gd fmla="*/ 582 w 727" name="T36"/>
                <a:gd fmla="*/ 180 h 743" name="T37"/>
                <a:gd fmla="*/ 518 w 727" name="T38"/>
                <a:gd fmla="*/ 157 h 743" name="T39"/>
                <a:gd fmla="*/ 431 w 727" name="T40"/>
                <a:gd fmla="*/ 63 h 743" name="T41"/>
                <a:gd fmla="*/ 286 w 727" name="T42"/>
                <a:gd fmla="*/ 0 h 743" name="T43"/>
                <a:gd fmla="*/ 122 w 727" name="T44"/>
                <a:gd fmla="*/ 23 h 743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743" w="727">
                  <a:moveTo>
                    <a:pt x="122" y="23"/>
                  </a:moveTo>
                  <a:lnTo>
                    <a:pt x="94" y="116"/>
                  </a:lnTo>
                  <a:lnTo>
                    <a:pt x="129" y="168"/>
                  </a:lnTo>
                  <a:lnTo>
                    <a:pt x="0" y="319"/>
                  </a:lnTo>
                  <a:lnTo>
                    <a:pt x="0" y="360"/>
                  </a:lnTo>
                  <a:lnTo>
                    <a:pt x="82" y="441"/>
                  </a:lnTo>
                  <a:lnTo>
                    <a:pt x="82" y="482"/>
                  </a:lnTo>
                  <a:lnTo>
                    <a:pt x="256" y="569"/>
                  </a:lnTo>
                  <a:lnTo>
                    <a:pt x="321" y="743"/>
                  </a:lnTo>
                  <a:lnTo>
                    <a:pt x="367" y="715"/>
                  </a:lnTo>
                  <a:lnTo>
                    <a:pt x="518" y="732"/>
                  </a:lnTo>
                  <a:lnTo>
                    <a:pt x="547" y="685"/>
                  </a:lnTo>
                  <a:lnTo>
                    <a:pt x="727" y="673"/>
                  </a:lnTo>
                  <a:lnTo>
                    <a:pt x="692" y="593"/>
                  </a:lnTo>
                  <a:lnTo>
                    <a:pt x="692" y="394"/>
                  </a:lnTo>
                  <a:lnTo>
                    <a:pt x="663" y="366"/>
                  </a:lnTo>
                  <a:lnTo>
                    <a:pt x="670" y="255"/>
                  </a:lnTo>
                  <a:lnTo>
                    <a:pt x="623" y="250"/>
                  </a:lnTo>
                  <a:lnTo>
                    <a:pt x="582" y="180"/>
                  </a:lnTo>
                  <a:lnTo>
                    <a:pt x="518" y="157"/>
                  </a:lnTo>
                  <a:lnTo>
                    <a:pt x="431" y="63"/>
                  </a:lnTo>
                  <a:lnTo>
                    <a:pt x="286" y="0"/>
                  </a:lnTo>
                  <a:lnTo>
                    <a:pt x="122" y="23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81" name="Freeform 832"/>
            <p:cNvSpPr/>
            <p:nvPr/>
          </p:nvSpPr>
          <p:spPr bwMode="auto">
            <a:xfrm>
              <a:off x="3630035" y="4752812"/>
              <a:ext cx="69635" cy="84555"/>
            </a:xfrm>
            <a:custGeom>
              <a:gdLst>
                <a:gd fmla="*/ 0 w 129" name="T0"/>
                <a:gd fmla="*/ 186 h 186" name="T1"/>
                <a:gd fmla="*/ 129 w 129" name="T2"/>
                <a:gd fmla="*/ 35 h 186" name="T3"/>
                <a:gd fmla="*/ 117 w 129" name="T4"/>
                <a:gd fmla="*/ 17 h 186" name="T5"/>
                <a:gd fmla="*/ 65 w 129" name="T6"/>
                <a:gd fmla="*/ 0 h 186" name="T7"/>
                <a:gd fmla="*/ 0 w 129" name="T8"/>
                <a:gd fmla="*/ 35 h 186" name="T9"/>
                <a:gd fmla="*/ 0 w 129" name="T10"/>
                <a:gd fmla="*/ 186 h 18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86" w="129">
                  <a:moveTo>
                    <a:pt x="0" y="186"/>
                  </a:moveTo>
                  <a:lnTo>
                    <a:pt x="129" y="35"/>
                  </a:lnTo>
                  <a:lnTo>
                    <a:pt x="117" y="17"/>
                  </a:lnTo>
                  <a:lnTo>
                    <a:pt x="65" y="0"/>
                  </a:lnTo>
                  <a:lnTo>
                    <a:pt x="0" y="35"/>
                  </a:lnTo>
                  <a:lnTo>
                    <a:pt x="0" y="186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82" name="Freeform 833"/>
            <p:cNvSpPr/>
            <p:nvPr/>
          </p:nvSpPr>
          <p:spPr bwMode="auto">
            <a:xfrm>
              <a:off x="3630035" y="4698099"/>
              <a:ext cx="64660" cy="69635"/>
            </a:xfrm>
            <a:custGeom>
              <a:gdLst>
                <a:gd fmla="*/ 0 w 122" name="T0"/>
                <a:gd fmla="*/ 87 h 145" name="T1"/>
                <a:gd fmla="*/ 0 w 122" name="T2"/>
                <a:gd fmla="*/ 145 h 145" name="T3"/>
                <a:gd fmla="*/ 65 w 122" name="T4"/>
                <a:gd fmla="*/ 110 h 145" name="T5"/>
                <a:gd fmla="*/ 117 w 122" name="T6"/>
                <a:gd fmla="*/ 127 h 145" name="T7"/>
                <a:gd fmla="*/ 94 w 122" name="T8"/>
                <a:gd fmla="*/ 87 h 145" name="T9"/>
                <a:gd fmla="*/ 122 w 122" name="T10"/>
                <a:gd fmla="*/ 0 h 145" name="T11"/>
                <a:gd fmla="*/ 24 w 122" name="T12"/>
                <a:gd fmla="*/ 17 h 145" name="T13"/>
                <a:gd fmla="*/ 0 w 122" name="T14"/>
                <a:gd fmla="*/ 87 h 14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45" w="122">
                  <a:moveTo>
                    <a:pt x="0" y="87"/>
                  </a:moveTo>
                  <a:lnTo>
                    <a:pt x="0" y="145"/>
                  </a:lnTo>
                  <a:lnTo>
                    <a:pt x="65" y="110"/>
                  </a:lnTo>
                  <a:lnTo>
                    <a:pt x="117" y="127"/>
                  </a:lnTo>
                  <a:lnTo>
                    <a:pt x="94" y="87"/>
                  </a:lnTo>
                  <a:lnTo>
                    <a:pt x="122" y="0"/>
                  </a:lnTo>
                  <a:lnTo>
                    <a:pt x="24" y="17"/>
                  </a:lnTo>
                  <a:lnTo>
                    <a:pt x="0" y="87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83" name="Freeform 834"/>
            <p:cNvSpPr/>
            <p:nvPr/>
          </p:nvSpPr>
          <p:spPr bwMode="auto">
            <a:xfrm>
              <a:off x="3013271" y="4852290"/>
              <a:ext cx="432729" cy="392938"/>
            </a:xfrm>
            <a:custGeom>
              <a:gdLst>
                <a:gd fmla="*/ 17 w 802" name="T0"/>
                <a:gd fmla="*/ 35 h 859" name="T1"/>
                <a:gd fmla="*/ 92 w 802" name="T2"/>
                <a:gd fmla="*/ 157 h 859" name="T3"/>
                <a:gd fmla="*/ 52 w 802" name="T4"/>
                <a:gd fmla="*/ 244 h 859" name="T5"/>
                <a:gd fmla="*/ 75 w 802" name="T6"/>
                <a:gd fmla="*/ 331 h 859" name="T7"/>
                <a:gd fmla="*/ 122 w 802" name="T8"/>
                <a:gd fmla="*/ 354 h 859" name="T9"/>
                <a:gd fmla="*/ 110 w 802" name="T10"/>
                <a:gd fmla="*/ 453 h 859" name="T11"/>
                <a:gd fmla="*/ 17 w 802" name="T12"/>
                <a:gd fmla="*/ 568 h 859" name="T13"/>
                <a:gd fmla="*/ 0 w 802" name="T14"/>
                <a:gd fmla="*/ 696 h 859" name="T15"/>
                <a:gd fmla="*/ 0 w 802" name="T16"/>
                <a:gd fmla="*/ 835 h 859" name="T17"/>
                <a:gd fmla="*/ 92 w 802" name="T18"/>
                <a:gd fmla="*/ 772 h 859" name="T19"/>
                <a:gd fmla="*/ 157 w 802" name="T20"/>
                <a:gd fmla="*/ 824 h 859" name="T21"/>
                <a:gd fmla="*/ 429 w 802" name="T22"/>
                <a:gd fmla="*/ 778 h 859" name="T23"/>
                <a:gd fmla="*/ 598 w 802" name="T24"/>
                <a:gd fmla="*/ 859 h 859" name="T25"/>
                <a:gd fmla="*/ 732 w 802" name="T26"/>
                <a:gd fmla="*/ 824 h 859" name="T27"/>
                <a:gd fmla="*/ 656 w 802" name="T28"/>
                <a:gd fmla="*/ 760 h 859" name="T29"/>
                <a:gd fmla="*/ 656 w 802" name="T30"/>
                <a:gd fmla="*/ 505 h 859" name="T31"/>
                <a:gd fmla="*/ 767 w 802" name="T32"/>
                <a:gd fmla="*/ 493 h 859" name="T33"/>
                <a:gd fmla="*/ 755 w 802" name="T34"/>
                <a:gd fmla="*/ 418 h 859" name="T35"/>
                <a:gd fmla="*/ 802 w 802" name="T36"/>
                <a:gd fmla="*/ 418 h 859" name="T37"/>
                <a:gd fmla="*/ 796 w 802" name="T38"/>
                <a:gd fmla="*/ 342 h 859" name="T39"/>
                <a:gd fmla="*/ 668 w 802" name="T40"/>
                <a:gd fmla="*/ 354 h 859" name="T41"/>
                <a:gd fmla="*/ 616 w 802" name="T42"/>
                <a:gd fmla="*/ 104 h 859" name="T43"/>
                <a:gd fmla="*/ 581 w 802" name="T44"/>
                <a:gd fmla="*/ 104 h 859" name="T45"/>
                <a:gd fmla="*/ 569 w 802" name="T46"/>
                <a:gd fmla="*/ 63 h 859" name="T47"/>
                <a:gd fmla="*/ 511 w 802" name="T48"/>
                <a:gd fmla="*/ 69 h 859" name="T49"/>
                <a:gd fmla="*/ 506 w 802" name="T50"/>
                <a:gd fmla="*/ 139 h 859" name="T51"/>
                <a:gd fmla="*/ 360 w 802" name="T52"/>
                <a:gd fmla="*/ 150 h 859" name="T53"/>
                <a:gd fmla="*/ 354 w 802" name="T54"/>
                <a:gd fmla="*/ 122 h 859" name="T55"/>
                <a:gd fmla="*/ 331 w 802" name="T56"/>
                <a:gd fmla="*/ 122 h 859" name="T57"/>
                <a:gd fmla="*/ 290 w 802" name="T58"/>
                <a:gd fmla="*/ 0 h 859" name="T59"/>
                <a:gd fmla="*/ 17 w 802" name="T60"/>
                <a:gd fmla="*/ 35 h 859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859" w="802">
                  <a:moveTo>
                    <a:pt x="17" y="35"/>
                  </a:moveTo>
                  <a:lnTo>
                    <a:pt x="92" y="157"/>
                  </a:lnTo>
                  <a:lnTo>
                    <a:pt x="52" y="244"/>
                  </a:lnTo>
                  <a:lnTo>
                    <a:pt x="75" y="331"/>
                  </a:lnTo>
                  <a:lnTo>
                    <a:pt x="122" y="354"/>
                  </a:lnTo>
                  <a:lnTo>
                    <a:pt x="110" y="453"/>
                  </a:lnTo>
                  <a:lnTo>
                    <a:pt x="17" y="568"/>
                  </a:lnTo>
                  <a:lnTo>
                    <a:pt x="0" y="696"/>
                  </a:lnTo>
                  <a:lnTo>
                    <a:pt x="0" y="835"/>
                  </a:lnTo>
                  <a:lnTo>
                    <a:pt x="92" y="772"/>
                  </a:lnTo>
                  <a:lnTo>
                    <a:pt x="157" y="824"/>
                  </a:lnTo>
                  <a:lnTo>
                    <a:pt x="429" y="778"/>
                  </a:lnTo>
                  <a:lnTo>
                    <a:pt x="598" y="859"/>
                  </a:lnTo>
                  <a:lnTo>
                    <a:pt x="732" y="824"/>
                  </a:lnTo>
                  <a:lnTo>
                    <a:pt x="656" y="760"/>
                  </a:lnTo>
                  <a:lnTo>
                    <a:pt x="656" y="505"/>
                  </a:lnTo>
                  <a:lnTo>
                    <a:pt x="767" y="493"/>
                  </a:lnTo>
                  <a:lnTo>
                    <a:pt x="755" y="418"/>
                  </a:lnTo>
                  <a:lnTo>
                    <a:pt x="802" y="418"/>
                  </a:lnTo>
                  <a:lnTo>
                    <a:pt x="796" y="342"/>
                  </a:lnTo>
                  <a:lnTo>
                    <a:pt x="668" y="354"/>
                  </a:lnTo>
                  <a:lnTo>
                    <a:pt x="616" y="104"/>
                  </a:lnTo>
                  <a:lnTo>
                    <a:pt x="581" y="104"/>
                  </a:lnTo>
                  <a:lnTo>
                    <a:pt x="569" y="63"/>
                  </a:lnTo>
                  <a:lnTo>
                    <a:pt x="511" y="69"/>
                  </a:lnTo>
                  <a:lnTo>
                    <a:pt x="506" y="139"/>
                  </a:lnTo>
                  <a:lnTo>
                    <a:pt x="360" y="150"/>
                  </a:lnTo>
                  <a:lnTo>
                    <a:pt x="354" y="122"/>
                  </a:lnTo>
                  <a:lnTo>
                    <a:pt x="331" y="122"/>
                  </a:lnTo>
                  <a:lnTo>
                    <a:pt x="290" y="0"/>
                  </a:lnTo>
                  <a:lnTo>
                    <a:pt x="17" y="35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84" name="Freeform 835"/>
            <p:cNvSpPr/>
            <p:nvPr/>
          </p:nvSpPr>
          <p:spPr bwMode="auto">
            <a:xfrm>
              <a:off x="3366417" y="4911978"/>
              <a:ext cx="427754" cy="323303"/>
            </a:xfrm>
            <a:custGeom>
              <a:gdLst>
                <a:gd fmla="*/ 779 w 779" name="T0"/>
                <a:gd fmla="*/ 203 h 702" name="T1"/>
                <a:gd fmla="*/ 720 w 779" name="T2"/>
                <a:gd fmla="*/ 296 h 702" name="T3"/>
                <a:gd fmla="*/ 680 w 779" name="T4"/>
                <a:gd fmla="*/ 325 h 702" name="T5"/>
                <a:gd fmla="*/ 686 w 779" name="T6"/>
                <a:gd fmla="*/ 413 h 702" name="T7"/>
                <a:gd fmla="*/ 523 w 779" name="T8"/>
                <a:gd fmla="*/ 482 h 702" name="T9"/>
                <a:gd fmla="*/ 553 w 779" name="T10"/>
                <a:gd fmla="*/ 535 h 702" name="T11"/>
                <a:gd fmla="*/ 483 w 779" name="T12"/>
                <a:gd fmla="*/ 540 h 702" name="T13"/>
                <a:gd fmla="*/ 337 w 779" name="T14"/>
                <a:gd fmla="*/ 702 h 702" name="T15"/>
                <a:gd fmla="*/ 221 w 779" name="T16"/>
                <a:gd fmla="*/ 697 h 702" name="T17"/>
                <a:gd fmla="*/ 157 w 779" name="T18"/>
                <a:gd fmla="*/ 662 h 702" name="T19"/>
                <a:gd fmla="*/ 76 w 779" name="T20"/>
                <a:gd fmla="*/ 691 h 702" name="T21"/>
                <a:gd fmla="*/ 0 w 779" name="T22"/>
                <a:gd fmla="*/ 627 h 702" name="T23"/>
                <a:gd fmla="*/ 0 w 779" name="T24"/>
                <a:gd fmla="*/ 372 h 702" name="T25"/>
                <a:gd fmla="*/ 105 w 779" name="T26"/>
                <a:gd fmla="*/ 355 h 702" name="T27"/>
                <a:gd fmla="*/ 99 w 779" name="T28"/>
                <a:gd fmla="*/ 285 h 702" name="T29"/>
                <a:gd fmla="*/ 146 w 779" name="T30"/>
                <a:gd fmla="*/ 285 h 702" name="T31"/>
                <a:gd fmla="*/ 146 w 779" name="T32"/>
                <a:gd fmla="*/ 238 h 702" name="T33"/>
                <a:gd fmla="*/ 204 w 779" name="T34"/>
                <a:gd fmla="*/ 233 h 702" name="T35"/>
                <a:gd fmla="*/ 284 w 779" name="T36"/>
                <a:gd fmla="*/ 303 h 702" name="T37"/>
                <a:gd fmla="*/ 326 w 779" name="T38"/>
                <a:gd fmla="*/ 296 h 702" name="T39"/>
                <a:gd fmla="*/ 326 w 779" name="T40"/>
                <a:gd fmla="*/ 273 h 702" name="T41"/>
                <a:gd fmla="*/ 476 w 779" name="T42"/>
                <a:gd fmla="*/ 383 h 702" name="T43"/>
                <a:gd fmla="*/ 529 w 779" name="T44"/>
                <a:gd fmla="*/ 383 h 702" name="T45"/>
                <a:gd fmla="*/ 523 w 779" name="T46"/>
                <a:gd fmla="*/ 273 h 702" name="T47"/>
                <a:gd fmla="*/ 494 w 779" name="T48"/>
                <a:gd fmla="*/ 296 h 702" name="T49"/>
                <a:gd fmla="*/ 419 w 779" name="T50"/>
                <a:gd fmla="*/ 261 h 702" name="T51"/>
                <a:gd fmla="*/ 453 w 779" name="T52"/>
                <a:gd fmla="*/ 146 h 702" name="T53"/>
                <a:gd fmla="*/ 396 w 779" name="T54"/>
                <a:gd fmla="*/ 139 h 702" name="T55"/>
                <a:gd fmla="*/ 431 w 779" name="T56"/>
                <a:gd fmla="*/ 17 h 702" name="T57"/>
                <a:gd fmla="*/ 558 w 779" name="T58"/>
                <a:gd fmla="*/ 0 h 702" name="T59"/>
                <a:gd fmla="*/ 732 w 779" name="T60"/>
                <a:gd fmla="*/ 87 h 702" name="T61"/>
                <a:gd fmla="*/ 779 w 779" name="T62"/>
                <a:gd fmla="*/ 203 h 702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702" w="779">
                  <a:moveTo>
                    <a:pt x="779" y="203"/>
                  </a:moveTo>
                  <a:lnTo>
                    <a:pt x="720" y="296"/>
                  </a:lnTo>
                  <a:lnTo>
                    <a:pt x="680" y="325"/>
                  </a:lnTo>
                  <a:lnTo>
                    <a:pt x="686" y="413"/>
                  </a:lnTo>
                  <a:lnTo>
                    <a:pt x="523" y="482"/>
                  </a:lnTo>
                  <a:lnTo>
                    <a:pt x="553" y="535"/>
                  </a:lnTo>
                  <a:lnTo>
                    <a:pt x="483" y="540"/>
                  </a:lnTo>
                  <a:lnTo>
                    <a:pt x="337" y="702"/>
                  </a:lnTo>
                  <a:lnTo>
                    <a:pt x="221" y="697"/>
                  </a:lnTo>
                  <a:lnTo>
                    <a:pt x="157" y="662"/>
                  </a:lnTo>
                  <a:lnTo>
                    <a:pt x="76" y="691"/>
                  </a:lnTo>
                  <a:lnTo>
                    <a:pt x="0" y="627"/>
                  </a:lnTo>
                  <a:lnTo>
                    <a:pt x="0" y="372"/>
                  </a:lnTo>
                  <a:lnTo>
                    <a:pt x="105" y="355"/>
                  </a:lnTo>
                  <a:lnTo>
                    <a:pt x="99" y="285"/>
                  </a:lnTo>
                  <a:lnTo>
                    <a:pt x="146" y="285"/>
                  </a:lnTo>
                  <a:lnTo>
                    <a:pt x="146" y="238"/>
                  </a:lnTo>
                  <a:lnTo>
                    <a:pt x="204" y="233"/>
                  </a:lnTo>
                  <a:lnTo>
                    <a:pt x="284" y="303"/>
                  </a:lnTo>
                  <a:lnTo>
                    <a:pt x="326" y="296"/>
                  </a:lnTo>
                  <a:lnTo>
                    <a:pt x="326" y="273"/>
                  </a:lnTo>
                  <a:lnTo>
                    <a:pt x="476" y="383"/>
                  </a:lnTo>
                  <a:lnTo>
                    <a:pt x="529" y="383"/>
                  </a:lnTo>
                  <a:lnTo>
                    <a:pt x="523" y="273"/>
                  </a:lnTo>
                  <a:lnTo>
                    <a:pt x="494" y="296"/>
                  </a:lnTo>
                  <a:lnTo>
                    <a:pt x="419" y="261"/>
                  </a:lnTo>
                  <a:lnTo>
                    <a:pt x="453" y="146"/>
                  </a:lnTo>
                  <a:lnTo>
                    <a:pt x="396" y="139"/>
                  </a:lnTo>
                  <a:lnTo>
                    <a:pt x="431" y="17"/>
                  </a:lnTo>
                  <a:lnTo>
                    <a:pt x="558" y="0"/>
                  </a:lnTo>
                  <a:lnTo>
                    <a:pt x="732" y="87"/>
                  </a:lnTo>
                  <a:lnTo>
                    <a:pt x="779" y="203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85" name="Freeform 836"/>
            <p:cNvSpPr/>
            <p:nvPr/>
          </p:nvSpPr>
          <p:spPr bwMode="auto">
            <a:xfrm>
              <a:off x="3739460" y="5006482"/>
              <a:ext cx="99478" cy="213878"/>
            </a:xfrm>
            <a:custGeom>
              <a:gdLst>
                <a:gd fmla="*/ 6 w 192" name="T0"/>
                <a:gd fmla="*/ 215 h 459" name="T1"/>
                <a:gd fmla="*/ 105 w 192" name="T2"/>
                <a:gd fmla="*/ 249 h 459" name="T3"/>
                <a:gd fmla="*/ 145 w 192" name="T4"/>
                <a:gd fmla="*/ 459 h 459" name="T5"/>
                <a:gd fmla="*/ 187 w 192" name="T6"/>
                <a:gd fmla="*/ 371 h 459" name="T7"/>
                <a:gd fmla="*/ 192 w 192" name="T8"/>
                <a:gd fmla="*/ 225 h 459" name="T9"/>
                <a:gd fmla="*/ 99 w 192" name="T10"/>
                <a:gd fmla="*/ 0 h 459" name="T11"/>
                <a:gd fmla="*/ 40 w 192" name="T12"/>
                <a:gd fmla="*/ 93 h 459" name="T13"/>
                <a:gd fmla="*/ 0 w 192" name="T14"/>
                <a:gd fmla="*/ 127 h 459" name="T15"/>
                <a:gd fmla="*/ 6 w 192" name="T16"/>
                <a:gd fmla="*/ 215 h 45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59" w="192">
                  <a:moveTo>
                    <a:pt x="6" y="215"/>
                  </a:moveTo>
                  <a:lnTo>
                    <a:pt x="105" y="249"/>
                  </a:lnTo>
                  <a:lnTo>
                    <a:pt x="145" y="459"/>
                  </a:lnTo>
                  <a:lnTo>
                    <a:pt x="187" y="371"/>
                  </a:lnTo>
                  <a:lnTo>
                    <a:pt x="192" y="225"/>
                  </a:lnTo>
                  <a:lnTo>
                    <a:pt x="99" y="0"/>
                  </a:lnTo>
                  <a:lnTo>
                    <a:pt x="40" y="93"/>
                  </a:lnTo>
                  <a:lnTo>
                    <a:pt x="0" y="127"/>
                  </a:lnTo>
                  <a:lnTo>
                    <a:pt x="6" y="215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86" name="Freeform 837"/>
            <p:cNvSpPr/>
            <p:nvPr/>
          </p:nvSpPr>
          <p:spPr bwMode="auto">
            <a:xfrm>
              <a:off x="3013271" y="5205437"/>
              <a:ext cx="328276" cy="402886"/>
            </a:xfrm>
            <a:custGeom>
              <a:gdLst>
                <a:gd fmla="*/ 610 w 610" name="T0"/>
                <a:gd fmla="*/ 87 h 860" name="T1"/>
                <a:gd fmla="*/ 598 w 610" name="T2"/>
                <a:gd fmla="*/ 314 h 860" name="T3"/>
                <a:gd fmla="*/ 516 w 610" name="T4"/>
                <a:gd fmla="*/ 366 h 860" name="T5"/>
                <a:gd fmla="*/ 516 w 610" name="T6"/>
                <a:gd fmla="*/ 796 h 860" name="T7"/>
                <a:gd fmla="*/ 464 w 610" name="T8"/>
                <a:gd fmla="*/ 860 h 860" name="T9"/>
                <a:gd fmla="*/ 389 w 610" name="T10"/>
                <a:gd fmla="*/ 837 h 860" name="T11"/>
                <a:gd fmla="*/ 383 w 610" name="T12"/>
                <a:gd fmla="*/ 755 h 860" name="T13"/>
                <a:gd fmla="*/ 337 w 610" name="T14"/>
                <a:gd fmla="*/ 825 h 860" name="T15"/>
                <a:gd fmla="*/ 237 w 610" name="T16"/>
                <a:gd fmla="*/ 703 h 860" name="T17"/>
                <a:gd fmla="*/ 174 w 610" name="T18"/>
                <a:gd fmla="*/ 349 h 860" name="T19"/>
                <a:gd fmla="*/ 110 w 610" name="T20"/>
                <a:gd fmla="*/ 290 h 860" name="T21"/>
                <a:gd fmla="*/ 0 w 610" name="T22"/>
                <a:gd fmla="*/ 63 h 860" name="T23"/>
                <a:gd fmla="*/ 92 w 610" name="T24"/>
                <a:gd fmla="*/ 0 h 860" name="T25"/>
                <a:gd fmla="*/ 157 w 610" name="T26"/>
                <a:gd fmla="*/ 52 h 860" name="T27"/>
                <a:gd fmla="*/ 429 w 610" name="T28"/>
                <a:gd fmla="*/ 6 h 860" name="T29"/>
                <a:gd fmla="*/ 610 w 610" name="T30"/>
                <a:gd fmla="*/ 87 h 860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860" w="610">
                  <a:moveTo>
                    <a:pt x="610" y="87"/>
                  </a:moveTo>
                  <a:lnTo>
                    <a:pt x="598" y="314"/>
                  </a:lnTo>
                  <a:lnTo>
                    <a:pt x="516" y="366"/>
                  </a:lnTo>
                  <a:lnTo>
                    <a:pt x="516" y="796"/>
                  </a:lnTo>
                  <a:lnTo>
                    <a:pt x="464" y="860"/>
                  </a:lnTo>
                  <a:lnTo>
                    <a:pt x="389" y="837"/>
                  </a:lnTo>
                  <a:lnTo>
                    <a:pt x="383" y="755"/>
                  </a:lnTo>
                  <a:lnTo>
                    <a:pt x="337" y="825"/>
                  </a:lnTo>
                  <a:lnTo>
                    <a:pt x="237" y="703"/>
                  </a:lnTo>
                  <a:lnTo>
                    <a:pt x="174" y="349"/>
                  </a:lnTo>
                  <a:lnTo>
                    <a:pt x="110" y="290"/>
                  </a:lnTo>
                  <a:lnTo>
                    <a:pt x="0" y="63"/>
                  </a:lnTo>
                  <a:lnTo>
                    <a:pt x="92" y="0"/>
                  </a:lnTo>
                  <a:lnTo>
                    <a:pt x="157" y="52"/>
                  </a:lnTo>
                  <a:lnTo>
                    <a:pt x="429" y="6"/>
                  </a:lnTo>
                  <a:lnTo>
                    <a:pt x="610" y="87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87" name="Freeform 838"/>
            <p:cNvSpPr/>
            <p:nvPr/>
          </p:nvSpPr>
          <p:spPr bwMode="auto">
            <a:xfrm>
              <a:off x="3654903" y="4996533"/>
              <a:ext cx="368068" cy="527233"/>
            </a:xfrm>
            <a:custGeom>
              <a:gdLst>
                <a:gd fmla="*/ 30 w 680" name="T0"/>
                <a:gd fmla="*/ 355 h 1144" name="T1"/>
                <a:gd fmla="*/ 175 w 680" name="T2"/>
                <a:gd fmla="*/ 453 h 1144" name="T3"/>
                <a:gd fmla="*/ 187 w 680" name="T4"/>
                <a:gd fmla="*/ 564 h 1144" name="T5"/>
                <a:gd fmla="*/ 128 w 680" name="T6"/>
                <a:gd fmla="*/ 569 h 1144" name="T7"/>
                <a:gd fmla="*/ 163 w 680" name="T8"/>
                <a:gd fmla="*/ 662 h 1144" name="T9"/>
                <a:gd fmla="*/ 47 w 680" name="T10"/>
                <a:gd fmla="*/ 831 h 1144" name="T11"/>
                <a:gd fmla="*/ 82 w 680" name="T12"/>
                <a:gd fmla="*/ 1132 h 1144" name="T13"/>
                <a:gd fmla="*/ 145 w 680" name="T14"/>
                <a:gd fmla="*/ 1144 h 1144" name="T15"/>
                <a:gd fmla="*/ 175 w 680" name="T16"/>
                <a:gd fmla="*/ 1028 h 1144" name="T17"/>
                <a:gd fmla="*/ 320 w 680" name="T18"/>
                <a:gd fmla="*/ 923 h 1144" name="T19"/>
                <a:gd fmla="*/ 309 w 680" name="T20"/>
                <a:gd fmla="*/ 709 h 1144" name="T21"/>
                <a:gd fmla="*/ 267 w 680" name="T22"/>
                <a:gd fmla="*/ 686 h 1144" name="T23"/>
                <a:gd fmla="*/ 291 w 680" name="T24"/>
                <a:gd fmla="*/ 627 h 1144" name="T25"/>
                <a:gd fmla="*/ 378 w 680" name="T26"/>
                <a:gd fmla="*/ 569 h 1144" name="T27"/>
                <a:gd fmla="*/ 407 w 680" name="T28"/>
                <a:gd fmla="*/ 517 h 1144" name="T29"/>
                <a:gd fmla="*/ 640 w 680" name="T30"/>
                <a:gd fmla="*/ 343 h 1144" name="T31"/>
                <a:gd fmla="*/ 680 w 680" name="T32"/>
                <a:gd fmla="*/ 0 h 1144" name="T33"/>
                <a:gd fmla="*/ 500 w 680" name="T34"/>
                <a:gd fmla="*/ 23 h 1144" name="T35"/>
                <a:gd fmla="*/ 471 w 680" name="T36"/>
                <a:gd fmla="*/ 70 h 1144" name="T37"/>
                <a:gd fmla="*/ 332 w 680" name="T38"/>
                <a:gd fmla="*/ 53 h 1144" name="T39"/>
                <a:gd fmla="*/ 274 w 680" name="T40"/>
                <a:gd fmla="*/ 81 h 1144" name="T41"/>
                <a:gd fmla="*/ 344 w 680" name="T42"/>
                <a:gd fmla="*/ 233 h 1144" name="T43"/>
                <a:gd fmla="*/ 344 w 680" name="T44"/>
                <a:gd fmla="*/ 400 h 1144" name="T45"/>
                <a:gd fmla="*/ 302 w 680" name="T46"/>
                <a:gd fmla="*/ 477 h 1144" name="T47"/>
                <a:gd fmla="*/ 262 w 680" name="T48"/>
                <a:gd fmla="*/ 267 h 1144" name="T49"/>
                <a:gd fmla="*/ 163 w 680" name="T50"/>
                <a:gd fmla="*/ 233 h 1144" name="T51"/>
                <a:gd fmla="*/ 0 w 680" name="T52"/>
                <a:gd fmla="*/ 302 h 1144" name="T53"/>
                <a:gd fmla="*/ 30 w 680" name="T54"/>
                <a:gd fmla="*/ 355 h 1144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1144" w="680">
                  <a:moveTo>
                    <a:pt x="30" y="355"/>
                  </a:moveTo>
                  <a:lnTo>
                    <a:pt x="175" y="453"/>
                  </a:lnTo>
                  <a:lnTo>
                    <a:pt x="187" y="564"/>
                  </a:lnTo>
                  <a:lnTo>
                    <a:pt x="128" y="569"/>
                  </a:lnTo>
                  <a:lnTo>
                    <a:pt x="163" y="662"/>
                  </a:lnTo>
                  <a:lnTo>
                    <a:pt x="47" y="831"/>
                  </a:lnTo>
                  <a:lnTo>
                    <a:pt x="82" y="1132"/>
                  </a:lnTo>
                  <a:lnTo>
                    <a:pt x="145" y="1144"/>
                  </a:lnTo>
                  <a:lnTo>
                    <a:pt x="175" y="1028"/>
                  </a:lnTo>
                  <a:lnTo>
                    <a:pt x="320" y="923"/>
                  </a:lnTo>
                  <a:lnTo>
                    <a:pt x="309" y="709"/>
                  </a:lnTo>
                  <a:lnTo>
                    <a:pt x="267" y="686"/>
                  </a:lnTo>
                  <a:lnTo>
                    <a:pt x="291" y="627"/>
                  </a:lnTo>
                  <a:lnTo>
                    <a:pt x="378" y="569"/>
                  </a:lnTo>
                  <a:lnTo>
                    <a:pt x="407" y="517"/>
                  </a:lnTo>
                  <a:lnTo>
                    <a:pt x="640" y="343"/>
                  </a:lnTo>
                  <a:lnTo>
                    <a:pt x="680" y="0"/>
                  </a:lnTo>
                  <a:lnTo>
                    <a:pt x="500" y="23"/>
                  </a:lnTo>
                  <a:lnTo>
                    <a:pt x="471" y="70"/>
                  </a:lnTo>
                  <a:lnTo>
                    <a:pt x="332" y="53"/>
                  </a:lnTo>
                  <a:lnTo>
                    <a:pt x="274" y="81"/>
                  </a:lnTo>
                  <a:lnTo>
                    <a:pt x="344" y="233"/>
                  </a:lnTo>
                  <a:lnTo>
                    <a:pt x="344" y="400"/>
                  </a:lnTo>
                  <a:lnTo>
                    <a:pt x="302" y="477"/>
                  </a:lnTo>
                  <a:lnTo>
                    <a:pt x="262" y="267"/>
                  </a:lnTo>
                  <a:lnTo>
                    <a:pt x="163" y="233"/>
                  </a:lnTo>
                  <a:lnTo>
                    <a:pt x="0" y="302"/>
                  </a:lnTo>
                  <a:lnTo>
                    <a:pt x="30" y="355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88" name="Freeform 839"/>
            <p:cNvSpPr/>
            <p:nvPr/>
          </p:nvSpPr>
          <p:spPr bwMode="auto">
            <a:xfrm>
              <a:off x="3490765" y="5160673"/>
              <a:ext cx="263616" cy="218851"/>
            </a:xfrm>
            <a:custGeom>
              <a:gdLst>
                <a:gd fmla="*/ 0 w 489" name="T0"/>
                <a:gd fmla="*/ 162 h 476" name="T1"/>
                <a:gd fmla="*/ 63 w 489" name="T2"/>
                <a:gd fmla="*/ 336 h 476" name="T3"/>
                <a:gd fmla="*/ 116 w 489" name="T4"/>
                <a:gd fmla="*/ 336 h 476" name="T5"/>
                <a:gd fmla="*/ 133 w 489" name="T6"/>
                <a:gd fmla="*/ 389 h 476" name="T7"/>
                <a:gd fmla="*/ 349 w 489" name="T8"/>
                <a:gd fmla="*/ 476 h 476" name="T9"/>
                <a:gd fmla="*/ 465 w 489" name="T10"/>
                <a:gd fmla="*/ 307 h 476" name="T11"/>
                <a:gd fmla="*/ 430 w 489" name="T12"/>
                <a:gd fmla="*/ 214 h 476" name="T13"/>
                <a:gd fmla="*/ 489 w 489" name="T14"/>
                <a:gd fmla="*/ 209 h 476" name="T15"/>
                <a:gd fmla="*/ 477 w 489" name="T16"/>
                <a:gd fmla="*/ 98 h 476" name="T17"/>
                <a:gd fmla="*/ 332 w 489" name="T18"/>
                <a:gd fmla="*/ 0 h 476" name="T19"/>
                <a:gd fmla="*/ 262 w 489" name="T20"/>
                <a:gd fmla="*/ 5 h 476" name="T21"/>
                <a:gd fmla="*/ 116 w 489" name="T22"/>
                <a:gd fmla="*/ 167 h 476" name="T23"/>
                <a:gd fmla="*/ 0 w 489" name="T24"/>
                <a:gd fmla="*/ 162 h 476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476" w="489">
                  <a:moveTo>
                    <a:pt x="0" y="162"/>
                  </a:moveTo>
                  <a:lnTo>
                    <a:pt x="63" y="336"/>
                  </a:lnTo>
                  <a:lnTo>
                    <a:pt x="116" y="336"/>
                  </a:lnTo>
                  <a:lnTo>
                    <a:pt x="133" y="389"/>
                  </a:lnTo>
                  <a:lnTo>
                    <a:pt x="349" y="476"/>
                  </a:lnTo>
                  <a:lnTo>
                    <a:pt x="465" y="307"/>
                  </a:lnTo>
                  <a:lnTo>
                    <a:pt x="430" y="214"/>
                  </a:lnTo>
                  <a:lnTo>
                    <a:pt x="489" y="209"/>
                  </a:lnTo>
                  <a:lnTo>
                    <a:pt x="477" y="98"/>
                  </a:lnTo>
                  <a:lnTo>
                    <a:pt x="332" y="0"/>
                  </a:lnTo>
                  <a:lnTo>
                    <a:pt x="262" y="5"/>
                  </a:lnTo>
                  <a:lnTo>
                    <a:pt x="116" y="167"/>
                  </a:lnTo>
                  <a:lnTo>
                    <a:pt x="0" y="162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89" name="Freeform 840"/>
            <p:cNvSpPr/>
            <p:nvPr/>
          </p:nvSpPr>
          <p:spPr bwMode="auto">
            <a:xfrm>
              <a:off x="3296783" y="5220358"/>
              <a:ext cx="318329" cy="313355"/>
            </a:xfrm>
            <a:custGeom>
              <a:gdLst>
                <a:gd fmla="*/ 0 w 593" name="T0"/>
                <a:gd fmla="*/ 622 h 674" name="T1"/>
                <a:gd fmla="*/ 53 w 593" name="T2"/>
                <a:gd fmla="*/ 674 h 674" name="T3"/>
                <a:gd fmla="*/ 135 w 593" name="T4"/>
                <a:gd fmla="*/ 640 h 674" name="T5"/>
                <a:gd fmla="*/ 216 w 593" name="T6"/>
                <a:gd fmla="*/ 552 h 674" name="T7"/>
                <a:gd fmla="*/ 338 w 593" name="T8"/>
                <a:gd fmla="*/ 581 h 674" name="T9"/>
                <a:gd fmla="*/ 379 w 593" name="T10"/>
                <a:gd fmla="*/ 552 h 674" name="T11"/>
                <a:gd fmla="*/ 361 w 593" name="T12"/>
                <a:gd fmla="*/ 488 h 674" name="T13"/>
                <a:gd fmla="*/ 593 w 593" name="T14"/>
                <a:gd fmla="*/ 296 h 674" name="T15"/>
                <a:gd fmla="*/ 501 w 593" name="T16"/>
                <a:gd fmla="*/ 262 h 674" name="T17"/>
                <a:gd fmla="*/ 477 w 593" name="T18"/>
                <a:gd fmla="*/ 209 h 674" name="T19"/>
                <a:gd fmla="*/ 424 w 593" name="T20"/>
                <a:gd fmla="*/ 209 h 674" name="T21"/>
                <a:gd fmla="*/ 361 w 593" name="T22"/>
                <a:gd fmla="*/ 35 h 674" name="T23"/>
                <a:gd fmla="*/ 297 w 593" name="T24"/>
                <a:gd fmla="*/ 0 h 674" name="T25"/>
                <a:gd fmla="*/ 94 w 593" name="T26"/>
                <a:gd fmla="*/ 64 h 674" name="T27"/>
                <a:gd fmla="*/ 82 w 593" name="T28"/>
                <a:gd fmla="*/ 291 h 674" name="T29"/>
                <a:gd fmla="*/ 0 w 593" name="T30"/>
                <a:gd fmla="*/ 337 h 674" name="T31"/>
                <a:gd fmla="*/ 0 w 593" name="T32"/>
                <a:gd fmla="*/ 622 h 674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674" w="593">
                  <a:moveTo>
                    <a:pt x="0" y="622"/>
                  </a:moveTo>
                  <a:lnTo>
                    <a:pt x="53" y="674"/>
                  </a:lnTo>
                  <a:lnTo>
                    <a:pt x="135" y="640"/>
                  </a:lnTo>
                  <a:lnTo>
                    <a:pt x="216" y="552"/>
                  </a:lnTo>
                  <a:lnTo>
                    <a:pt x="338" y="581"/>
                  </a:lnTo>
                  <a:lnTo>
                    <a:pt x="379" y="552"/>
                  </a:lnTo>
                  <a:lnTo>
                    <a:pt x="361" y="488"/>
                  </a:lnTo>
                  <a:lnTo>
                    <a:pt x="593" y="296"/>
                  </a:lnTo>
                  <a:lnTo>
                    <a:pt x="501" y="262"/>
                  </a:lnTo>
                  <a:lnTo>
                    <a:pt x="477" y="209"/>
                  </a:lnTo>
                  <a:lnTo>
                    <a:pt x="424" y="209"/>
                  </a:lnTo>
                  <a:lnTo>
                    <a:pt x="361" y="35"/>
                  </a:lnTo>
                  <a:lnTo>
                    <a:pt x="297" y="0"/>
                  </a:lnTo>
                  <a:lnTo>
                    <a:pt x="94" y="64"/>
                  </a:lnTo>
                  <a:lnTo>
                    <a:pt x="82" y="291"/>
                  </a:lnTo>
                  <a:lnTo>
                    <a:pt x="0" y="337"/>
                  </a:lnTo>
                  <a:lnTo>
                    <a:pt x="0" y="622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90" name="Freeform 841"/>
            <p:cNvSpPr/>
            <p:nvPr/>
          </p:nvSpPr>
          <p:spPr bwMode="auto">
            <a:xfrm>
              <a:off x="3197306" y="5354654"/>
              <a:ext cx="532207" cy="452624"/>
            </a:xfrm>
            <a:custGeom>
              <a:gdLst>
                <a:gd fmla="*/ 0 w 982" name="T0"/>
                <a:gd fmla="*/ 500 h 970" name="T1"/>
                <a:gd fmla="*/ 110 w 982" name="T2"/>
                <a:gd fmla="*/ 710 h 970" name="T3"/>
                <a:gd fmla="*/ 87 w 982" name="T4"/>
                <a:gd fmla="*/ 831 h 970" name="T5"/>
                <a:gd fmla="*/ 127 w 982" name="T6"/>
                <a:gd fmla="*/ 942 h 970" name="T7"/>
                <a:gd fmla="*/ 203 w 982" name="T8"/>
                <a:gd fmla="*/ 970 h 970" name="T9"/>
                <a:gd fmla="*/ 296 w 982" name="T10"/>
                <a:gd fmla="*/ 907 h 970" name="T11"/>
                <a:gd fmla="*/ 418 w 982" name="T12"/>
                <a:gd fmla="*/ 895 h 970" name="T13"/>
                <a:gd fmla="*/ 593 w 982" name="T14"/>
                <a:gd fmla="*/ 814 h 970" name="T15"/>
                <a:gd fmla="*/ 755 w 982" name="T16"/>
                <a:gd fmla="*/ 721 h 970" name="T17"/>
                <a:gd fmla="*/ 964 w 982" name="T18"/>
                <a:gd fmla="*/ 431 h 970" name="T19"/>
                <a:gd fmla="*/ 982 w 982" name="T20"/>
                <a:gd fmla="*/ 366 h 970" name="T21"/>
                <a:gd fmla="*/ 924 w 982" name="T22"/>
                <a:gd fmla="*/ 354 h 970" name="T23"/>
                <a:gd fmla="*/ 860 w 982" name="T24"/>
                <a:gd fmla="*/ 413 h 970" name="T25"/>
                <a:gd fmla="*/ 819 w 982" name="T26"/>
                <a:gd fmla="*/ 407 h 970" name="T27"/>
                <a:gd fmla="*/ 842 w 982" name="T28"/>
                <a:gd fmla="*/ 332 h 970" name="T29"/>
                <a:gd fmla="*/ 848 w 982" name="T30"/>
                <a:gd fmla="*/ 302 h 970" name="T31"/>
                <a:gd fmla="*/ 924 w 982" name="T32"/>
                <a:gd fmla="*/ 302 h 970" name="T33"/>
                <a:gd fmla="*/ 889 w 982" name="T34"/>
                <a:gd fmla="*/ 53 h 970" name="T35"/>
                <a:gd fmla="*/ 760 w 982" name="T36"/>
                <a:gd fmla="*/ 0 h 970" name="T37"/>
                <a:gd fmla="*/ 540 w 982" name="T38"/>
                <a:gd fmla="*/ 175 h 970" name="T39"/>
                <a:gd fmla="*/ 558 w 982" name="T40"/>
                <a:gd fmla="*/ 256 h 970" name="T41"/>
                <a:gd fmla="*/ 517 w 982" name="T42"/>
                <a:gd fmla="*/ 285 h 970" name="T43"/>
                <a:gd fmla="*/ 395 w 982" name="T44"/>
                <a:gd fmla="*/ 256 h 970" name="T45"/>
                <a:gd fmla="*/ 326 w 982" name="T46"/>
                <a:gd fmla="*/ 332 h 970" name="T47"/>
                <a:gd fmla="*/ 232 w 982" name="T48"/>
                <a:gd fmla="*/ 378 h 970" name="T49"/>
                <a:gd fmla="*/ 179 w 982" name="T50"/>
                <a:gd fmla="*/ 326 h 970" name="T51"/>
                <a:gd fmla="*/ 179 w 982" name="T52"/>
                <a:gd fmla="*/ 477 h 970" name="T53"/>
                <a:gd fmla="*/ 127 w 982" name="T54"/>
                <a:gd fmla="*/ 541 h 970" name="T55"/>
                <a:gd fmla="*/ 64 w 982" name="T56"/>
                <a:gd fmla="*/ 518 h 970" name="T57"/>
                <a:gd fmla="*/ 46 w 982" name="T58"/>
                <a:gd fmla="*/ 436 h 970" name="T59"/>
                <a:gd fmla="*/ 0 w 982" name="T60"/>
                <a:gd fmla="*/ 500 h 970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970" w="982">
                  <a:moveTo>
                    <a:pt x="0" y="500"/>
                  </a:moveTo>
                  <a:lnTo>
                    <a:pt x="110" y="710"/>
                  </a:lnTo>
                  <a:lnTo>
                    <a:pt x="87" y="831"/>
                  </a:lnTo>
                  <a:lnTo>
                    <a:pt x="127" y="942"/>
                  </a:lnTo>
                  <a:lnTo>
                    <a:pt x="203" y="970"/>
                  </a:lnTo>
                  <a:lnTo>
                    <a:pt x="296" y="907"/>
                  </a:lnTo>
                  <a:lnTo>
                    <a:pt x="418" y="895"/>
                  </a:lnTo>
                  <a:lnTo>
                    <a:pt x="593" y="814"/>
                  </a:lnTo>
                  <a:lnTo>
                    <a:pt x="755" y="721"/>
                  </a:lnTo>
                  <a:lnTo>
                    <a:pt x="964" y="431"/>
                  </a:lnTo>
                  <a:lnTo>
                    <a:pt x="982" y="366"/>
                  </a:lnTo>
                  <a:lnTo>
                    <a:pt x="924" y="354"/>
                  </a:lnTo>
                  <a:lnTo>
                    <a:pt x="860" y="413"/>
                  </a:lnTo>
                  <a:lnTo>
                    <a:pt x="819" y="407"/>
                  </a:lnTo>
                  <a:lnTo>
                    <a:pt x="842" y="332"/>
                  </a:lnTo>
                  <a:lnTo>
                    <a:pt x="848" y="302"/>
                  </a:lnTo>
                  <a:lnTo>
                    <a:pt x="924" y="302"/>
                  </a:lnTo>
                  <a:lnTo>
                    <a:pt x="889" y="53"/>
                  </a:lnTo>
                  <a:lnTo>
                    <a:pt x="760" y="0"/>
                  </a:lnTo>
                  <a:lnTo>
                    <a:pt x="540" y="175"/>
                  </a:lnTo>
                  <a:lnTo>
                    <a:pt x="558" y="256"/>
                  </a:lnTo>
                  <a:lnTo>
                    <a:pt x="517" y="285"/>
                  </a:lnTo>
                  <a:lnTo>
                    <a:pt x="395" y="256"/>
                  </a:lnTo>
                  <a:lnTo>
                    <a:pt x="326" y="332"/>
                  </a:lnTo>
                  <a:lnTo>
                    <a:pt x="232" y="378"/>
                  </a:lnTo>
                  <a:lnTo>
                    <a:pt x="179" y="326"/>
                  </a:lnTo>
                  <a:lnTo>
                    <a:pt x="179" y="477"/>
                  </a:lnTo>
                  <a:lnTo>
                    <a:pt x="127" y="541"/>
                  </a:lnTo>
                  <a:lnTo>
                    <a:pt x="64" y="518"/>
                  </a:lnTo>
                  <a:lnTo>
                    <a:pt x="46" y="436"/>
                  </a:lnTo>
                  <a:lnTo>
                    <a:pt x="0" y="50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91" name="Freeform 842"/>
            <p:cNvSpPr/>
            <p:nvPr/>
          </p:nvSpPr>
          <p:spPr bwMode="auto">
            <a:xfrm>
              <a:off x="3635008" y="5493924"/>
              <a:ext cx="64660" cy="54713"/>
            </a:xfrm>
            <a:custGeom>
              <a:gdLst>
                <a:gd fmla="*/ 104 w 116" name="T0"/>
                <a:gd fmla="*/ 0 h 111" name="T1"/>
                <a:gd fmla="*/ 41 w 116" name="T2"/>
                <a:gd fmla="*/ 0 h 111" name="T3"/>
                <a:gd fmla="*/ 0 w 116" name="T4"/>
                <a:gd fmla="*/ 99 h 111" name="T5"/>
                <a:gd fmla="*/ 47 w 116" name="T6"/>
                <a:gd fmla="*/ 111 h 111" name="T7"/>
                <a:gd fmla="*/ 116 w 116" name="T8"/>
                <a:gd fmla="*/ 52 h 111" name="T9"/>
                <a:gd fmla="*/ 104 w 116" name="T10"/>
                <a:gd fmla="*/ 0 h 11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10" w="115">
                  <a:moveTo>
                    <a:pt x="104" y="0"/>
                  </a:moveTo>
                  <a:lnTo>
                    <a:pt x="41" y="0"/>
                  </a:lnTo>
                  <a:lnTo>
                    <a:pt x="0" y="99"/>
                  </a:lnTo>
                  <a:lnTo>
                    <a:pt x="47" y="111"/>
                  </a:lnTo>
                  <a:lnTo>
                    <a:pt x="116" y="52"/>
                  </a:lnTo>
                  <a:lnTo>
                    <a:pt x="104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92" name="Freeform 843"/>
            <p:cNvSpPr/>
            <p:nvPr/>
          </p:nvSpPr>
          <p:spPr bwMode="auto">
            <a:xfrm>
              <a:off x="3530557" y="5578479"/>
              <a:ext cx="69635" cy="69635"/>
            </a:xfrm>
            <a:custGeom>
              <a:gdLst>
                <a:gd fmla="*/ 98 w 133" name="T0"/>
                <a:gd fmla="*/ 0 h 145" name="T1"/>
                <a:gd fmla="*/ 17 w 133" name="T2"/>
                <a:gd fmla="*/ 23 h 145" name="T3"/>
                <a:gd fmla="*/ 0 w 133" name="T4"/>
                <a:gd fmla="*/ 81 h 145" name="T5"/>
                <a:gd fmla="*/ 28 w 133" name="T6"/>
                <a:gd fmla="*/ 145 h 145" name="T7"/>
                <a:gd fmla="*/ 81 w 133" name="T8"/>
                <a:gd fmla="*/ 145 h 145" name="T9"/>
                <a:gd fmla="*/ 133 w 133" name="T10"/>
                <a:gd fmla="*/ 70 h 145" name="T11"/>
                <a:gd fmla="*/ 133 w 133" name="T12"/>
                <a:gd fmla="*/ 40 h 145" name="T13"/>
                <a:gd fmla="*/ 128 w 133" name="T14"/>
                <a:gd fmla="*/ 17 h 145" name="T15"/>
                <a:gd fmla="*/ 98 w 133" name="T16"/>
                <a:gd fmla="*/ 0 h 14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5" w="133">
                  <a:moveTo>
                    <a:pt x="98" y="0"/>
                  </a:moveTo>
                  <a:lnTo>
                    <a:pt x="17" y="23"/>
                  </a:lnTo>
                  <a:lnTo>
                    <a:pt x="0" y="81"/>
                  </a:lnTo>
                  <a:lnTo>
                    <a:pt x="28" y="145"/>
                  </a:lnTo>
                  <a:lnTo>
                    <a:pt x="81" y="145"/>
                  </a:lnTo>
                  <a:lnTo>
                    <a:pt x="133" y="70"/>
                  </a:lnTo>
                  <a:lnTo>
                    <a:pt x="133" y="40"/>
                  </a:lnTo>
                  <a:lnTo>
                    <a:pt x="128" y="17"/>
                  </a:lnTo>
                  <a:lnTo>
                    <a:pt x="98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93" name="Freeform 844"/>
            <p:cNvSpPr/>
            <p:nvPr/>
          </p:nvSpPr>
          <p:spPr bwMode="auto">
            <a:xfrm>
              <a:off x="2645204" y="2628960"/>
              <a:ext cx="14922" cy="24870"/>
            </a:xfrm>
            <a:custGeom>
              <a:gdLst>
                <a:gd fmla="*/ 12 w 24" name="T0"/>
                <a:gd fmla="*/ 0 h 58" name="T1"/>
                <a:gd fmla="*/ 24 w 24" name="T2"/>
                <a:gd fmla="*/ 35 h 58" name="T3"/>
                <a:gd fmla="*/ 6 w 24" name="T4"/>
                <a:gd fmla="*/ 58 h 58" name="T5"/>
                <a:gd fmla="*/ 6 w 24" name="T6"/>
                <a:gd fmla="*/ 52 h 58" name="T7"/>
                <a:gd fmla="*/ 6 w 24" name="T8"/>
                <a:gd fmla="*/ 40 h 58" name="T9"/>
                <a:gd fmla="*/ 0 w 24" name="T10"/>
                <a:gd fmla="*/ 12 h 58" name="T11"/>
                <a:gd fmla="*/ 12 w 24" name="T12"/>
                <a:gd fmla="*/ 0 h 5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7" w="24">
                  <a:moveTo>
                    <a:pt x="12" y="0"/>
                  </a:moveTo>
                  <a:lnTo>
                    <a:pt x="24" y="35"/>
                  </a:lnTo>
                  <a:lnTo>
                    <a:pt x="6" y="58"/>
                  </a:lnTo>
                  <a:lnTo>
                    <a:pt x="6" y="52"/>
                  </a:lnTo>
                  <a:lnTo>
                    <a:pt x="6" y="40"/>
                  </a:lnTo>
                  <a:lnTo>
                    <a:pt x="0" y="12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94" name="Freeform 845"/>
            <p:cNvSpPr/>
            <p:nvPr/>
          </p:nvSpPr>
          <p:spPr bwMode="auto">
            <a:xfrm>
              <a:off x="2625307" y="2633935"/>
              <a:ext cx="9947" cy="14922"/>
            </a:xfrm>
            <a:custGeom>
              <a:gdLst>
                <a:gd fmla="*/ 6 w 18" name="T0"/>
                <a:gd fmla="*/ 0 h 35" name="T1"/>
                <a:gd fmla="*/ 0 w 18" name="T2"/>
                <a:gd fmla="*/ 24 h 35" name="T3"/>
                <a:gd fmla="*/ 11 w 18" name="T4"/>
                <a:gd fmla="*/ 35 h 35" name="T5"/>
                <a:gd fmla="*/ 18 w 18" name="T6"/>
                <a:gd fmla="*/ 18 h 35" name="T7"/>
                <a:gd fmla="*/ 18 w 18" name="T8"/>
                <a:gd fmla="*/ 7 h 35" name="T9"/>
                <a:gd fmla="*/ 6 w 18" name="T10"/>
                <a:gd fmla="*/ 0 h 3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5" w="18">
                  <a:moveTo>
                    <a:pt x="6" y="0"/>
                  </a:moveTo>
                  <a:lnTo>
                    <a:pt x="0" y="24"/>
                  </a:lnTo>
                  <a:lnTo>
                    <a:pt x="11" y="35"/>
                  </a:lnTo>
                  <a:lnTo>
                    <a:pt x="18" y="18"/>
                  </a:lnTo>
                  <a:lnTo>
                    <a:pt x="18" y="7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95" name="Freeform 846"/>
            <p:cNvSpPr/>
            <p:nvPr/>
          </p:nvSpPr>
          <p:spPr bwMode="auto">
            <a:xfrm>
              <a:off x="2630282" y="2599118"/>
              <a:ext cx="29843" cy="19895"/>
            </a:xfrm>
            <a:custGeom>
              <a:gdLst>
                <a:gd fmla="*/ 7 w 53" name="T0"/>
                <a:gd fmla="*/ 18 h 47" name="T1"/>
                <a:gd fmla="*/ 0 w 53" name="T2"/>
                <a:gd fmla="*/ 30 h 47" name="T3"/>
                <a:gd fmla="*/ 18 w 53" name="T4"/>
                <a:gd fmla="*/ 47 h 47" name="T5"/>
                <a:gd fmla="*/ 42 w 53" name="T6"/>
                <a:gd fmla="*/ 41 h 47" name="T7"/>
                <a:gd fmla="*/ 53 w 53" name="T8"/>
                <a:gd fmla="*/ 18 h 47" name="T9"/>
                <a:gd fmla="*/ 30 w 53" name="T10"/>
                <a:gd fmla="*/ 0 h 47" name="T11"/>
                <a:gd fmla="*/ 7 w 53" name="T12"/>
                <a:gd fmla="*/ 0 h 47" name="T13"/>
                <a:gd fmla="*/ 7 w 53" name="T14"/>
                <a:gd fmla="*/ 18 h 4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7" w="52">
                  <a:moveTo>
                    <a:pt x="7" y="18"/>
                  </a:moveTo>
                  <a:lnTo>
                    <a:pt x="0" y="30"/>
                  </a:lnTo>
                  <a:lnTo>
                    <a:pt x="18" y="47"/>
                  </a:lnTo>
                  <a:lnTo>
                    <a:pt x="42" y="41"/>
                  </a:lnTo>
                  <a:lnTo>
                    <a:pt x="53" y="18"/>
                  </a:lnTo>
                  <a:lnTo>
                    <a:pt x="30" y="0"/>
                  </a:lnTo>
                  <a:lnTo>
                    <a:pt x="7" y="0"/>
                  </a:lnTo>
                  <a:lnTo>
                    <a:pt x="7" y="18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96" name="Freeform 847"/>
            <p:cNvSpPr/>
            <p:nvPr/>
          </p:nvSpPr>
          <p:spPr bwMode="auto">
            <a:xfrm>
              <a:off x="2729760" y="2589169"/>
              <a:ext cx="19895" cy="9947"/>
            </a:xfrm>
            <a:custGeom>
              <a:gdLst>
                <a:gd fmla="*/ 11 w 28" name="T0"/>
                <a:gd fmla="*/ 6 h 23" name="T1"/>
                <a:gd fmla="*/ 0 w 28" name="T2"/>
                <a:gd fmla="*/ 18 h 23" name="T3"/>
                <a:gd fmla="*/ 11 w 28" name="T4"/>
                <a:gd fmla="*/ 23 h 23" name="T5"/>
                <a:gd fmla="*/ 28 w 28" name="T6"/>
                <a:gd fmla="*/ 23 h 23" name="T7"/>
                <a:gd fmla="*/ 23 w 28" name="T8"/>
                <a:gd fmla="*/ 6 h 23" name="T9"/>
                <a:gd fmla="*/ 17 w 28" name="T10"/>
                <a:gd fmla="*/ 0 h 23" name="T11"/>
                <a:gd fmla="*/ 11 w 28" name="T12"/>
                <a:gd fmla="*/ 6 h 2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3" w="28">
                  <a:moveTo>
                    <a:pt x="11" y="6"/>
                  </a:moveTo>
                  <a:lnTo>
                    <a:pt x="0" y="18"/>
                  </a:lnTo>
                  <a:lnTo>
                    <a:pt x="11" y="23"/>
                  </a:lnTo>
                  <a:lnTo>
                    <a:pt x="28" y="23"/>
                  </a:lnTo>
                  <a:lnTo>
                    <a:pt x="23" y="6"/>
                  </a:lnTo>
                  <a:lnTo>
                    <a:pt x="17" y="0"/>
                  </a:lnTo>
                  <a:lnTo>
                    <a:pt x="11" y="6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97" name="Freeform 848"/>
            <p:cNvSpPr/>
            <p:nvPr/>
          </p:nvSpPr>
          <p:spPr bwMode="auto">
            <a:xfrm>
              <a:off x="2600439" y="2723465"/>
              <a:ext cx="64660" cy="59687"/>
            </a:xfrm>
            <a:custGeom>
              <a:gdLst>
                <a:gd fmla="*/ 53 w 123" name="T0"/>
                <a:gd fmla="*/ 0 h 127" name="T1"/>
                <a:gd fmla="*/ 12 w 123" name="T2"/>
                <a:gd fmla="*/ 35 h 127" name="T3"/>
                <a:gd fmla="*/ 0 w 123" name="T4"/>
                <a:gd fmla="*/ 80 h 127" name="T5"/>
                <a:gd fmla="*/ 12 w 123" name="T6"/>
                <a:gd fmla="*/ 104 h 127" name="T7"/>
                <a:gd fmla="*/ 30 w 123" name="T8"/>
                <a:gd fmla="*/ 98 h 127" name="T9"/>
                <a:gd fmla="*/ 82 w 123" name="T10"/>
                <a:gd fmla="*/ 127 h 127" name="T11"/>
                <a:gd fmla="*/ 88 w 123" name="T12"/>
                <a:gd fmla="*/ 122 h 127" name="T13"/>
                <a:gd fmla="*/ 123 w 123" name="T14"/>
                <a:gd fmla="*/ 80 h 127" name="T15"/>
                <a:gd fmla="*/ 111 w 123" name="T16"/>
                <a:gd fmla="*/ 23 h 127" name="T17"/>
                <a:gd fmla="*/ 70 w 123" name="T18"/>
                <a:gd fmla="*/ 11 h 127" name="T19"/>
                <a:gd fmla="*/ 53 w 123" name="T20"/>
                <a:gd fmla="*/ 0 h 12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27" w="123">
                  <a:moveTo>
                    <a:pt x="53" y="0"/>
                  </a:moveTo>
                  <a:lnTo>
                    <a:pt x="12" y="35"/>
                  </a:lnTo>
                  <a:lnTo>
                    <a:pt x="0" y="80"/>
                  </a:lnTo>
                  <a:lnTo>
                    <a:pt x="12" y="104"/>
                  </a:lnTo>
                  <a:lnTo>
                    <a:pt x="30" y="98"/>
                  </a:lnTo>
                  <a:lnTo>
                    <a:pt x="82" y="127"/>
                  </a:lnTo>
                  <a:lnTo>
                    <a:pt x="88" y="122"/>
                  </a:lnTo>
                  <a:lnTo>
                    <a:pt x="123" y="80"/>
                  </a:lnTo>
                  <a:lnTo>
                    <a:pt x="111" y="23"/>
                  </a:lnTo>
                  <a:lnTo>
                    <a:pt x="70" y="11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98" name="Freeform 849"/>
            <p:cNvSpPr/>
            <p:nvPr/>
          </p:nvSpPr>
          <p:spPr bwMode="auto">
            <a:xfrm>
              <a:off x="2520856" y="2718490"/>
              <a:ext cx="129321" cy="139268"/>
            </a:xfrm>
            <a:custGeom>
              <a:gdLst>
                <a:gd fmla="*/ 198 w 233" name="T0"/>
                <a:gd fmla="*/ 18 h 308" name="T1"/>
                <a:gd fmla="*/ 192 w 233" name="T2"/>
                <a:gd fmla="*/ 0 h 308" name="T3"/>
                <a:gd fmla="*/ 157 w 233" name="T4"/>
                <a:gd fmla="*/ 29 h 308" name="T5"/>
                <a:gd fmla="*/ 123 w 233" name="T6"/>
                <a:gd fmla="*/ 35 h 308" name="T7"/>
                <a:gd fmla="*/ 88 w 233" name="T8"/>
                <a:gd fmla="*/ 46 h 308" name="T9"/>
                <a:gd fmla="*/ 116 w 233" name="T10"/>
                <a:gd fmla="*/ 81 h 308" name="T11"/>
                <a:gd fmla="*/ 70 w 233" name="T12"/>
                <a:gd fmla="*/ 70 h 308" name="T13"/>
                <a:gd fmla="*/ 53 w 233" name="T14"/>
                <a:gd fmla="*/ 87 h 308" name="T15"/>
                <a:gd fmla="*/ 64 w 233" name="T16"/>
                <a:gd fmla="*/ 133 h 308" name="T17"/>
                <a:gd fmla="*/ 41 w 233" name="T18"/>
                <a:gd fmla="*/ 140 h 308" name="T19"/>
                <a:gd fmla="*/ 41 w 233" name="T20"/>
                <a:gd fmla="*/ 151 h 308" name="T21"/>
                <a:gd fmla="*/ 64 w 233" name="T22"/>
                <a:gd fmla="*/ 180 h 308" name="T23"/>
                <a:gd fmla="*/ 0 w 233" name="T24"/>
                <a:gd fmla="*/ 244 h 308" name="T25"/>
                <a:gd fmla="*/ 46 w 233" name="T26"/>
                <a:gd fmla="*/ 290 h 308" name="T27"/>
                <a:gd fmla="*/ 116 w 233" name="T28"/>
                <a:gd fmla="*/ 308 h 308" name="T29"/>
                <a:gd fmla="*/ 163 w 233" name="T30"/>
                <a:gd fmla="*/ 255 h 308" name="T31"/>
                <a:gd fmla="*/ 198 w 233" name="T32"/>
                <a:gd fmla="*/ 297 h 308" name="T33"/>
                <a:gd fmla="*/ 221 w 233" name="T34"/>
                <a:gd fmla="*/ 273 h 308" name="T35"/>
                <a:gd fmla="*/ 210 w 233" name="T36"/>
                <a:gd fmla="*/ 209 h 308" name="T37"/>
                <a:gd fmla="*/ 227 w 233" name="T38"/>
                <a:gd fmla="*/ 186 h 308" name="T39"/>
                <a:gd fmla="*/ 233 w 233" name="T40"/>
                <a:gd fmla="*/ 140 h 308" name="T41"/>
                <a:gd fmla="*/ 227 w 233" name="T42"/>
                <a:gd fmla="*/ 145 h 308" name="T43"/>
                <a:gd fmla="*/ 175 w 233" name="T44"/>
                <a:gd fmla="*/ 116 h 308" name="T45"/>
                <a:gd fmla="*/ 157 w 233" name="T46"/>
                <a:gd fmla="*/ 122 h 308" name="T47"/>
                <a:gd fmla="*/ 145 w 233" name="T48"/>
                <a:gd fmla="*/ 98 h 308" name="T49"/>
                <a:gd fmla="*/ 157 w 233" name="T50"/>
                <a:gd fmla="*/ 53 h 308" name="T51"/>
                <a:gd fmla="*/ 198 w 233" name="T52"/>
                <a:gd fmla="*/ 18 h 308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308" w="233">
                  <a:moveTo>
                    <a:pt x="198" y="18"/>
                  </a:moveTo>
                  <a:lnTo>
                    <a:pt x="192" y="0"/>
                  </a:lnTo>
                  <a:lnTo>
                    <a:pt x="157" y="29"/>
                  </a:lnTo>
                  <a:lnTo>
                    <a:pt x="123" y="35"/>
                  </a:lnTo>
                  <a:lnTo>
                    <a:pt x="88" y="46"/>
                  </a:lnTo>
                  <a:lnTo>
                    <a:pt x="116" y="81"/>
                  </a:lnTo>
                  <a:lnTo>
                    <a:pt x="70" y="70"/>
                  </a:lnTo>
                  <a:lnTo>
                    <a:pt x="53" y="87"/>
                  </a:lnTo>
                  <a:lnTo>
                    <a:pt x="64" y="133"/>
                  </a:lnTo>
                  <a:lnTo>
                    <a:pt x="41" y="140"/>
                  </a:lnTo>
                  <a:lnTo>
                    <a:pt x="41" y="151"/>
                  </a:lnTo>
                  <a:lnTo>
                    <a:pt x="64" y="180"/>
                  </a:lnTo>
                  <a:lnTo>
                    <a:pt x="0" y="244"/>
                  </a:lnTo>
                  <a:lnTo>
                    <a:pt x="46" y="290"/>
                  </a:lnTo>
                  <a:lnTo>
                    <a:pt x="116" y="308"/>
                  </a:lnTo>
                  <a:lnTo>
                    <a:pt x="163" y="255"/>
                  </a:lnTo>
                  <a:lnTo>
                    <a:pt x="198" y="297"/>
                  </a:lnTo>
                  <a:lnTo>
                    <a:pt x="221" y="273"/>
                  </a:lnTo>
                  <a:lnTo>
                    <a:pt x="210" y="209"/>
                  </a:lnTo>
                  <a:lnTo>
                    <a:pt x="227" y="186"/>
                  </a:lnTo>
                  <a:lnTo>
                    <a:pt x="233" y="140"/>
                  </a:lnTo>
                  <a:lnTo>
                    <a:pt x="227" y="145"/>
                  </a:lnTo>
                  <a:lnTo>
                    <a:pt x="175" y="116"/>
                  </a:lnTo>
                  <a:lnTo>
                    <a:pt x="157" y="122"/>
                  </a:lnTo>
                  <a:lnTo>
                    <a:pt x="145" y="98"/>
                  </a:lnTo>
                  <a:lnTo>
                    <a:pt x="157" y="53"/>
                  </a:lnTo>
                  <a:lnTo>
                    <a:pt x="198" y="18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399" name="Freeform 850"/>
            <p:cNvSpPr/>
            <p:nvPr/>
          </p:nvSpPr>
          <p:spPr bwMode="auto">
            <a:xfrm>
              <a:off x="2665099" y="2803047"/>
              <a:ext cx="64660" cy="74608"/>
            </a:xfrm>
            <a:custGeom>
              <a:gdLst>
                <a:gd fmla="*/ 98 w 122" name="T0"/>
                <a:gd fmla="*/ 6 h 163" name="T1"/>
                <a:gd fmla="*/ 122 w 122" name="T2"/>
                <a:gd fmla="*/ 46 h 163" name="T3"/>
                <a:gd fmla="*/ 98 w 122" name="T4"/>
                <a:gd fmla="*/ 52 h 163" name="T5"/>
                <a:gd fmla="*/ 110 w 122" name="T6"/>
                <a:gd fmla="*/ 76 h 163" name="T7"/>
                <a:gd fmla="*/ 93 w 122" name="T8"/>
                <a:gd fmla="*/ 111 h 163" name="T9"/>
                <a:gd fmla="*/ 98 w 122" name="T10"/>
                <a:gd fmla="*/ 122 h 163" name="T11"/>
                <a:gd fmla="*/ 63 w 122" name="T12"/>
                <a:gd fmla="*/ 163 h 163" name="T13"/>
                <a:gd fmla="*/ 0 w 122" name="T14"/>
                <a:gd fmla="*/ 146 h 163" name="T15"/>
                <a:gd fmla="*/ 6 w 122" name="T16"/>
                <a:gd fmla="*/ 104 h 163" name="T17"/>
                <a:gd fmla="*/ 35 w 122" name="T18"/>
                <a:gd fmla="*/ 99 h 163" name="T19"/>
                <a:gd fmla="*/ 40 w 122" name="T20"/>
                <a:gd fmla="*/ 34 h 163" name="T21"/>
                <a:gd fmla="*/ 35 w 122" name="T22"/>
                <a:gd fmla="*/ 6 h 163" name="T23"/>
                <a:gd fmla="*/ 46 w 122" name="T24"/>
                <a:gd fmla="*/ 0 h 163" name="T25"/>
                <a:gd fmla="*/ 70 w 122" name="T26"/>
                <a:gd fmla="*/ 12 h 163" name="T27"/>
                <a:gd fmla="*/ 98 w 122" name="T28"/>
                <a:gd fmla="*/ 6 h 163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63" w="122">
                  <a:moveTo>
                    <a:pt x="98" y="6"/>
                  </a:moveTo>
                  <a:lnTo>
                    <a:pt x="122" y="46"/>
                  </a:lnTo>
                  <a:lnTo>
                    <a:pt x="98" y="52"/>
                  </a:lnTo>
                  <a:lnTo>
                    <a:pt x="110" y="76"/>
                  </a:lnTo>
                  <a:lnTo>
                    <a:pt x="93" y="111"/>
                  </a:lnTo>
                  <a:lnTo>
                    <a:pt x="98" y="122"/>
                  </a:lnTo>
                  <a:lnTo>
                    <a:pt x="63" y="163"/>
                  </a:lnTo>
                  <a:lnTo>
                    <a:pt x="0" y="146"/>
                  </a:lnTo>
                  <a:lnTo>
                    <a:pt x="6" y="104"/>
                  </a:lnTo>
                  <a:lnTo>
                    <a:pt x="35" y="99"/>
                  </a:lnTo>
                  <a:lnTo>
                    <a:pt x="40" y="34"/>
                  </a:lnTo>
                  <a:lnTo>
                    <a:pt x="35" y="6"/>
                  </a:lnTo>
                  <a:lnTo>
                    <a:pt x="46" y="0"/>
                  </a:lnTo>
                  <a:lnTo>
                    <a:pt x="70" y="12"/>
                  </a:lnTo>
                  <a:lnTo>
                    <a:pt x="98" y="6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00" name="Freeform 851"/>
            <p:cNvSpPr/>
            <p:nvPr/>
          </p:nvSpPr>
          <p:spPr bwMode="auto">
            <a:xfrm>
              <a:off x="2645204" y="2728438"/>
              <a:ext cx="193981" cy="193981"/>
            </a:xfrm>
            <a:custGeom>
              <a:gdLst>
                <a:gd fmla="*/ 128 w 360" name="T0"/>
                <a:gd fmla="*/ 116 h 413" name="T1"/>
                <a:gd fmla="*/ 157 w 360" name="T2"/>
                <a:gd fmla="*/ 104 h 413" name="T3"/>
                <a:gd fmla="*/ 163 w 360" name="T4"/>
                <a:gd fmla="*/ 69 h 413" name="T5"/>
                <a:gd fmla="*/ 203 w 360" name="T6"/>
                <a:gd fmla="*/ 29 h 413" name="T7"/>
                <a:gd fmla="*/ 208 w 360" name="T8"/>
                <a:gd fmla="*/ 6 h 413" name="T9"/>
                <a:gd fmla="*/ 215 w 360" name="T10"/>
                <a:gd fmla="*/ 0 h 413" name="T11"/>
                <a:gd fmla="*/ 226 w 360" name="T12"/>
                <a:gd fmla="*/ 24 h 413" name="T13"/>
                <a:gd fmla="*/ 215 w 360" name="T14"/>
                <a:gd fmla="*/ 69 h 413" name="T15"/>
                <a:gd fmla="*/ 243 w 360" name="T16"/>
                <a:gd fmla="*/ 69 h 413" name="T17"/>
                <a:gd fmla="*/ 267 w 360" name="T18"/>
                <a:gd fmla="*/ 93 h 413" name="T19"/>
                <a:gd fmla="*/ 261 w 360" name="T20"/>
                <a:gd fmla="*/ 139 h 413" name="T21"/>
                <a:gd fmla="*/ 278 w 360" name="T22"/>
                <a:gd fmla="*/ 191 h 413" name="T23"/>
                <a:gd fmla="*/ 313 w 360" name="T24"/>
                <a:gd fmla="*/ 198 h 413" name="T25"/>
                <a:gd fmla="*/ 360 w 360" name="T26"/>
                <a:gd fmla="*/ 256 h 413" name="T27"/>
                <a:gd fmla="*/ 348 w 360" name="T28"/>
                <a:gd fmla="*/ 296 h 413" name="T29"/>
                <a:gd fmla="*/ 296 w 360" name="T30"/>
                <a:gd fmla="*/ 325 h 413" name="T31"/>
                <a:gd fmla="*/ 337 w 360" name="T32"/>
                <a:gd fmla="*/ 366 h 413" name="T33"/>
                <a:gd fmla="*/ 313 w 360" name="T34"/>
                <a:gd fmla="*/ 383 h 413" name="T35"/>
                <a:gd fmla="*/ 267 w 360" name="T36"/>
                <a:gd fmla="*/ 390 h 413" name="T37"/>
                <a:gd fmla="*/ 250 w 360" name="T38"/>
                <a:gd fmla="*/ 383 h 413" name="T39"/>
                <a:gd fmla="*/ 232 w 360" name="T40"/>
                <a:gd fmla="*/ 395 h 413" name="T41"/>
                <a:gd fmla="*/ 163 w 360" name="T42"/>
                <a:gd fmla="*/ 401 h 413" name="T43"/>
                <a:gd fmla="*/ 133 w 360" name="T44"/>
                <a:gd fmla="*/ 383 h 413" name="T45"/>
                <a:gd fmla="*/ 58 w 360" name="T46"/>
                <a:gd fmla="*/ 413 h 413" name="T47"/>
                <a:gd fmla="*/ 6 w 360" name="T48"/>
                <a:gd fmla="*/ 395 h 413" name="T49"/>
                <a:gd fmla="*/ 0 w 360" name="T50"/>
                <a:gd fmla="*/ 383 h 413" name="T51"/>
                <a:gd fmla="*/ 29 w 360" name="T52"/>
                <a:gd fmla="*/ 378 h 413" name="T53"/>
                <a:gd fmla="*/ 53 w 360" name="T54"/>
                <a:gd fmla="*/ 337 h 413" name="T55"/>
                <a:gd fmla="*/ 98 w 360" name="T56"/>
                <a:gd fmla="*/ 320 h 413" name="T57"/>
                <a:gd fmla="*/ 128 w 360" name="T58"/>
                <a:gd fmla="*/ 279 h 413" name="T59"/>
                <a:gd fmla="*/ 128 w 360" name="T60"/>
                <a:gd fmla="*/ 268 h 413" name="T61"/>
                <a:gd fmla="*/ 145 w 360" name="T62"/>
                <a:gd fmla="*/ 233 h 413" name="T63"/>
                <a:gd fmla="*/ 140 w 360" name="T64"/>
                <a:gd fmla="*/ 203 h 413" name="T65"/>
                <a:gd fmla="*/ 157 w 360" name="T66"/>
                <a:gd fmla="*/ 198 h 413" name="T67"/>
                <a:gd fmla="*/ 133 w 360" name="T68"/>
                <a:gd fmla="*/ 163 h 413" name="T69"/>
                <a:gd fmla="*/ 128 w 360" name="T70"/>
                <a:gd fmla="*/ 116 h 413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412" w="360">
                  <a:moveTo>
                    <a:pt x="128" y="116"/>
                  </a:moveTo>
                  <a:lnTo>
                    <a:pt x="157" y="104"/>
                  </a:lnTo>
                  <a:lnTo>
                    <a:pt x="163" y="69"/>
                  </a:lnTo>
                  <a:lnTo>
                    <a:pt x="203" y="29"/>
                  </a:lnTo>
                  <a:lnTo>
                    <a:pt x="208" y="6"/>
                  </a:lnTo>
                  <a:lnTo>
                    <a:pt x="215" y="0"/>
                  </a:lnTo>
                  <a:lnTo>
                    <a:pt x="226" y="24"/>
                  </a:lnTo>
                  <a:lnTo>
                    <a:pt x="215" y="69"/>
                  </a:lnTo>
                  <a:lnTo>
                    <a:pt x="243" y="69"/>
                  </a:lnTo>
                  <a:lnTo>
                    <a:pt x="267" y="93"/>
                  </a:lnTo>
                  <a:lnTo>
                    <a:pt x="261" y="139"/>
                  </a:lnTo>
                  <a:lnTo>
                    <a:pt x="278" y="191"/>
                  </a:lnTo>
                  <a:lnTo>
                    <a:pt x="313" y="198"/>
                  </a:lnTo>
                  <a:lnTo>
                    <a:pt x="360" y="256"/>
                  </a:lnTo>
                  <a:lnTo>
                    <a:pt x="348" y="296"/>
                  </a:lnTo>
                  <a:lnTo>
                    <a:pt x="296" y="325"/>
                  </a:lnTo>
                  <a:lnTo>
                    <a:pt x="337" y="366"/>
                  </a:lnTo>
                  <a:lnTo>
                    <a:pt x="313" y="383"/>
                  </a:lnTo>
                  <a:lnTo>
                    <a:pt x="267" y="390"/>
                  </a:lnTo>
                  <a:lnTo>
                    <a:pt x="250" y="383"/>
                  </a:lnTo>
                  <a:lnTo>
                    <a:pt x="232" y="395"/>
                  </a:lnTo>
                  <a:lnTo>
                    <a:pt x="163" y="401"/>
                  </a:lnTo>
                  <a:lnTo>
                    <a:pt x="133" y="383"/>
                  </a:lnTo>
                  <a:lnTo>
                    <a:pt x="58" y="413"/>
                  </a:lnTo>
                  <a:lnTo>
                    <a:pt x="6" y="395"/>
                  </a:lnTo>
                  <a:lnTo>
                    <a:pt x="0" y="383"/>
                  </a:lnTo>
                  <a:lnTo>
                    <a:pt x="29" y="378"/>
                  </a:lnTo>
                  <a:lnTo>
                    <a:pt x="53" y="337"/>
                  </a:lnTo>
                  <a:lnTo>
                    <a:pt x="98" y="320"/>
                  </a:lnTo>
                  <a:lnTo>
                    <a:pt x="128" y="279"/>
                  </a:lnTo>
                  <a:lnTo>
                    <a:pt x="128" y="268"/>
                  </a:lnTo>
                  <a:lnTo>
                    <a:pt x="145" y="233"/>
                  </a:lnTo>
                  <a:lnTo>
                    <a:pt x="140" y="203"/>
                  </a:lnTo>
                  <a:lnTo>
                    <a:pt x="157" y="198"/>
                  </a:lnTo>
                  <a:lnTo>
                    <a:pt x="133" y="163"/>
                  </a:lnTo>
                  <a:lnTo>
                    <a:pt x="128" y="116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01" name="Freeform 852"/>
            <p:cNvSpPr/>
            <p:nvPr/>
          </p:nvSpPr>
          <p:spPr bwMode="auto">
            <a:xfrm>
              <a:off x="2660124" y="2599118"/>
              <a:ext cx="99478" cy="184034"/>
            </a:xfrm>
            <a:custGeom>
              <a:gdLst>
                <a:gd fmla="*/ 115 w 197" name="T0"/>
                <a:gd fmla="*/ 401 h 401" name="T1"/>
                <a:gd fmla="*/ 98 w 197" name="T2"/>
                <a:gd fmla="*/ 354 h 401" name="T3"/>
                <a:gd fmla="*/ 104 w 197" name="T4"/>
                <a:gd fmla="*/ 314 h 401" name="T5"/>
                <a:gd fmla="*/ 69 w 197" name="T6"/>
                <a:gd fmla="*/ 337 h 401" name="T7"/>
                <a:gd fmla="*/ 40 w 197" name="T8"/>
                <a:gd fmla="*/ 309 h 401" name="T9"/>
                <a:gd fmla="*/ 35 w 197" name="T10"/>
                <a:gd fmla="*/ 250 h 401" name="T11"/>
                <a:gd fmla="*/ 17 w 197" name="T12"/>
                <a:gd fmla="*/ 204 h 401" name="T13"/>
                <a:gd fmla="*/ 0 w 197" name="T14"/>
                <a:gd fmla="*/ 209 h 401" name="T15"/>
                <a:gd fmla="*/ 0 w 197" name="T16"/>
                <a:gd fmla="*/ 175 h 401" name="T17"/>
                <a:gd fmla="*/ 23 w 197" name="T18"/>
                <a:gd fmla="*/ 140 h 401" name="T19"/>
                <a:gd fmla="*/ 17 w 197" name="T20"/>
                <a:gd fmla="*/ 122 h 401" name="T21"/>
                <a:gd fmla="*/ 23 w 197" name="T22"/>
                <a:gd fmla="*/ 75 h 401" name="T23"/>
                <a:gd fmla="*/ 40 w 197" name="T24"/>
                <a:gd fmla="*/ 65 h 401" name="T25"/>
                <a:gd fmla="*/ 28 w 197" name="T26"/>
                <a:gd fmla="*/ 47 h 401" name="T27"/>
                <a:gd fmla="*/ 40 w 197" name="T28"/>
                <a:gd fmla="*/ 6 h 401" name="T29"/>
                <a:gd fmla="*/ 45 w 197" name="T30"/>
                <a:gd fmla="*/ 0 h 401" name="T31"/>
                <a:gd fmla="*/ 127 w 197" name="T32"/>
                <a:gd fmla="*/ 18 h 401" name="T33"/>
                <a:gd fmla="*/ 127 w 197" name="T34"/>
                <a:gd fmla="*/ 41 h 401" name="T35"/>
                <a:gd fmla="*/ 98 w 197" name="T36"/>
                <a:gd fmla="*/ 47 h 401" name="T37"/>
                <a:gd fmla="*/ 87 w 197" name="T38"/>
                <a:gd fmla="*/ 87 h 401" name="T39"/>
                <a:gd fmla="*/ 110 w 197" name="T40"/>
                <a:gd fmla="*/ 82 h 401" name="T41"/>
                <a:gd fmla="*/ 115 w 197" name="T42"/>
                <a:gd fmla="*/ 99 h 401" name="T43"/>
                <a:gd fmla="*/ 145 w 197" name="T44"/>
                <a:gd fmla="*/ 99 h 401" name="T45"/>
                <a:gd fmla="*/ 173 w 197" name="T46"/>
                <a:gd fmla="*/ 128 h 401" name="T47"/>
                <a:gd fmla="*/ 127 w 197" name="T48"/>
                <a:gd fmla="*/ 232 h 401" name="T49"/>
                <a:gd fmla="*/ 179 w 197" name="T50"/>
                <a:gd fmla="*/ 244 h 401" name="T51"/>
                <a:gd fmla="*/ 197 w 197" name="T52"/>
                <a:gd fmla="*/ 285 h 401" name="T53"/>
                <a:gd fmla="*/ 190 w 197" name="T54"/>
                <a:gd fmla="*/ 291 h 401" name="T55"/>
                <a:gd fmla="*/ 185 w 197" name="T56"/>
                <a:gd fmla="*/ 314 h 401" name="T57"/>
                <a:gd fmla="*/ 145 w 197" name="T58"/>
                <a:gd fmla="*/ 354 h 401" name="T59"/>
                <a:gd fmla="*/ 139 w 197" name="T60"/>
                <a:gd fmla="*/ 389 h 401" name="T61"/>
                <a:gd fmla="*/ 115 w 197" name="T62"/>
                <a:gd fmla="*/ 401 h 401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401" w="197">
                  <a:moveTo>
                    <a:pt x="115" y="401"/>
                  </a:moveTo>
                  <a:lnTo>
                    <a:pt x="98" y="354"/>
                  </a:lnTo>
                  <a:lnTo>
                    <a:pt x="104" y="314"/>
                  </a:lnTo>
                  <a:lnTo>
                    <a:pt x="69" y="337"/>
                  </a:lnTo>
                  <a:lnTo>
                    <a:pt x="40" y="309"/>
                  </a:lnTo>
                  <a:lnTo>
                    <a:pt x="35" y="250"/>
                  </a:lnTo>
                  <a:lnTo>
                    <a:pt x="17" y="204"/>
                  </a:lnTo>
                  <a:lnTo>
                    <a:pt x="0" y="209"/>
                  </a:lnTo>
                  <a:lnTo>
                    <a:pt x="0" y="175"/>
                  </a:lnTo>
                  <a:lnTo>
                    <a:pt x="23" y="140"/>
                  </a:lnTo>
                  <a:lnTo>
                    <a:pt x="17" y="122"/>
                  </a:lnTo>
                  <a:lnTo>
                    <a:pt x="23" y="75"/>
                  </a:lnTo>
                  <a:lnTo>
                    <a:pt x="40" y="65"/>
                  </a:lnTo>
                  <a:lnTo>
                    <a:pt x="28" y="47"/>
                  </a:lnTo>
                  <a:lnTo>
                    <a:pt x="40" y="6"/>
                  </a:lnTo>
                  <a:lnTo>
                    <a:pt x="45" y="0"/>
                  </a:lnTo>
                  <a:lnTo>
                    <a:pt x="127" y="18"/>
                  </a:lnTo>
                  <a:lnTo>
                    <a:pt x="127" y="41"/>
                  </a:lnTo>
                  <a:lnTo>
                    <a:pt x="98" y="47"/>
                  </a:lnTo>
                  <a:lnTo>
                    <a:pt x="87" y="87"/>
                  </a:lnTo>
                  <a:lnTo>
                    <a:pt x="110" y="82"/>
                  </a:lnTo>
                  <a:lnTo>
                    <a:pt x="115" y="99"/>
                  </a:lnTo>
                  <a:lnTo>
                    <a:pt x="145" y="99"/>
                  </a:lnTo>
                  <a:lnTo>
                    <a:pt x="173" y="128"/>
                  </a:lnTo>
                  <a:lnTo>
                    <a:pt x="127" y="232"/>
                  </a:lnTo>
                  <a:lnTo>
                    <a:pt x="179" y="244"/>
                  </a:lnTo>
                  <a:lnTo>
                    <a:pt x="197" y="285"/>
                  </a:lnTo>
                  <a:lnTo>
                    <a:pt x="190" y="291"/>
                  </a:lnTo>
                  <a:lnTo>
                    <a:pt x="185" y="314"/>
                  </a:lnTo>
                  <a:lnTo>
                    <a:pt x="145" y="354"/>
                  </a:lnTo>
                  <a:lnTo>
                    <a:pt x="139" y="389"/>
                  </a:lnTo>
                  <a:lnTo>
                    <a:pt x="115" y="401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02" name="Freeform 854"/>
            <p:cNvSpPr/>
            <p:nvPr/>
          </p:nvSpPr>
          <p:spPr bwMode="auto">
            <a:xfrm>
              <a:off x="5281366" y="2952264"/>
              <a:ext cx="945039" cy="382989"/>
            </a:xfrm>
            <a:custGeom>
              <a:gdLst>
                <a:gd fmla="*/ 0 w 1744" name="T0"/>
                <a:gd fmla="*/ 267 h 835" name="T1"/>
                <a:gd fmla="*/ 99 w 1744" name="T2"/>
                <a:gd fmla="*/ 202 h 835" name="T3"/>
                <a:gd fmla="*/ 268 w 1744" name="T4"/>
                <a:gd fmla="*/ 98 h 835" name="T5"/>
                <a:gd fmla="*/ 326 w 1744" name="T6"/>
                <a:gd fmla="*/ 92 h 835" name="T7"/>
                <a:gd fmla="*/ 454 w 1744" name="T8"/>
                <a:gd fmla="*/ 174 h 835" name="T9"/>
                <a:gd fmla="*/ 530 w 1744" name="T10"/>
                <a:gd fmla="*/ 157 h 835" name="T11"/>
                <a:gd fmla="*/ 617 w 1744" name="T12"/>
                <a:gd fmla="*/ 0 h 835" name="T13"/>
                <a:gd fmla="*/ 710 w 1744" name="T14"/>
                <a:gd fmla="*/ 0 h 835" name="T15"/>
                <a:gd fmla="*/ 797 w 1744" name="T16"/>
                <a:gd fmla="*/ 139 h 835" name="T17"/>
                <a:gd fmla="*/ 867 w 1744" name="T18"/>
                <a:gd fmla="*/ 139 h 835" name="T19"/>
                <a:gd fmla="*/ 994 w 1744" name="T20"/>
                <a:gd fmla="*/ 75 h 835" name="T21"/>
                <a:gd fmla="*/ 1111 w 1744" name="T22"/>
                <a:gd fmla="*/ 157 h 835" name="T23"/>
                <a:gd fmla="*/ 1338 w 1744" name="T24"/>
                <a:gd fmla="*/ 139 h 835" name="T25"/>
                <a:gd fmla="*/ 1407 w 1744" name="T26"/>
                <a:gd fmla="*/ 46 h 835" name="T27"/>
                <a:gd fmla="*/ 1488 w 1744" name="T28"/>
                <a:gd fmla="*/ 87 h 835" name="T29"/>
                <a:gd fmla="*/ 1582 w 1744" name="T30"/>
                <a:gd fmla="*/ 92 h 835" name="T31"/>
                <a:gd fmla="*/ 1540 w 1744" name="T32"/>
                <a:gd fmla="*/ 127 h 835" name="T33"/>
                <a:gd fmla="*/ 1540 w 1744" name="T34"/>
                <a:gd fmla="*/ 249 h 835" name="T35"/>
                <a:gd fmla="*/ 1652 w 1744" name="T36"/>
                <a:gd fmla="*/ 244 h 835" name="T37"/>
                <a:gd fmla="*/ 1704 w 1744" name="T38"/>
                <a:gd fmla="*/ 232 h 835" name="T39"/>
                <a:gd fmla="*/ 1744 w 1744" name="T40"/>
                <a:gd fmla="*/ 302 h 835" name="T41"/>
                <a:gd fmla="*/ 1744 w 1744" name="T42"/>
                <a:gd fmla="*/ 383 h 835" name="T43"/>
                <a:gd fmla="*/ 1674 w 1744" name="T44"/>
                <a:gd fmla="*/ 383 h 835" name="T45"/>
                <a:gd fmla="*/ 1535 w 1744" name="T46"/>
                <a:gd fmla="*/ 528 h 835" name="T47"/>
                <a:gd fmla="*/ 1383 w 1744" name="T48"/>
                <a:gd fmla="*/ 557 h 835" name="T49"/>
                <a:gd fmla="*/ 1383 w 1744" name="T50"/>
                <a:gd fmla="*/ 650 h 835" name="T51"/>
                <a:gd fmla="*/ 1268 w 1744" name="T52"/>
                <a:gd fmla="*/ 743 h 835" name="T53"/>
                <a:gd fmla="*/ 1000 w 1744" name="T54"/>
                <a:gd fmla="*/ 835 h 835" name="T55"/>
                <a:gd fmla="*/ 785 w 1744" name="T56"/>
                <a:gd fmla="*/ 766 h 835" name="T57"/>
                <a:gd fmla="*/ 750 w 1744" name="T58"/>
                <a:gd fmla="*/ 748 h 835" name="T59"/>
                <a:gd fmla="*/ 593 w 1744" name="T60"/>
                <a:gd fmla="*/ 748 h 835" name="T61"/>
                <a:gd fmla="*/ 436 w 1744" name="T62"/>
                <a:gd fmla="*/ 609 h 835" name="T63"/>
                <a:gd fmla="*/ 303 w 1744" name="T64"/>
                <a:gd fmla="*/ 609 h 835" name="T65"/>
                <a:gd fmla="*/ 209 w 1744" name="T66"/>
                <a:gd fmla="*/ 563 h 835" name="T67"/>
                <a:gd fmla="*/ 209 w 1744" name="T68"/>
                <a:gd fmla="*/ 429 h 835" name="T69"/>
                <a:gd fmla="*/ 140 w 1744" name="T70"/>
                <a:gd fmla="*/ 359 h 835" name="T71"/>
                <a:gd fmla="*/ 59 w 1744" name="T72"/>
                <a:gd fmla="*/ 342 h 835" name="T73"/>
                <a:gd fmla="*/ 0 w 1744" name="T74"/>
                <a:gd fmla="*/ 307 h 835" name="T75"/>
                <a:gd fmla="*/ 0 w 1744" name="T76"/>
                <a:gd fmla="*/ 267 h 835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835" w="1744">
                  <a:moveTo>
                    <a:pt x="0" y="267"/>
                  </a:moveTo>
                  <a:lnTo>
                    <a:pt x="99" y="202"/>
                  </a:lnTo>
                  <a:lnTo>
                    <a:pt x="268" y="98"/>
                  </a:lnTo>
                  <a:lnTo>
                    <a:pt x="326" y="92"/>
                  </a:lnTo>
                  <a:lnTo>
                    <a:pt x="454" y="174"/>
                  </a:lnTo>
                  <a:lnTo>
                    <a:pt x="530" y="157"/>
                  </a:lnTo>
                  <a:lnTo>
                    <a:pt x="617" y="0"/>
                  </a:lnTo>
                  <a:lnTo>
                    <a:pt x="710" y="0"/>
                  </a:lnTo>
                  <a:lnTo>
                    <a:pt x="797" y="139"/>
                  </a:lnTo>
                  <a:lnTo>
                    <a:pt x="867" y="139"/>
                  </a:lnTo>
                  <a:lnTo>
                    <a:pt x="994" y="75"/>
                  </a:lnTo>
                  <a:lnTo>
                    <a:pt x="1111" y="157"/>
                  </a:lnTo>
                  <a:lnTo>
                    <a:pt x="1338" y="139"/>
                  </a:lnTo>
                  <a:lnTo>
                    <a:pt x="1407" y="46"/>
                  </a:lnTo>
                  <a:lnTo>
                    <a:pt x="1488" y="87"/>
                  </a:lnTo>
                  <a:lnTo>
                    <a:pt x="1582" y="92"/>
                  </a:lnTo>
                  <a:lnTo>
                    <a:pt x="1540" y="127"/>
                  </a:lnTo>
                  <a:lnTo>
                    <a:pt x="1540" y="249"/>
                  </a:lnTo>
                  <a:lnTo>
                    <a:pt x="1652" y="244"/>
                  </a:lnTo>
                  <a:lnTo>
                    <a:pt x="1704" y="232"/>
                  </a:lnTo>
                  <a:lnTo>
                    <a:pt x="1744" y="302"/>
                  </a:lnTo>
                  <a:lnTo>
                    <a:pt x="1744" y="383"/>
                  </a:lnTo>
                  <a:lnTo>
                    <a:pt x="1674" y="383"/>
                  </a:lnTo>
                  <a:lnTo>
                    <a:pt x="1535" y="528"/>
                  </a:lnTo>
                  <a:lnTo>
                    <a:pt x="1383" y="557"/>
                  </a:lnTo>
                  <a:lnTo>
                    <a:pt x="1383" y="650"/>
                  </a:lnTo>
                  <a:lnTo>
                    <a:pt x="1268" y="743"/>
                  </a:lnTo>
                  <a:lnTo>
                    <a:pt x="1000" y="835"/>
                  </a:lnTo>
                  <a:lnTo>
                    <a:pt x="785" y="766"/>
                  </a:lnTo>
                  <a:lnTo>
                    <a:pt x="750" y="748"/>
                  </a:lnTo>
                  <a:lnTo>
                    <a:pt x="593" y="748"/>
                  </a:lnTo>
                  <a:lnTo>
                    <a:pt x="436" y="609"/>
                  </a:lnTo>
                  <a:lnTo>
                    <a:pt x="303" y="609"/>
                  </a:lnTo>
                  <a:lnTo>
                    <a:pt x="209" y="563"/>
                  </a:lnTo>
                  <a:lnTo>
                    <a:pt x="209" y="429"/>
                  </a:lnTo>
                  <a:lnTo>
                    <a:pt x="140" y="359"/>
                  </a:lnTo>
                  <a:lnTo>
                    <a:pt x="59" y="342"/>
                  </a:lnTo>
                  <a:lnTo>
                    <a:pt x="0" y="307"/>
                  </a:lnTo>
                  <a:lnTo>
                    <a:pt x="0" y="267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03" name="Freeform 855"/>
            <p:cNvSpPr/>
            <p:nvPr/>
          </p:nvSpPr>
          <p:spPr bwMode="auto">
            <a:xfrm>
              <a:off x="6455205" y="3181062"/>
              <a:ext cx="179060" cy="263616"/>
            </a:xfrm>
            <a:custGeom>
              <a:gdLst>
                <a:gd fmla="*/ 267 w 337" name="T0"/>
                <a:gd fmla="*/ 0 h 563" name="T1"/>
                <a:gd fmla="*/ 337 w 337" name="T2"/>
                <a:gd fmla="*/ 64 h 563" name="T3"/>
                <a:gd fmla="*/ 290 w 337" name="T4"/>
                <a:gd fmla="*/ 134 h 563" name="T5"/>
                <a:gd fmla="*/ 267 w 337" name="T6"/>
                <a:gd fmla="*/ 221 h 563" name="T7"/>
                <a:gd fmla="*/ 267 w 337" name="T8"/>
                <a:gd fmla="*/ 291 h 563" name="T9"/>
                <a:gd fmla="*/ 180 w 337" name="T10"/>
                <a:gd fmla="*/ 383 h 563" name="T11"/>
                <a:gd fmla="*/ 157 w 337" name="T12"/>
                <a:gd fmla="*/ 448 h 563" name="T13"/>
                <a:gd fmla="*/ 225 w 337" name="T14"/>
                <a:gd fmla="*/ 517 h 563" name="T15"/>
                <a:gd fmla="*/ 203 w 337" name="T16"/>
                <a:gd fmla="*/ 540 h 563" name="T17"/>
                <a:gd fmla="*/ 133 w 337" name="T18"/>
                <a:gd fmla="*/ 563 h 563" name="T19"/>
                <a:gd fmla="*/ 70 w 337" name="T20"/>
                <a:gd fmla="*/ 563 h 563" name="T21"/>
                <a:gd fmla="*/ 70 w 337" name="T22"/>
                <a:gd fmla="*/ 470 h 563" name="T23"/>
                <a:gd fmla="*/ 46 w 337" name="T24"/>
                <a:gd fmla="*/ 430 h 563" name="T25"/>
                <a:gd fmla="*/ 0 w 337" name="T26"/>
                <a:gd fmla="*/ 383 h 563" name="T27"/>
                <a:gd fmla="*/ 80 w 337" name="T28"/>
                <a:gd fmla="*/ 273 h 563" name="T29"/>
                <a:gd fmla="*/ 133 w 337" name="T30"/>
                <a:gd fmla="*/ 249 h 563" name="T31"/>
                <a:gd fmla="*/ 180 w 337" name="T32"/>
                <a:gd fmla="*/ 157 h 563" name="T33"/>
                <a:gd fmla="*/ 243 w 337" name="T34"/>
                <a:gd fmla="*/ 87 h 563" name="T35"/>
                <a:gd fmla="*/ 243 w 337" name="T36"/>
                <a:gd fmla="*/ 17 h 563" name="T37"/>
                <a:gd fmla="*/ 267 w 337" name="T38"/>
                <a:gd fmla="*/ 0 h 563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563" w="337">
                  <a:moveTo>
                    <a:pt x="267" y="0"/>
                  </a:moveTo>
                  <a:lnTo>
                    <a:pt x="337" y="64"/>
                  </a:lnTo>
                  <a:lnTo>
                    <a:pt x="290" y="134"/>
                  </a:lnTo>
                  <a:lnTo>
                    <a:pt x="267" y="221"/>
                  </a:lnTo>
                  <a:lnTo>
                    <a:pt x="267" y="291"/>
                  </a:lnTo>
                  <a:lnTo>
                    <a:pt x="180" y="383"/>
                  </a:lnTo>
                  <a:lnTo>
                    <a:pt x="157" y="448"/>
                  </a:lnTo>
                  <a:lnTo>
                    <a:pt x="225" y="517"/>
                  </a:lnTo>
                  <a:lnTo>
                    <a:pt x="203" y="540"/>
                  </a:lnTo>
                  <a:lnTo>
                    <a:pt x="133" y="563"/>
                  </a:lnTo>
                  <a:lnTo>
                    <a:pt x="70" y="563"/>
                  </a:lnTo>
                  <a:lnTo>
                    <a:pt x="70" y="470"/>
                  </a:lnTo>
                  <a:lnTo>
                    <a:pt x="46" y="430"/>
                  </a:lnTo>
                  <a:lnTo>
                    <a:pt x="0" y="383"/>
                  </a:lnTo>
                  <a:lnTo>
                    <a:pt x="80" y="273"/>
                  </a:lnTo>
                  <a:lnTo>
                    <a:pt x="133" y="249"/>
                  </a:lnTo>
                  <a:lnTo>
                    <a:pt x="180" y="157"/>
                  </a:lnTo>
                  <a:lnTo>
                    <a:pt x="243" y="87"/>
                  </a:lnTo>
                  <a:lnTo>
                    <a:pt x="243" y="17"/>
                  </a:lnTo>
                  <a:lnTo>
                    <a:pt x="267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04" name="Freeform 856"/>
            <p:cNvSpPr/>
            <p:nvPr/>
          </p:nvSpPr>
          <p:spPr bwMode="auto">
            <a:xfrm>
              <a:off x="6514892" y="3419810"/>
              <a:ext cx="109425" cy="124347"/>
            </a:xfrm>
            <a:custGeom>
              <a:gdLst>
                <a:gd fmla="*/ 0 w 203" name="T0"/>
                <a:gd fmla="*/ 46 h 267" name="T1"/>
                <a:gd fmla="*/ 47 w 203" name="T2"/>
                <a:gd fmla="*/ 88 h 267" name="T3"/>
                <a:gd fmla="*/ 70 w 203" name="T4"/>
                <a:gd fmla="*/ 180 h 267" name="T5"/>
                <a:gd fmla="*/ 70 w 203" name="T6"/>
                <a:gd fmla="*/ 267 h 267" name="T7"/>
                <a:gd fmla="*/ 115 w 203" name="T8"/>
                <a:gd fmla="*/ 267 h 267" name="T9"/>
                <a:gd fmla="*/ 203 w 203" name="T10"/>
                <a:gd fmla="*/ 250 h 267" name="T11"/>
                <a:gd fmla="*/ 203 w 203" name="T12"/>
                <a:gd fmla="*/ 180 h 267" name="T13"/>
                <a:gd fmla="*/ 157 w 203" name="T14"/>
                <a:gd fmla="*/ 88 h 267" name="T15"/>
                <a:gd fmla="*/ 115 w 203" name="T16"/>
                <a:gd fmla="*/ 0 h 267" name="T17"/>
                <a:gd fmla="*/ 70 w 203" name="T18"/>
                <a:gd fmla="*/ 23 h 267" name="T19"/>
                <a:gd fmla="*/ 0 w 203" name="T20"/>
                <a:gd fmla="*/ 46 h 26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67" w="203">
                  <a:moveTo>
                    <a:pt x="0" y="46"/>
                  </a:moveTo>
                  <a:lnTo>
                    <a:pt x="47" y="88"/>
                  </a:lnTo>
                  <a:lnTo>
                    <a:pt x="70" y="180"/>
                  </a:lnTo>
                  <a:lnTo>
                    <a:pt x="70" y="267"/>
                  </a:lnTo>
                  <a:lnTo>
                    <a:pt x="115" y="267"/>
                  </a:lnTo>
                  <a:lnTo>
                    <a:pt x="203" y="250"/>
                  </a:lnTo>
                  <a:lnTo>
                    <a:pt x="203" y="180"/>
                  </a:lnTo>
                  <a:lnTo>
                    <a:pt x="157" y="88"/>
                  </a:lnTo>
                  <a:lnTo>
                    <a:pt x="115" y="0"/>
                  </a:lnTo>
                  <a:lnTo>
                    <a:pt x="70" y="23"/>
                  </a:lnTo>
                  <a:lnTo>
                    <a:pt x="0" y="46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05" name="Freeform 857"/>
            <p:cNvSpPr/>
            <p:nvPr/>
          </p:nvSpPr>
          <p:spPr bwMode="auto">
            <a:xfrm>
              <a:off x="6793429" y="2723465"/>
              <a:ext cx="149216" cy="363093"/>
            </a:xfrm>
            <a:custGeom>
              <a:gdLst>
                <a:gd fmla="*/ 0 w 273" name="T0"/>
                <a:gd fmla="*/ 0 h 791" name="T1"/>
                <a:gd fmla="*/ 46 w 273" name="T2"/>
                <a:gd fmla="*/ 87 h 791" name="T3"/>
                <a:gd fmla="*/ 69 w 273" name="T4"/>
                <a:gd fmla="*/ 251 h 791" name="T5"/>
                <a:gd fmla="*/ 116 w 273" name="T6"/>
                <a:gd fmla="*/ 587 h 791" name="T7"/>
                <a:gd fmla="*/ 139 w 273" name="T8"/>
                <a:gd fmla="*/ 767 h 791" name="T9"/>
                <a:gd fmla="*/ 139 w 273" name="T10"/>
                <a:gd fmla="*/ 791 h 791" name="T11"/>
                <a:gd fmla="*/ 203 w 273" name="T12"/>
                <a:gd fmla="*/ 744 h 791" name="T13"/>
                <a:gd fmla="*/ 250 w 273" name="T14"/>
                <a:gd fmla="*/ 791 h 791" name="T15"/>
                <a:gd fmla="*/ 273 w 273" name="T16"/>
                <a:gd fmla="*/ 744 h 791" name="T17"/>
                <a:gd fmla="*/ 203 w 273" name="T18"/>
                <a:gd fmla="*/ 697 h 791" name="T19"/>
                <a:gd fmla="*/ 163 w 273" name="T20"/>
                <a:gd fmla="*/ 495 h 791" name="T21"/>
                <a:gd fmla="*/ 203 w 273" name="T22"/>
                <a:gd fmla="*/ 495 h 791" name="T23"/>
                <a:gd fmla="*/ 203 w 273" name="T24"/>
                <a:gd fmla="*/ 425 h 791" name="T25"/>
                <a:gd fmla="*/ 116 w 273" name="T26"/>
                <a:gd fmla="*/ 314 h 791" name="T27"/>
                <a:gd fmla="*/ 116 w 273" name="T28"/>
                <a:gd fmla="*/ 157 h 791" name="T29"/>
                <a:gd fmla="*/ 69 w 273" name="T30"/>
                <a:gd fmla="*/ 24 h 791" name="T31"/>
                <a:gd fmla="*/ 23 w 273" name="T32"/>
                <a:gd fmla="*/ 0 h 791" name="T33"/>
                <a:gd fmla="*/ 0 w 273" name="T34"/>
                <a:gd fmla="*/ 0 h 791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791" w="273">
                  <a:moveTo>
                    <a:pt x="0" y="0"/>
                  </a:moveTo>
                  <a:lnTo>
                    <a:pt x="46" y="87"/>
                  </a:lnTo>
                  <a:lnTo>
                    <a:pt x="69" y="251"/>
                  </a:lnTo>
                  <a:lnTo>
                    <a:pt x="116" y="587"/>
                  </a:lnTo>
                  <a:lnTo>
                    <a:pt x="139" y="767"/>
                  </a:lnTo>
                  <a:lnTo>
                    <a:pt x="139" y="791"/>
                  </a:lnTo>
                  <a:lnTo>
                    <a:pt x="203" y="744"/>
                  </a:lnTo>
                  <a:lnTo>
                    <a:pt x="250" y="791"/>
                  </a:lnTo>
                  <a:lnTo>
                    <a:pt x="273" y="744"/>
                  </a:lnTo>
                  <a:lnTo>
                    <a:pt x="203" y="697"/>
                  </a:lnTo>
                  <a:lnTo>
                    <a:pt x="163" y="495"/>
                  </a:lnTo>
                  <a:lnTo>
                    <a:pt x="203" y="495"/>
                  </a:lnTo>
                  <a:lnTo>
                    <a:pt x="203" y="425"/>
                  </a:lnTo>
                  <a:lnTo>
                    <a:pt x="116" y="314"/>
                  </a:lnTo>
                  <a:lnTo>
                    <a:pt x="116" y="157"/>
                  </a:lnTo>
                  <a:lnTo>
                    <a:pt x="69" y="24"/>
                  </a:lnTo>
                  <a:lnTo>
                    <a:pt x="2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06" name="Freeform 858"/>
            <p:cNvSpPr/>
            <p:nvPr/>
          </p:nvSpPr>
          <p:spPr bwMode="auto">
            <a:xfrm>
              <a:off x="6892907" y="3106454"/>
              <a:ext cx="154191" cy="154191"/>
            </a:xfrm>
            <a:custGeom>
              <a:gdLst>
                <a:gd fmla="*/ 0 w 291" name="T0"/>
                <a:gd fmla="*/ 0 h 331" name="T1"/>
                <a:gd fmla="*/ 17 w 291" name="T2"/>
                <a:gd fmla="*/ 134 h 331" name="T3"/>
                <a:gd fmla="*/ 0 w 291" name="T4"/>
                <a:gd fmla="*/ 314 h 331" name="T5"/>
                <a:gd fmla="*/ 87 w 291" name="T6"/>
                <a:gd fmla="*/ 291 h 331" name="T7"/>
                <a:gd fmla="*/ 151 w 291" name="T8"/>
                <a:gd fmla="*/ 331 h 331" name="T9"/>
                <a:gd fmla="*/ 180 w 291" name="T10"/>
                <a:gd fmla="*/ 314 h 331" name="T11"/>
                <a:gd fmla="*/ 180 w 291" name="T12"/>
                <a:gd fmla="*/ 267 h 331" name="T13"/>
                <a:gd fmla="*/ 291 w 291" name="T14"/>
                <a:gd fmla="*/ 174 h 331" name="T15"/>
                <a:gd fmla="*/ 244 w 291" name="T16"/>
                <a:gd fmla="*/ 134 h 331" name="T17"/>
                <a:gd fmla="*/ 151 w 291" name="T18"/>
                <a:gd fmla="*/ 111 h 331" name="T19"/>
                <a:gd fmla="*/ 40 w 291" name="T20"/>
                <a:gd fmla="*/ 17 h 331" name="T21"/>
                <a:gd fmla="*/ 0 w 291" name="T22"/>
                <a:gd fmla="*/ 0 h 33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31" w="291">
                  <a:moveTo>
                    <a:pt x="0" y="0"/>
                  </a:moveTo>
                  <a:lnTo>
                    <a:pt x="17" y="134"/>
                  </a:lnTo>
                  <a:lnTo>
                    <a:pt x="0" y="314"/>
                  </a:lnTo>
                  <a:lnTo>
                    <a:pt x="87" y="291"/>
                  </a:lnTo>
                  <a:lnTo>
                    <a:pt x="151" y="331"/>
                  </a:lnTo>
                  <a:lnTo>
                    <a:pt x="180" y="314"/>
                  </a:lnTo>
                  <a:lnTo>
                    <a:pt x="180" y="267"/>
                  </a:lnTo>
                  <a:lnTo>
                    <a:pt x="291" y="174"/>
                  </a:lnTo>
                  <a:lnTo>
                    <a:pt x="244" y="134"/>
                  </a:lnTo>
                  <a:lnTo>
                    <a:pt x="151" y="111"/>
                  </a:lnTo>
                  <a:lnTo>
                    <a:pt x="40" y="1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07" name="Freeform 859"/>
            <p:cNvSpPr/>
            <p:nvPr/>
          </p:nvSpPr>
          <p:spPr bwMode="auto">
            <a:xfrm>
              <a:off x="6688979" y="3285515"/>
              <a:ext cx="278538" cy="288486"/>
            </a:xfrm>
            <a:custGeom>
              <a:gdLst>
                <a:gd fmla="*/ 384 w 518" name="T0"/>
                <a:gd fmla="*/ 0 h 633" name="T1"/>
                <a:gd fmla="*/ 361 w 518" name="T2"/>
                <a:gd fmla="*/ 209 h 633" name="T3"/>
                <a:gd fmla="*/ 361 w 518" name="T4"/>
                <a:gd fmla="*/ 296 h 633" name="T5"/>
                <a:gd fmla="*/ 198 w 518" name="T6"/>
                <a:gd fmla="*/ 429 h 633" name="T7"/>
                <a:gd fmla="*/ 198 w 518" name="T8"/>
                <a:gd fmla="*/ 476 h 633" name="T9"/>
                <a:gd fmla="*/ 47 w 518" name="T10"/>
                <a:gd fmla="*/ 523 h 633" name="T11"/>
                <a:gd fmla="*/ 0 w 518" name="T12"/>
                <a:gd fmla="*/ 586 h 633" name="T13"/>
                <a:gd fmla="*/ 65 w 518" name="T14"/>
                <a:gd fmla="*/ 610 h 633" name="T15"/>
                <a:gd fmla="*/ 110 w 518" name="T16"/>
                <a:gd fmla="*/ 586 h 633" name="T17"/>
                <a:gd fmla="*/ 157 w 518" name="T18"/>
                <a:gd fmla="*/ 586 h 633" name="T19"/>
                <a:gd fmla="*/ 221 w 518" name="T20"/>
                <a:gd fmla="*/ 563 h 633" name="T21"/>
                <a:gd fmla="*/ 244 w 518" name="T22"/>
                <a:gd fmla="*/ 633 h 633" name="T23"/>
                <a:gd fmla="*/ 314 w 518" name="T24"/>
                <a:gd fmla="*/ 610 h 633" name="T25"/>
                <a:gd fmla="*/ 314 w 518" name="T26"/>
                <a:gd fmla="*/ 546 h 633" name="T27"/>
                <a:gd fmla="*/ 337 w 518" name="T28"/>
                <a:gd fmla="*/ 546 h 633" name="T29"/>
                <a:gd fmla="*/ 361 w 518" name="T30"/>
                <a:gd fmla="*/ 523 h 633" name="T31"/>
                <a:gd fmla="*/ 448 w 518" name="T32"/>
                <a:gd fmla="*/ 523 h 633" name="T33"/>
                <a:gd fmla="*/ 448 w 518" name="T34"/>
                <a:gd fmla="*/ 476 h 633" name="T35"/>
                <a:gd fmla="*/ 518 w 518" name="T36"/>
                <a:gd fmla="*/ 499 h 633" name="T37"/>
                <a:gd fmla="*/ 494 w 518" name="T38"/>
                <a:gd fmla="*/ 366 h 633" name="T39"/>
                <a:gd fmla="*/ 471 w 518" name="T40"/>
                <a:gd fmla="*/ 296 h 633" name="T41"/>
                <a:gd fmla="*/ 494 w 518" name="T42"/>
                <a:gd fmla="*/ 227 h 633" name="T43"/>
                <a:gd fmla="*/ 494 w 518" name="T44"/>
                <a:gd fmla="*/ 185 h 633" name="T45"/>
                <a:gd fmla="*/ 518 w 518" name="T46"/>
                <a:gd fmla="*/ 115 h 633" name="T47"/>
                <a:gd fmla="*/ 471 w 518" name="T48"/>
                <a:gd fmla="*/ 28 h 633" name="T49"/>
                <a:gd fmla="*/ 448 w 518" name="T50"/>
                <a:gd fmla="*/ 28 h 633" name="T51"/>
                <a:gd fmla="*/ 384 w 518" name="T52"/>
                <a:gd fmla="*/ 0 h 633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633" w="518">
                  <a:moveTo>
                    <a:pt x="384" y="0"/>
                  </a:moveTo>
                  <a:lnTo>
                    <a:pt x="361" y="209"/>
                  </a:lnTo>
                  <a:lnTo>
                    <a:pt x="361" y="296"/>
                  </a:lnTo>
                  <a:lnTo>
                    <a:pt x="198" y="429"/>
                  </a:lnTo>
                  <a:lnTo>
                    <a:pt x="198" y="476"/>
                  </a:lnTo>
                  <a:lnTo>
                    <a:pt x="47" y="523"/>
                  </a:lnTo>
                  <a:lnTo>
                    <a:pt x="0" y="586"/>
                  </a:lnTo>
                  <a:lnTo>
                    <a:pt x="65" y="610"/>
                  </a:lnTo>
                  <a:lnTo>
                    <a:pt x="110" y="586"/>
                  </a:lnTo>
                  <a:lnTo>
                    <a:pt x="157" y="586"/>
                  </a:lnTo>
                  <a:lnTo>
                    <a:pt x="221" y="563"/>
                  </a:lnTo>
                  <a:lnTo>
                    <a:pt x="244" y="633"/>
                  </a:lnTo>
                  <a:lnTo>
                    <a:pt x="314" y="610"/>
                  </a:lnTo>
                  <a:lnTo>
                    <a:pt x="314" y="546"/>
                  </a:lnTo>
                  <a:lnTo>
                    <a:pt x="337" y="546"/>
                  </a:lnTo>
                  <a:lnTo>
                    <a:pt x="361" y="523"/>
                  </a:lnTo>
                  <a:lnTo>
                    <a:pt x="448" y="523"/>
                  </a:lnTo>
                  <a:lnTo>
                    <a:pt x="448" y="476"/>
                  </a:lnTo>
                  <a:lnTo>
                    <a:pt x="518" y="499"/>
                  </a:lnTo>
                  <a:lnTo>
                    <a:pt x="494" y="366"/>
                  </a:lnTo>
                  <a:lnTo>
                    <a:pt x="471" y="296"/>
                  </a:lnTo>
                  <a:lnTo>
                    <a:pt x="494" y="227"/>
                  </a:lnTo>
                  <a:lnTo>
                    <a:pt x="494" y="185"/>
                  </a:lnTo>
                  <a:lnTo>
                    <a:pt x="518" y="115"/>
                  </a:lnTo>
                  <a:lnTo>
                    <a:pt x="471" y="28"/>
                  </a:lnTo>
                  <a:lnTo>
                    <a:pt x="448" y="28"/>
                  </a:lnTo>
                  <a:lnTo>
                    <a:pt x="384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08" name="Freeform 860"/>
            <p:cNvSpPr/>
            <p:nvPr/>
          </p:nvSpPr>
          <p:spPr bwMode="auto">
            <a:xfrm>
              <a:off x="6748664" y="3574000"/>
              <a:ext cx="44765" cy="34817"/>
            </a:xfrm>
            <a:custGeom>
              <a:gdLst>
                <a:gd fmla="*/ 47 w 88" name="T0"/>
                <a:gd fmla="*/ 0 h 70" name="T1"/>
                <a:gd fmla="*/ 0 w 88" name="T2"/>
                <a:gd fmla="*/ 23 h 70" name="T3"/>
                <a:gd fmla="*/ 0 w 88" name="T4"/>
                <a:gd fmla="*/ 70 h 70" name="T5"/>
                <a:gd fmla="*/ 88 w 88" name="T6"/>
                <a:gd fmla="*/ 70 h 70" name="T7"/>
                <a:gd fmla="*/ 88 w 88" name="T8"/>
                <a:gd fmla="*/ 23 h 70" name="T9"/>
                <a:gd fmla="*/ 47 w 88" name="T10"/>
                <a:gd fmla="*/ 0 h 7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70" w="88">
                  <a:moveTo>
                    <a:pt x="47" y="0"/>
                  </a:moveTo>
                  <a:lnTo>
                    <a:pt x="0" y="23"/>
                  </a:lnTo>
                  <a:lnTo>
                    <a:pt x="0" y="70"/>
                  </a:lnTo>
                  <a:lnTo>
                    <a:pt x="88" y="70"/>
                  </a:lnTo>
                  <a:lnTo>
                    <a:pt x="88" y="23"/>
                  </a:lnTo>
                  <a:lnTo>
                    <a:pt x="47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09" name="Freeform 861"/>
            <p:cNvSpPr/>
            <p:nvPr/>
          </p:nvSpPr>
          <p:spPr bwMode="auto">
            <a:xfrm>
              <a:off x="6674056" y="3588923"/>
              <a:ext cx="44765" cy="89530"/>
            </a:xfrm>
            <a:custGeom>
              <a:gdLst>
                <a:gd fmla="*/ 88 w 88" name="T0"/>
                <a:gd fmla="*/ 47 h 204" name="T1"/>
                <a:gd fmla="*/ 41 w 88" name="T2"/>
                <a:gd fmla="*/ 0 h 204" name="T3"/>
                <a:gd fmla="*/ 0 w 88" name="T4"/>
                <a:gd fmla="*/ 47 h 204" name="T5"/>
                <a:gd fmla="*/ 0 w 88" name="T6"/>
                <a:gd fmla="*/ 157 h 204" name="T7"/>
                <a:gd fmla="*/ 41 w 88" name="T8"/>
                <a:gd fmla="*/ 204 h 204" name="T9"/>
                <a:gd fmla="*/ 70 w 88" name="T10"/>
                <a:gd fmla="*/ 157 h 204" name="T11"/>
                <a:gd fmla="*/ 70 w 88" name="T12"/>
                <a:gd fmla="*/ 94 h 204" name="T13"/>
                <a:gd fmla="*/ 88 w 88" name="T14"/>
                <a:gd fmla="*/ 47 h 20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04" w="88">
                  <a:moveTo>
                    <a:pt x="88" y="47"/>
                  </a:moveTo>
                  <a:lnTo>
                    <a:pt x="41" y="0"/>
                  </a:lnTo>
                  <a:lnTo>
                    <a:pt x="0" y="47"/>
                  </a:lnTo>
                  <a:lnTo>
                    <a:pt x="0" y="157"/>
                  </a:lnTo>
                  <a:lnTo>
                    <a:pt x="41" y="204"/>
                  </a:lnTo>
                  <a:lnTo>
                    <a:pt x="70" y="157"/>
                  </a:lnTo>
                  <a:lnTo>
                    <a:pt x="70" y="94"/>
                  </a:lnTo>
                  <a:lnTo>
                    <a:pt x="88" y="47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10" name="Freeform 862"/>
            <p:cNvSpPr/>
            <p:nvPr/>
          </p:nvSpPr>
          <p:spPr bwMode="auto">
            <a:xfrm>
              <a:off x="6052319" y="4051494"/>
              <a:ext cx="74608" cy="44765"/>
            </a:xfrm>
            <a:custGeom>
              <a:gdLst>
                <a:gd fmla="*/ 110 w 134" name="T0"/>
                <a:gd fmla="*/ 0 h 93" name="T1"/>
                <a:gd fmla="*/ 47 w 134" name="T2"/>
                <a:gd fmla="*/ 0 h 93" name="T3"/>
                <a:gd fmla="*/ 0 w 134" name="T4"/>
                <a:gd fmla="*/ 47 h 93" name="T5"/>
                <a:gd fmla="*/ 47 w 134" name="T6"/>
                <a:gd fmla="*/ 93 h 93" name="T7"/>
                <a:gd fmla="*/ 134 w 134" name="T8"/>
                <a:gd fmla="*/ 47 h 93" name="T9"/>
                <a:gd fmla="*/ 110 w 134" name="T10"/>
                <a:gd fmla="*/ 0 h 9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93" w="134">
                  <a:moveTo>
                    <a:pt x="110" y="0"/>
                  </a:moveTo>
                  <a:lnTo>
                    <a:pt x="47" y="0"/>
                  </a:lnTo>
                  <a:lnTo>
                    <a:pt x="0" y="47"/>
                  </a:lnTo>
                  <a:lnTo>
                    <a:pt x="47" y="93"/>
                  </a:lnTo>
                  <a:lnTo>
                    <a:pt x="134" y="47"/>
                  </a:lnTo>
                  <a:lnTo>
                    <a:pt x="110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11" name="Freeform 863"/>
            <p:cNvSpPr/>
            <p:nvPr/>
          </p:nvSpPr>
          <p:spPr bwMode="auto">
            <a:xfrm>
              <a:off x="5868285" y="3961964"/>
              <a:ext cx="233774" cy="412833"/>
            </a:xfrm>
            <a:custGeom>
              <a:gdLst>
                <a:gd fmla="*/ 0 w 424" name="T0"/>
                <a:gd fmla="*/ 47 h 901" name="T1"/>
                <a:gd fmla="*/ 18 w 424" name="T2"/>
                <a:gd fmla="*/ 111 h 901" name="T3"/>
                <a:gd fmla="*/ 88 w 424" name="T4"/>
                <a:gd fmla="*/ 111 h 901" name="T5"/>
                <a:gd fmla="*/ 133 w 424" name="T6"/>
                <a:gd fmla="*/ 181 h 901" name="T7"/>
                <a:gd fmla="*/ 111 w 424" name="T8"/>
                <a:gd fmla="*/ 251 h 901" name="T9"/>
                <a:gd fmla="*/ 221 w 424" name="T10"/>
                <a:gd fmla="*/ 384 h 901" name="T11"/>
                <a:gd fmla="*/ 314 w 424" name="T12"/>
                <a:gd fmla="*/ 518 h 901" name="T13"/>
                <a:gd fmla="*/ 268 w 424" name="T14"/>
                <a:gd fmla="*/ 587 h 901" name="T15"/>
                <a:gd fmla="*/ 314 w 424" name="T16"/>
                <a:gd fmla="*/ 704 h 901" name="T17"/>
                <a:gd fmla="*/ 221 w 424" name="T18"/>
                <a:gd fmla="*/ 744 h 901" name="T19"/>
                <a:gd fmla="*/ 221 w 424" name="T20"/>
                <a:gd fmla="*/ 791 h 901" name="T21"/>
                <a:gd fmla="*/ 157 w 424" name="T22"/>
                <a:gd fmla="*/ 814 h 901" name="T23"/>
                <a:gd fmla="*/ 157 w 424" name="T24"/>
                <a:gd fmla="*/ 861 h 901" name="T25"/>
                <a:gd fmla="*/ 180 w 424" name="T26"/>
                <a:gd fmla="*/ 901 h 901" name="T27"/>
                <a:gd fmla="*/ 221 w 424" name="T28"/>
                <a:gd fmla="*/ 878 h 901" name="T29"/>
                <a:gd fmla="*/ 355 w 424" name="T30"/>
                <a:gd fmla="*/ 767 h 901" name="T31"/>
                <a:gd fmla="*/ 402 w 424" name="T32"/>
                <a:gd fmla="*/ 721 h 901" name="T33"/>
                <a:gd fmla="*/ 424 w 424" name="T34"/>
                <a:gd fmla="*/ 634 h 901" name="T35"/>
                <a:gd fmla="*/ 402 w 424" name="T36"/>
                <a:gd fmla="*/ 518 h 901" name="T37"/>
                <a:gd fmla="*/ 355 w 424" name="T38"/>
                <a:gd fmla="*/ 453 h 901" name="T39"/>
                <a:gd fmla="*/ 355 w 424" name="T40"/>
                <a:gd fmla="*/ 408 h 901" name="T41"/>
                <a:gd fmla="*/ 290 w 424" name="T42"/>
                <a:gd fmla="*/ 408 h 901" name="T43"/>
                <a:gd fmla="*/ 245 w 424" name="T44"/>
                <a:gd fmla="*/ 338 h 901" name="T45"/>
                <a:gd fmla="*/ 198 w 424" name="T46"/>
                <a:gd fmla="*/ 251 h 901" name="T47"/>
                <a:gd fmla="*/ 198 w 424" name="T48"/>
                <a:gd fmla="*/ 181 h 901" name="T49"/>
                <a:gd fmla="*/ 268 w 424" name="T50"/>
                <a:gd fmla="*/ 111 h 901" name="T51"/>
                <a:gd fmla="*/ 290 w 424" name="T52"/>
                <a:gd fmla="*/ 87 h 901" name="T53"/>
                <a:gd fmla="*/ 268 w 424" name="T54"/>
                <a:gd fmla="*/ 87 h 901" name="T55"/>
                <a:gd fmla="*/ 221 w 424" name="T56"/>
                <a:gd fmla="*/ 47 h 901" name="T57"/>
                <a:gd fmla="*/ 221 w 424" name="T58"/>
                <a:gd fmla="*/ 0 h 901" name="T59"/>
                <a:gd fmla="*/ 198 w 424" name="T60"/>
                <a:gd fmla="*/ 0 h 901" name="T61"/>
                <a:gd fmla="*/ 133 w 424" name="T62"/>
                <a:gd fmla="*/ 0 h 901" name="T63"/>
                <a:gd fmla="*/ 18 w 424" name="T64"/>
                <a:gd fmla="*/ 70 h 901" name="T65"/>
                <a:gd fmla="*/ 0 w 424" name="T66"/>
                <a:gd fmla="*/ 47 h 901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901" w="422">
                  <a:moveTo>
                    <a:pt x="0" y="47"/>
                  </a:moveTo>
                  <a:lnTo>
                    <a:pt x="18" y="111"/>
                  </a:lnTo>
                  <a:lnTo>
                    <a:pt x="88" y="111"/>
                  </a:lnTo>
                  <a:lnTo>
                    <a:pt x="133" y="181"/>
                  </a:lnTo>
                  <a:lnTo>
                    <a:pt x="111" y="251"/>
                  </a:lnTo>
                  <a:lnTo>
                    <a:pt x="221" y="384"/>
                  </a:lnTo>
                  <a:lnTo>
                    <a:pt x="314" y="518"/>
                  </a:lnTo>
                  <a:lnTo>
                    <a:pt x="268" y="587"/>
                  </a:lnTo>
                  <a:lnTo>
                    <a:pt x="314" y="704"/>
                  </a:lnTo>
                  <a:lnTo>
                    <a:pt x="221" y="744"/>
                  </a:lnTo>
                  <a:lnTo>
                    <a:pt x="221" y="791"/>
                  </a:lnTo>
                  <a:lnTo>
                    <a:pt x="157" y="814"/>
                  </a:lnTo>
                  <a:lnTo>
                    <a:pt x="157" y="861"/>
                  </a:lnTo>
                  <a:lnTo>
                    <a:pt x="180" y="901"/>
                  </a:lnTo>
                  <a:lnTo>
                    <a:pt x="221" y="878"/>
                  </a:lnTo>
                  <a:lnTo>
                    <a:pt x="355" y="767"/>
                  </a:lnTo>
                  <a:lnTo>
                    <a:pt x="402" y="721"/>
                  </a:lnTo>
                  <a:lnTo>
                    <a:pt x="424" y="634"/>
                  </a:lnTo>
                  <a:lnTo>
                    <a:pt x="402" y="518"/>
                  </a:lnTo>
                  <a:lnTo>
                    <a:pt x="355" y="453"/>
                  </a:lnTo>
                  <a:lnTo>
                    <a:pt x="355" y="408"/>
                  </a:lnTo>
                  <a:lnTo>
                    <a:pt x="290" y="408"/>
                  </a:lnTo>
                  <a:lnTo>
                    <a:pt x="245" y="338"/>
                  </a:lnTo>
                  <a:lnTo>
                    <a:pt x="198" y="251"/>
                  </a:lnTo>
                  <a:lnTo>
                    <a:pt x="198" y="181"/>
                  </a:lnTo>
                  <a:lnTo>
                    <a:pt x="268" y="111"/>
                  </a:lnTo>
                  <a:lnTo>
                    <a:pt x="290" y="87"/>
                  </a:lnTo>
                  <a:lnTo>
                    <a:pt x="268" y="87"/>
                  </a:lnTo>
                  <a:lnTo>
                    <a:pt x="221" y="47"/>
                  </a:lnTo>
                  <a:lnTo>
                    <a:pt x="221" y="0"/>
                  </a:lnTo>
                  <a:lnTo>
                    <a:pt x="198" y="0"/>
                  </a:lnTo>
                  <a:lnTo>
                    <a:pt x="133" y="0"/>
                  </a:lnTo>
                  <a:lnTo>
                    <a:pt x="18" y="70"/>
                  </a:lnTo>
                  <a:lnTo>
                    <a:pt x="0" y="47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12" name="Freeform 864"/>
            <p:cNvSpPr/>
            <p:nvPr/>
          </p:nvSpPr>
          <p:spPr bwMode="auto">
            <a:xfrm>
              <a:off x="5798651" y="3981860"/>
              <a:ext cx="243721" cy="373042"/>
            </a:xfrm>
            <a:custGeom>
              <a:gdLst>
                <a:gd fmla="*/ 110 w 453" name="T0"/>
                <a:gd fmla="*/ 0 h 814" name="T1"/>
                <a:gd fmla="*/ 52 w 453" name="T2"/>
                <a:gd fmla="*/ 52 h 814" name="T3"/>
                <a:gd fmla="*/ 0 w 453" name="T4"/>
                <a:gd fmla="*/ 134 h 814" name="T5"/>
                <a:gd fmla="*/ 70 w 453" name="T6"/>
                <a:gd fmla="*/ 180 h 814" name="T7"/>
                <a:gd fmla="*/ 70 w 453" name="T8"/>
                <a:gd fmla="*/ 291 h 814" name="T9"/>
                <a:gd fmla="*/ 110 w 453" name="T10"/>
                <a:gd fmla="*/ 314 h 814" name="T11"/>
                <a:gd fmla="*/ 180 w 453" name="T12"/>
                <a:gd fmla="*/ 267 h 814" name="T13"/>
                <a:gd fmla="*/ 227 w 453" name="T14"/>
                <a:gd fmla="*/ 267 h 814" name="T15"/>
                <a:gd fmla="*/ 337 w 453" name="T16"/>
                <a:gd fmla="*/ 406 h 814" name="T17"/>
                <a:gd fmla="*/ 337 w 453" name="T18"/>
                <a:gd fmla="*/ 453 h 814" name="T19"/>
                <a:gd fmla="*/ 360 w 453" name="T20"/>
                <a:gd fmla="*/ 494 h 814" name="T21"/>
                <a:gd fmla="*/ 360 w 453" name="T22"/>
                <a:gd fmla="*/ 563 h 814" name="T23"/>
                <a:gd fmla="*/ 337 w 453" name="T24"/>
                <a:gd fmla="*/ 587 h 814" name="T25"/>
                <a:gd fmla="*/ 272 w 453" name="T26"/>
                <a:gd fmla="*/ 563 h 814" name="T27"/>
                <a:gd fmla="*/ 227 w 453" name="T28"/>
                <a:gd fmla="*/ 518 h 814" name="T29"/>
                <a:gd fmla="*/ 174 w 453" name="T30"/>
                <a:gd fmla="*/ 570 h 814" name="T31"/>
                <a:gd fmla="*/ 157 w 453" name="T32"/>
                <a:gd fmla="*/ 610 h 814" name="T33"/>
                <a:gd fmla="*/ 180 w 453" name="T34"/>
                <a:gd fmla="*/ 697 h 814" name="T35"/>
                <a:gd fmla="*/ 227 w 453" name="T36"/>
                <a:gd fmla="*/ 744 h 814" name="T37"/>
                <a:gd fmla="*/ 296 w 453" name="T38"/>
                <a:gd fmla="*/ 814 h 814" name="T39"/>
                <a:gd fmla="*/ 319 w 453" name="T40"/>
                <a:gd fmla="*/ 790 h 814" name="T41"/>
                <a:gd fmla="*/ 360 w 453" name="T42"/>
                <a:gd fmla="*/ 744 h 814" name="T43"/>
                <a:gd fmla="*/ 360 w 453" name="T44"/>
                <a:gd fmla="*/ 697 h 814" name="T45"/>
                <a:gd fmla="*/ 407 w 453" name="T46"/>
                <a:gd fmla="*/ 674 h 814" name="T47"/>
                <a:gd fmla="*/ 447 w 453" name="T48"/>
                <a:gd fmla="*/ 650 h 814" name="T49"/>
                <a:gd fmla="*/ 453 w 453" name="T50"/>
                <a:gd fmla="*/ 610 h 814" name="T51"/>
                <a:gd fmla="*/ 407 w 453" name="T52"/>
                <a:gd fmla="*/ 563 h 814" name="T53"/>
                <a:gd fmla="*/ 436 w 453" name="T54"/>
                <a:gd fmla="*/ 494 h 814" name="T55"/>
                <a:gd fmla="*/ 447 w 453" name="T56"/>
                <a:gd fmla="*/ 471 h 814" name="T57"/>
                <a:gd fmla="*/ 424 w 453" name="T58"/>
                <a:gd fmla="*/ 424 h 814" name="T59"/>
                <a:gd fmla="*/ 319 w 453" name="T60"/>
                <a:gd fmla="*/ 267 h 814" name="T61"/>
                <a:gd fmla="*/ 250 w 453" name="T62"/>
                <a:gd fmla="*/ 204 h 814" name="T63"/>
                <a:gd fmla="*/ 272 w 453" name="T64"/>
                <a:gd fmla="*/ 134 h 814" name="T65"/>
                <a:gd fmla="*/ 250 w 453" name="T66"/>
                <a:gd fmla="*/ 87 h 814" name="T67"/>
                <a:gd fmla="*/ 227 w 453" name="T68"/>
                <a:gd fmla="*/ 64 h 814" name="T69"/>
                <a:gd fmla="*/ 157 w 453" name="T70"/>
                <a:gd fmla="*/ 64 h 814" name="T71"/>
                <a:gd fmla="*/ 157 w 453" name="T72"/>
                <a:gd fmla="*/ 23 h 814" name="T73"/>
                <a:gd fmla="*/ 110 w 453" name="T74"/>
                <a:gd fmla="*/ 0 h 814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814" w="452">
                  <a:moveTo>
                    <a:pt x="110" y="0"/>
                  </a:moveTo>
                  <a:lnTo>
                    <a:pt x="52" y="52"/>
                  </a:lnTo>
                  <a:lnTo>
                    <a:pt x="0" y="134"/>
                  </a:lnTo>
                  <a:lnTo>
                    <a:pt x="70" y="180"/>
                  </a:lnTo>
                  <a:lnTo>
                    <a:pt x="70" y="291"/>
                  </a:lnTo>
                  <a:lnTo>
                    <a:pt x="110" y="314"/>
                  </a:lnTo>
                  <a:lnTo>
                    <a:pt x="180" y="267"/>
                  </a:lnTo>
                  <a:lnTo>
                    <a:pt x="227" y="267"/>
                  </a:lnTo>
                  <a:lnTo>
                    <a:pt x="337" y="406"/>
                  </a:lnTo>
                  <a:lnTo>
                    <a:pt x="337" y="453"/>
                  </a:lnTo>
                  <a:lnTo>
                    <a:pt x="360" y="494"/>
                  </a:lnTo>
                  <a:lnTo>
                    <a:pt x="360" y="563"/>
                  </a:lnTo>
                  <a:lnTo>
                    <a:pt x="337" y="587"/>
                  </a:lnTo>
                  <a:lnTo>
                    <a:pt x="272" y="563"/>
                  </a:lnTo>
                  <a:lnTo>
                    <a:pt x="227" y="518"/>
                  </a:lnTo>
                  <a:lnTo>
                    <a:pt x="174" y="570"/>
                  </a:lnTo>
                  <a:lnTo>
                    <a:pt x="157" y="610"/>
                  </a:lnTo>
                  <a:lnTo>
                    <a:pt x="180" y="697"/>
                  </a:lnTo>
                  <a:lnTo>
                    <a:pt x="227" y="744"/>
                  </a:lnTo>
                  <a:lnTo>
                    <a:pt x="296" y="814"/>
                  </a:lnTo>
                  <a:lnTo>
                    <a:pt x="319" y="790"/>
                  </a:lnTo>
                  <a:lnTo>
                    <a:pt x="360" y="744"/>
                  </a:lnTo>
                  <a:lnTo>
                    <a:pt x="360" y="697"/>
                  </a:lnTo>
                  <a:lnTo>
                    <a:pt x="407" y="674"/>
                  </a:lnTo>
                  <a:lnTo>
                    <a:pt x="447" y="650"/>
                  </a:lnTo>
                  <a:lnTo>
                    <a:pt x="453" y="610"/>
                  </a:lnTo>
                  <a:lnTo>
                    <a:pt x="407" y="563"/>
                  </a:lnTo>
                  <a:lnTo>
                    <a:pt x="436" y="494"/>
                  </a:lnTo>
                  <a:lnTo>
                    <a:pt x="447" y="471"/>
                  </a:lnTo>
                  <a:lnTo>
                    <a:pt x="424" y="424"/>
                  </a:lnTo>
                  <a:lnTo>
                    <a:pt x="319" y="267"/>
                  </a:lnTo>
                  <a:lnTo>
                    <a:pt x="250" y="204"/>
                  </a:lnTo>
                  <a:lnTo>
                    <a:pt x="272" y="134"/>
                  </a:lnTo>
                  <a:lnTo>
                    <a:pt x="250" y="87"/>
                  </a:lnTo>
                  <a:lnTo>
                    <a:pt x="227" y="64"/>
                  </a:lnTo>
                  <a:lnTo>
                    <a:pt x="157" y="64"/>
                  </a:lnTo>
                  <a:lnTo>
                    <a:pt x="157" y="23"/>
                  </a:lnTo>
                  <a:lnTo>
                    <a:pt x="110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13" name="Freeform 865"/>
            <p:cNvSpPr/>
            <p:nvPr/>
          </p:nvSpPr>
          <p:spPr bwMode="auto">
            <a:xfrm>
              <a:off x="5729017" y="4041547"/>
              <a:ext cx="263616" cy="397912"/>
            </a:xfrm>
            <a:custGeom>
              <a:gdLst>
                <a:gd fmla="*/ 122 w 482" name="T0"/>
                <a:gd fmla="*/ 0 h 854" name="T1"/>
                <a:gd fmla="*/ 99 w 482" name="T2"/>
                <a:gd fmla="*/ 28 h 854" name="T3"/>
                <a:gd fmla="*/ 58 w 482" name="T4"/>
                <a:gd fmla="*/ 75 h 854" name="T5"/>
                <a:gd fmla="*/ 0 w 482" name="T6"/>
                <a:gd fmla="*/ 140 h 854" name="T7"/>
                <a:gd fmla="*/ 75 w 482" name="T8"/>
                <a:gd fmla="*/ 272 h 854" name="T9"/>
                <a:gd fmla="*/ 75 w 482" name="T10"/>
                <a:gd fmla="*/ 360 h 854" name="T11"/>
                <a:gd fmla="*/ 75 w 482" name="T12"/>
                <a:gd fmla="*/ 406 h 854" name="T13"/>
                <a:gd fmla="*/ 99 w 482" name="T14"/>
                <a:gd fmla="*/ 476 h 854" name="T15"/>
                <a:gd fmla="*/ 75 w 482" name="T16"/>
                <a:gd fmla="*/ 656 h 854" name="T17"/>
                <a:gd fmla="*/ 75 w 482" name="T18"/>
                <a:gd fmla="*/ 720 h 854" name="T19"/>
                <a:gd fmla="*/ 145 w 482" name="T20"/>
                <a:gd fmla="*/ 767 h 854" name="T21"/>
                <a:gd fmla="*/ 168 w 482" name="T22"/>
                <a:gd fmla="*/ 848 h 854" name="T23"/>
                <a:gd fmla="*/ 232 w 482" name="T24"/>
                <a:gd fmla="*/ 854 h 854" name="T25"/>
                <a:gd fmla="*/ 192 w 482" name="T26"/>
                <a:gd fmla="*/ 743 h 854" name="T27"/>
                <a:gd fmla="*/ 145 w 482" name="T28"/>
                <a:gd fmla="*/ 697 h 854" name="T29"/>
                <a:gd fmla="*/ 168 w 482" name="T30"/>
                <a:gd fmla="*/ 540 h 854" name="T31"/>
                <a:gd fmla="*/ 168 w 482" name="T32"/>
                <a:gd fmla="*/ 453 h 854" name="T33"/>
                <a:gd fmla="*/ 232 w 482" name="T34"/>
                <a:gd fmla="*/ 476 h 854" name="T35"/>
                <a:gd fmla="*/ 279 w 482" name="T36"/>
                <a:gd fmla="*/ 476 h 854" name="T37"/>
                <a:gd fmla="*/ 302 w 482" name="T38"/>
                <a:gd fmla="*/ 429 h 854" name="T39"/>
                <a:gd fmla="*/ 349 w 482" name="T40"/>
                <a:gd fmla="*/ 384 h 854" name="T41"/>
                <a:gd fmla="*/ 394 w 482" name="T42"/>
                <a:gd fmla="*/ 429 h 854" name="T43"/>
                <a:gd fmla="*/ 476 w 482" name="T44"/>
                <a:gd fmla="*/ 453 h 854" name="T45"/>
                <a:gd fmla="*/ 482 w 482" name="T46"/>
                <a:gd fmla="*/ 406 h 854" name="T47"/>
                <a:gd fmla="*/ 482 w 482" name="T48"/>
                <a:gd fmla="*/ 337 h 854" name="T49"/>
                <a:gd fmla="*/ 459 w 482" name="T50"/>
                <a:gd fmla="*/ 272 h 854" name="T51"/>
                <a:gd fmla="*/ 394 w 482" name="T52"/>
                <a:gd fmla="*/ 180 h 854" name="T53"/>
                <a:gd fmla="*/ 349 w 482" name="T54"/>
                <a:gd fmla="*/ 133 h 854" name="T55"/>
                <a:gd fmla="*/ 296 w 482" name="T56"/>
                <a:gd fmla="*/ 140 h 854" name="T57"/>
                <a:gd fmla="*/ 232 w 482" name="T58"/>
                <a:gd fmla="*/ 180 h 854" name="T59"/>
                <a:gd fmla="*/ 192 w 482" name="T60"/>
                <a:gd fmla="*/ 133 h 854" name="T61"/>
                <a:gd fmla="*/ 185 w 482" name="T62"/>
                <a:gd fmla="*/ 58 h 854" name="T63"/>
                <a:gd fmla="*/ 168 w 482" name="T64"/>
                <a:gd fmla="*/ 23 h 854" name="T65"/>
                <a:gd fmla="*/ 122 w 482" name="T66"/>
                <a:gd fmla="*/ 0 h 854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854" w="482">
                  <a:moveTo>
                    <a:pt x="122" y="0"/>
                  </a:moveTo>
                  <a:lnTo>
                    <a:pt x="99" y="28"/>
                  </a:lnTo>
                  <a:lnTo>
                    <a:pt x="58" y="75"/>
                  </a:lnTo>
                  <a:lnTo>
                    <a:pt x="0" y="140"/>
                  </a:lnTo>
                  <a:lnTo>
                    <a:pt x="75" y="272"/>
                  </a:lnTo>
                  <a:lnTo>
                    <a:pt x="75" y="360"/>
                  </a:lnTo>
                  <a:lnTo>
                    <a:pt x="75" y="406"/>
                  </a:lnTo>
                  <a:lnTo>
                    <a:pt x="99" y="476"/>
                  </a:lnTo>
                  <a:lnTo>
                    <a:pt x="75" y="656"/>
                  </a:lnTo>
                  <a:lnTo>
                    <a:pt x="75" y="720"/>
                  </a:lnTo>
                  <a:lnTo>
                    <a:pt x="145" y="767"/>
                  </a:lnTo>
                  <a:lnTo>
                    <a:pt x="168" y="848"/>
                  </a:lnTo>
                  <a:lnTo>
                    <a:pt x="232" y="854"/>
                  </a:lnTo>
                  <a:lnTo>
                    <a:pt x="192" y="743"/>
                  </a:lnTo>
                  <a:lnTo>
                    <a:pt x="145" y="697"/>
                  </a:lnTo>
                  <a:lnTo>
                    <a:pt x="168" y="540"/>
                  </a:lnTo>
                  <a:lnTo>
                    <a:pt x="168" y="453"/>
                  </a:lnTo>
                  <a:lnTo>
                    <a:pt x="232" y="476"/>
                  </a:lnTo>
                  <a:lnTo>
                    <a:pt x="279" y="476"/>
                  </a:lnTo>
                  <a:lnTo>
                    <a:pt x="302" y="429"/>
                  </a:lnTo>
                  <a:lnTo>
                    <a:pt x="349" y="384"/>
                  </a:lnTo>
                  <a:lnTo>
                    <a:pt x="394" y="429"/>
                  </a:lnTo>
                  <a:lnTo>
                    <a:pt x="476" y="453"/>
                  </a:lnTo>
                  <a:lnTo>
                    <a:pt x="482" y="406"/>
                  </a:lnTo>
                  <a:lnTo>
                    <a:pt x="482" y="337"/>
                  </a:lnTo>
                  <a:lnTo>
                    <a:pt x="459" y="272"/>
                  </a:lnTo>
                  <a:lnTo>
                    <a:pt x="394" y="180"/>
                  </a:lnTo>
                  <a:lnTo>
                    <a:pt x="349" y="133"/>
                  </a:lnTo>
                  <a:lnTo>
                    <a:pt x="296" y="140"/>
                  </a:lnTo>
                  <a:lnTo>
                    <a:pt x="232" y="180"/>
                  </a:lnTo>
                  <a:lnTo>
                    <a:pt x="192" y="133"/>
                  </a:lnTo>
                  <a:lnTo>
                    <a:pt x="185" y="58"/>
                  </a:lnTo>
                  <a:lnTo>
                    <a:pt x="168" y="23"/>
                  </a:lnTo>
                  <a:lnTo>
                    <a:pt x="122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14" name="Freeform 866"/>
            <p:cNvSpPr/>
            <p:nvPr/>
          </p:nvSpPr>
          <p:spPr bwMode="auto">
            <a:xfrm>
              <a:off x="5569852" y="3792852"/>
              <a:ext cx="288486" cy="502363"/>
            </a:xfrm>
            <a:custGeom>
              <a:gdLst>
                <a:gd fmla="*/ 244 w 534" name="T0"/>
                <a:gd fmla="*/ 0 h 1075" name="T1"/>
                <a:gd fmla="*/ 203 w 534" name="T2"/>
                <a:gd fmla="*/ 47 h 1075" name="T3"/>
                <a:gd fmla="*/ 133 w 534" name="T4"/>
                <a:gd fmla="*/ 110 h 1075" name="T5"/>
                <a:gd fmla="*/ 93 w 534" name="T6"/>
                <a:gd fmla="*/ 204 h 1075" name="T7"/>
                <a:gd fmla="*/ 93 w 534" name="T8"/>
                <a:gd fmla="*/ 308 h 1075" name="T9"/>
                <a:gd fmla="*/ 35 w 534" name="T10"/>
                <a:gd fmla="*/ 308 h 1075" name="T11"/>
                <a:gd fmla="*/ 23 w 534" name="T12"/>
                <a:gd fmla="*/ 354 h 1075" name="T13"/>
                <a:gd fmla="*/ 17 w 534" name="T14"/>
                <a:gd fmla="*/ 459 h 1075" name="T15"/>
                <a:gd fmla="*/ 0 w 534" name="T16"/>
                <a:gd fmla="*/ 511 h 1075" name="T17"/>
                <a:gd fmla="*/ 63 w 534" name="T18"/>
                <a:gd fmla="*/ 558 h 1075" name="T19"/>
                <a:gd fmla="*/ 110 w 534" name="T20"/>
                <a:gd fmla="*/ 715 h 1075" name="T21"/>
                <a:gd fmla="*/ 150 w 534" name="T22"/>
                <a:gd fmla="*/ 785 h 1075" name="T23"/>
                <a:gd fmla="*/ 180 w 534" name="T24"/>
                <a:gd fmla="*/ 807 h 1075" name="T25"/>
                <a:gd fmla="*/ 220 w 534" name="T26"/>
                <a:gd fmla="*/ 807 h 1075" name="T27"/>
                <a:gd fmla="*/ 244 w 534" name="T28"/>
                <a:gd fmla="*/ 715 h 1075" name="T29"/>
                <a:gd fmla="*/ 290 w 534" name="T30"/>
                <a:gd fmla="*/ 762 h 1075" name="T31"/>
                <a:gd fmla="*/ 290 w 534" name="T32"/>
                <a:gd fmla="*/ 825 h 1075" name="T33"/>
                <a:gd fmla="*/ 337 w 534" name="T34"/>
                <a:gd fmla="*/ 895 h 1075" name="T35"/>
                <a:gd fmla="*/ 354 w 534" name="T36"/>
                <a:gd fmla="*/ 919 h 1075" name="T37"/>
                <a:gd fmla="*/ 354 w 534" name="T38"/>
                <a:gd fmla="*/ 1011 h 1075" name="T39"/>
                <a:gd fmla="*/ 401 w 534" name="T40"/>
                <a:gd fmla="*/ 1075 h 1075" name="T41"/>
                <a:gd fmla="*/ 401 w 534" name="T42"/>
                <a:gd fmla="*/ 988 h 1075" name="T43"/>
                <a:gd fmla="*/ 377 w 534" name="T44"/>
                <a:gd fmla="*/ 941 h 1075" name="T45"/>
                <a:gd fmla="*/ 377 w 534" name="T46"/>
                <a:gd fmla="*/ 825 h 1075" name="T47"/>
                <a:gd fmla="*/ 337 w 534" name="T48"/>
                <a:gd fmla="*/ 738 h 1075" name="T49"/>
                <a:gd fmla="*/ 302 w 534" name="T50"/>
                <a:gd fmla="*/ 663 h 1075" name="T51"/>
                <a:gd fmla="*/ 349 w 534" name="T52"/>
                <a:gd fmla="*/ 610 h 1075" name="T53"/>
                <a:gd fmla="*/ 384 w 534" name="T54"/>
                <a:gd fmla="*/ 575 h 1075" name="T55"/>
                <a:gd fmla="*/ 424 w 534" name="T56"/>
                <a:gd fmla="*/ 535 h 1075" name="T57"/>
                <a:gd fmla="*/ 470 w 534" name="T58"/>
                <a:gd fmla="*/ 465 h 1075" name="T59"/>
                <a:gd fmla="*/ 534 w 534" name="T60"/>
                <a:gd fmla="*/ 406 h 1075" name="T61"/>
                <a:gd fmla="*/ 505 w 534" name="T62"/>
                <a:gd fmla="*/ 291 h 1075" name="T63"/>
                <a:gd fmla="*/ 424 w 534" name="T64"/>
                <a:gd fmla="*/ 284 h 1075" name="T65"/>
                <a:gd fmla="*/ 354 w 534" name="T66"/>
                <a:gd fmla="*/ 221 h 1075" name="T67"/>
                <a:gd fmla="*/ 354 w 534" name="T68"/>
                <a:gd fmla="*/ 134 h 1075" name="T69"/>
                <a:gd fmla="*/ 314 w 534" name="T70"/>
                <a:gd fmla="*/ 30 h 1075" name="T71"/>
                <a:gd fmla="*/ 290 w 534" name="T72"/>
                <a:gd fmla="*/ 24 h 1075" name="T73"/>
                <a:gd fmla="*/ 244 w 534" name="T74"/>
                <a:gd fmla="*/ 0 h 1075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1075" w="534">
                  <a:moveTo>
                    <a:pt x="244" y="0"/>
                  </a:moveTo>
                  <a:lnTo>
                    <a:pt x="203" y="47"/>
                  </a:lnTo>
                  <a:lnTo>
                    <a:pt x="133" y="110"/>
                  </a:lnTo>
                  <a:lnTo>
                    <a:pt x="93" y="204"/>
                  </a:lnTo>
                  <a:lnTo>
                    <a:pt x="93" y="308"/>
                  </a:lnTo>
                  <a:lnTo>
                    <a:pt x="35" y="308"/>
                  </a:lnTo>
                  <a:lnTo>
                    <a:pt x="23" y="354"/>
                  </a:lnTo>
                  <a:lnTo>
                    <a:pt x="17" y="459"/>
                  </a:lnTo>
                  <a:lnTo>
                    <a:pt x="0" y="511"/>
                  </a:lnTo>
                  <a:lnTo>
                    <a:pt x="63" y="558"/>
                  </a:lnTo>
                  <a:lnTo>
                    <a:pt x="110" y="715"/>
                  </a:lnTo>
                  <a:lnTo>
                    <a:pt x="150" y="785"/>
                  </a:lnTo>
                  <a:lnTo>
                    <a:pt x="180" y="807"/>
                  </a:lnTo>
                  <a:lnTo>
                    <a:pt x="220" y="807"/>
                  </a:lnTo>
                  <a:lnTo>
                    <a:pt x="244" y="715"/>
                  </a:lnTo>
                  <a:lnTo>
                    <a:pt x="290" y="762"/>
                  </a:lnTo>
                  <a:lnTo>
                    <a:pt x="290" y="825"/>
                  </a:lnTo>
                  <a:lnTo>
                    <a:pt x="337" y="895"/>
                  </a:lnTo>
                  <a:lnTo>
                    <a:pt x="354" y="919"/>
                  </a:lnTo>
                  <a:lnTo>
                    <a:pt x="354" y="1011"/>
                  </a:lnTo>
                  <a:lnTo>
                    <a:pt x="401" y="1075"/>
                  </a:lnTo>
                  <a:lnTo>
                    <a:pt x="401" y="988"/>
                  </a:lnTo>
                  <a:lnTo>
                    <a:pt x="377" y="941"/>
                  </a:lnTo>
                  <a:lnTo>
                    <a:pt x="377" y="825"/>
                  </a:lnTo>
                  <a:lnTo>
                    <a:pt x="337" y="738"/>
                  </a:lnTo>
                  <a:lnTo>
                    <a:pt x="302" y="663"/>
                  </a:lnTo>
                  <a:lnTo>
                    <a:pt x="349" y="610"/>
                  </a:lnTo>
                  <a:lnTo>
                    <a:pt x="384" y="575"/>
                  </a:lnTo>
                  <a:lnTo>
                    <a:pt x="424" y="535"/>
                  </a:lnTo>
                  <a:lnTo>
                    <a:pt x="470" y="465"/>
                  </a:lnTo>
                  <a:lnTo>
                    <a:pt x="534" y="406"/>
                  </a:lnTo>
                  <a:lnTo>
                    <a:pt x="505" y="291"/>
                  </a:lnTo>
                  <a:lnTo>
                    <a:pt x="424" y="284"/>
                  </a:lnTo>
                  <a:lnTo>
                    <a:pt x="354" y="221"/>
                  </a:lnTo>
                  <a:lnTo>
                    <a:pt x="354" y="134"/>
                  </a:lnTo>
                  <a:lnTo>
                    <a:pt x="314" y="30"/>
                  </a:lnTo>
                  <a:lnTo>
                    <a:pt x="290" y="24"/>
                  </a:lnTo>
                  <a:lnTo>
                    <a:pt x="244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15" name="Freeform 867"/>
            <p:cNvSpPr/>
            <p:nvPr/>
          </p:nvSpPr>
          <p:spPr bwMode="auto">
            <a:xfrm>
              <a:off x="5420636" y="3862486"/>
              <a:ext cx="154191" cy="174086"/>
            </a:xfrm>
            <a:custGeom>
              <a:gdLst>
                <a:gd fmla="*/ 274 w 291" name="T0"/>
                <a:gd fmla="*/ 366 h 366" name="T1"/>
                <a:gd fmla="*/ 245 w 291" name="T2"/>
                <a:gd fmla="*/ 289 h 366" name="T3"/>
                <a:gd fmla="*/ 175 w 291" name="T4"/>
                <a:gd fmla="*/ 202 h 366" name="T5"/>
                <a:gd fmla="*/ 134 w 291" name="T6"/>
                <a:gd fmla="*/ 156 h 366" name="T7"/>
                <a:gd fmla="*/ 88 w 291" name="T8"/>
                <a:gd fmla="*/ 92 h 366" name="T9"/>
                <a:gd fmla="*/ 65 w 291" name="T10"/>
                <a:gd fmla="*/ 110 h 366" name="T11"/>
                <a:gd fmla="*/ 65 w 291" name="T12"/>
                <a:gd fmla="*/ 179 h 366" name="T13"/>
                <a:gd fmla="*/ 18 w 291" name="T14"/>
                <a:gd fmla="*/ 249 h 366" name="T15"/>
                <a:gd fmla="*/ 18 w 291" name="T16"/>
                <a:gd fmla="*/ 179 h 366" name="T17"/>
                <a:gd fmla="*/ 18 w 291" name="T18"/>
                <a:gd fmla="*/ 69 h 366" name="T19"/>
                <a:gd fmla="*/ 0 w 291" name="T20"/>
                <a:gd fmla="*/ 45 h 366" name="T21"/>
                <a:gd fmla="*/ 0 w 291" name="T22"/>
                <a:gd fmla="*/ 5 h 366" name="T23"/>
                <a:gd fmla="*/ 30 w 291" name="T24"/>
                <a:gd fmla="*/ 0 h 366" name="T25"/>
                <a:gd fmla="*/ 140 w 291" name="T26"/>
                <a:gd fmla="*/ 22 h 366" name="T27"/>
                <a:gd fmla="*/ 152 w 291" name="T28"/>
                <a:gd fmla="*/ 63 h 366" name="T29"/>
                <a:gd fmla="*/ 204 w 291" name="T30"/>
                <a:gd fmla="*/ 57 h 366" name="T31"/>
                <a:gd fmla="*/ 227 w 291" name="T32"/>
                <a:gd fmla="*/ 98 h 366" name="T33"/>
                <a:gd fmla="*/ 233 w 291" name="T34"/>
                <a:gd fmla="*/ 162 h 366" name="T35"/>
                <a:gd fmla="*/ 279 w 291" name="T36"/>
                <a:gd fmla="*/ 226 h 366" name="T37"/>
                <a:gd fmla="*/ 291 w 291" name="T38"/>
                <a:gd fmla="*/ 249 h 366" name="T39"/>
                <a:gd fmla="*/ 285 w 291" name="T40"/>
                <a:gd fmla="*/ 313 h 366" name="T41"/>
                <a:gd fmla="*/ 274 w 291" name="T42"/>
                <a:gd fmla="*/ 366 h 366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366" w="291">
                  <a:moveTo>
                    <a:pt x="274" y="366"/>
                  </a:moveTo>
                  <a:lnTo>
                    <a:pt x="245" y="289"/>
                  </a:lnTo>
                  <a:lnTo>
                    <a:pt x="175" y="202"/>
                  </a:lnTo>
                  <a:lnTo>
                    <a:pt x="134" y="156"/>
                  </a:lnTo>
                  <a:lnTo>
                    <a:pt x="88" y="92"/>
                  </a:lnTo>
                  <a:lnTo>
                    <a:pt x="65" y="110"/>
                  </a:lnTo>
                  <a:lnTo>
                    <a:pt x="65" y="179"/>
                  </a:lnTo>
                  <a:lnTo>
                    <a:pt x="18" y="249"/>
                  </a:lnTo>
                  <a:lnTo>
                    <a:pt x="18" y="179"/>
                  </a:lnTo>
                  <a:lnTo>
                    <a:pt x="18" y="69"/>
                  </a:lnTo>
                  <a:lnTo>
                    <a:pt x="0" y="45"/>
                  </a:lnTo>
                  <a:lnTo>
                    <a:pt x="0" y="5"/>
                  </a:lnTo>
                  <a:lnTo>
                    <a:pt x="30" y="0"/>
                  </a:lnTo>
                  <a:lnTo>
                    <a:pt x="140" y="22"/>
                  </a:lnTo>
                  <a:lnTo>
                    <a:pt x="152" y="63"/>
                  </a:lnTo>
                  <a:lnTo>
                    <a:pt x="204" y="57"/>
                  </a:lnTo>
                  <a:lnTo>
                    <a:pt x="227" y="98"/>
                  </a:lnTo>
                  <a:lnTo>
                    <a:pt x="233" y="162"/>
                  </a:lnTo>
                  <a:lnTo>
                    <a:pt x="279" y="226"/>
                  </a:lnTo>
                  <a:lnTo>
                    <a:pt x="291" y="249"/>
                  </a:lnTo>
                  <a:lnTo>
                    <a:pt x="285" y="313"/>
                  </a:lnTo>
                  <a:lnTo>
                    <a:pt x="274" y="366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16" name="Freeform 868"/>
            <p:cNvSpPr/>
            <p:nvPr/>
          </p:nvSpPr>
          <p:spPr bwMode="auto">
            <a:xfrm>
              <a:off x="5405714" y="3763008"/>
              <a:ext cx="288486" cy="248695"/>
            </a:xfrm>
            <a:custGeom>
              <a:gdLst>
                <a:gd fmla="*/ 314 w 535" name="T0"/>
                <a:gd fmla="*/ 535 h 535" name="T1"/>
                <a:gd fmla="*/ 314 w 535" name="T2"/>
                <a:gd fmla="*/ 471 h 535" name="T3"/>
                <a:gd fmla="*/ 250 w 535" name="T4"/>
                <a:gd fmla="*/ 378 h 535" name="T5"/>
                <a:gd fmla="*/ 250 w 535" name="T6"/>
                <a:gd fmla="*/ 332 h 535" name="T7"/>
                <a:gd fmla="*/ 250 w 535" name="T8"/>
                <a:gd fmla="*/ 309 h 535" name="T9"/>
                <a:gd fmla="*/ 238 w 535" name="T10"/>
                <a:gd fmla="*/ 285 h 535" name="T11"/>
                <a:gd fmla="*/ 175 w 535" name="T12"/>
                <a:gd fmla="*/ 291 h 535" name="T13"/>
                <a:gd fmla="*/ 163 w 535" name="T14"/>
                <a:gd fmla="*/ 250 h 535" name="T15"/>
                <a:gd fmla="*/ 41 w 535" name="T16"/>
                <a:gd fmla="*/ 222 h 535" name="T17"/>
                <a:gd fmla="*/ 6 w 535" name="T18"/>
                <a:gd fmla="*/ 222 h 535" name="T19"/>
                <a:gd fmla="*/ 0 w 535" name="T20"/>
                <a:gd fmla="*/ 198 h 535" name="T21"/>
                <a:gd fmla="*/ 35 w 535" name="T22"/>
                <a:gd fmla="*/ 94 h 535" name="T23"/>
                <a:gd fmla="*/ 70 w 535" name="T24"/>
                <a:gd fmla="*/ 94 h 535" name="T25"/>
                <a:gd fmla="*/ 70 w 535" name="T26"/>
                <a:gd fmla="*/ 157 h 535" name="T27"/>
                <a:gd fmla="*/ 111 w 535" name="T28"/>
                <a:gd fmla="*/ 204 h 535" name="T29"/>
                <a:gd fmla="*/ 227 w 535" name="T30"/>
                <a:gd fmla="*/ 180 h 535" name="T31"/>
                <a:gd fmla="*/ 227 w 535" name="T32"/>
                <a:gd fmla="*/ 77 h 535" name="T33"/>
                <a:gd fmla="*/ 273 w 535" name="T34"/>
                <a:gd fmla="*/ 65 h 535" name="T35"/>
                <a:gd fmla="*/ 325 w 535" name="T36"/>
                <a:gd fmla="*/ 30 h 535" name="T37"/>
                <a:gd fmla="*/ 367 w 535" name="T38"/>
                <a:gd fmla="*/ 0 h 535" name="T39"/>
                <a:gd fmla="*/ 424 w 535" name="T40"/>
                <a:gd fmla="*/ 0 h 535" name="T41"/>
                <a:gd fmla="*/ 442 w 535" name="T42"/>
                <a:gd fmla="*/ 0 h 535" name="T43"/>
                <a:gd fmla="*/ 459 w 535" name="T44"/>
                <a:gd fmla="*/ 42 h 535" name="T45"/>
                <a:gd fmla="*/ 535 w 535" name="T46"/>
                <a:gd fmla="*/ 70 h 535" name="T47"/>
                <a:gd fmla="*/ 506 w 535" name="T48"/>
                <a:gd fmla="*/ 105 h 535" name="T49"/>
                <a:gd fmla="*/ 424 w 535" name="T50"/>
                <a:gd fmla="*/ 192 h 535" name="T51"/>
                <a:gd fmla="*/ 395 w 535" name="T52"/>
                <a:gd fmla="*/ 250 h 535" name="T53"/>
                <a:gd fmla="*/ 384 w 535" name="T54"/>
                <a:gd fmla="*/ 332 h 535" name="T55"/>
                <a:gd fmla="*/ 384 w 535" name="T56"/>
                <a:gd fmla="*/ 378 h 535" name="T57"/>
                <a:gd fmla="*/ 337 w 535" name="T58"/>
                <a:gd fmla="*/ 378 h 535" name="T59"/>
                <a:gd fmla="*/ 314 w 535" name="T60"/>
                <a:gd fmla="*/ 448 h 535" name="T61"/>
                <a:gd fmla="*/ 314 w 535" name="T62"/>
                <a:gd fmla="*/ 535 h 535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535" w="535">
                  <a:moveTo>
                    <a:pt x="314" y="535"/>
                  </a:moveTo>
                  <a:lnTo>
                    <a:pt x="314" y="471"/>
                  </a:lnTo>
                  <a:lnTo>
                    <a:pt x="250" y="378"/>
                  </a:lnTo>
                  <a:lnTo>
                    <a:pt x="250" y="332"/>
                  </a:lnTo>
                  <a:lnTo>
                    <a:pt x="250" y="309"/>
                  </a:lnTo>
                  <a:lnTo>
                    <a:pt x="238" y="285"/>
                  </a:lnTo>
                  <a:lnTo>
                    <a:pt x="175" y="291"/>
                  </a:lnTo>
                  <a:lnTo>
                    <a:pt x="163" y="250"/>
                  </a:lnTo>
                  <a:lnTo>
                    <a:pt x="41" y="222"/>
                  </a:lnTo>
                  <a:lnTo>
                    <a:pt x="6" y="222"/>
                  </a:lnTo>
                  <a:lnTo>
                    <a:pt x="0" y="198"/>
                  </a:lnTo>
                  <a:lnTo>
                    <a:pt x="35" y="94"/>
                  </a:lnTo>
                  <a:lnTo>
                    <a:pt x="70" y="94"/>
                  </a:lnTo>
                  <a:lnTo>
                    <a:pt x="70" y="157"/>
                  </a:lnTo>
                  <a:lnTo>
                    <a:pt x="111" y="204"/>
                  </a:lnTo>
                  <a:lnTo>
                    <a:pt x="227" y="180"/>
                  </a:lnTo>
                  <a:lnTo>
                    <a:pt x="227" y="77"/>
                  </a:lnTo>
                  <a:lnTo>
                    <a:pt x="273" y="65"/>
                  </a:lnTo>
                  <a:lnTo>
                    <a:pt x="325" y="30"/>
                  </a:lnTo>
                  <a:lnTo>
                    <a:pt x="367" y="0"/>
                  </a:lnTo>
                  <a:lnTo>
                    <a:pt x="424" y="0"/>
                  </a:lnTo>
                  <a:lnTo>
                    <a:pt x="442" y="0"/>
                  </a:lnTo>
                  <a:lnTo>
                    <a:pt x="459" y="42"/>
                  </a:lnTo>
                  <a:lnTo>
                    <a:pt x="535" y="70"/>
                  </a:lnTo>
                  <a:lnTo>
                    <a:pt x="506" y="105"/>
                  </a:lnTo>
                  <a:lnTo>
                    <a:pt x="424" y="192"/>
                  </a:lnTo>
                  <a:lnTo>
                    <a:pt x="395" y="250"/>
                  </a:lnTo>
                  <a:lnTo>
                    <a:pt x="384" y="332"/>
                  </a:lnTo>
                  <a:lnTo>
                    <a:pt x="384" y="378"/>
                  </a:lnTo>
                  <a:lnTo>
                    <a:pt x="337" y="378"/>
                  </a:lnTo>
                  <a:lnTo>
                    <a:pt x="314" y="448"/>
                  </a:lnTo>
                  <a:lnTo>
                    <a:pt x="314" y="535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17" name="Freeform 869"/>
            <p:cNvSpPr/>
            <p:nvPr/>
          </p:nvSpPr>
          <p:spPr bwMode="auto">
            <a:xfrm>
              <a:off x="5440532" y="3797826"/>
              <a:ext cx="94504" cy="59687"/>
            </a:xfrm>
            <a:custGeom>
              <a:gdLst>
                <a:gd fmla="*/ 0 w 168" name="T0"/>
                <a:gd fmla="*/ 17 h 127" name="T1"/>
                <a:gd fmla="*/ 0 w 168" name="T2"/>
                <a:gd fmla="*/ 75 h 127" name="T3"/>
                <a:gd fmla="*/ 18 w 168" name="T4"/>
                <a:gd fmla="*/ 103 h 127" name="T5"/>
                <a:gd fmla="*/ 46 w 168" name="T6"/>
                <a:gd fmla="*/ 127 h 127" name="T7"/>
                <a:gd fmla="*/ 116 w 168" name="T8"/>
                <a:gd fmla="*/ 110 h 127" name="T9"/>
                <a:gd fmla="*/ 168 w 168" name="T10"/>
                <a:gd fmla="*/ 98 h 127" name="T11"/>
                <a:gd fmla="*/ 163 w 168" name="T12"/>
                <a:gd fmla="*/ 33 h 127" name="T13"/>
                <a:gd fmla="*/ 168 w 168" name="T14"/>
                <a:gd fmla="*/ 0 h 127" name="T15"/>
                <a:gd fmla="*/ 98 w 168" name="T16"/>
                <a:gd fmla="*/ 17 h 127" name="T17"/>
                <a:gd fmla="*/ 29 w 168" name="T18"/>
                <a:gd fmla="*/ 17 h 127" name="T19"/>
                <a:gd fmla="*/ 0 w 168" name="T20"/>
                <a:gd fmla="*/ 17 h 12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27" w="168">
                  <a:moveTo>
                    <a:pt x="0" y="17"/>
                  </a:moveTo>
                  <a:lnTo>
                    <a:pt x="0" y="75"/>
                  </a:lnTo>
                  <a:lnTo>
                    <a:pt x="18" y="103"/>
                  </a:lnTo>
                  <a:lnTo>
                    <a:pt x="46" y="127"/>
                  </a:lnTo>
                  <a:lnTo>
                    <a:pt x="116" y="110"/>
                  </a:lnTo>
                  <a:lnTo>
                    <a:pt x="168" y="98"/>
                  </a:lnTo>
                  <a:lnTo>
                    <a:pt x="163" y="33"/>
                  </a:lnTo>
                  <a:lnTo>
                    <a:pt x="168" y="0"/>
                  </a:lnTo>
                  <a:lnTo>
                    <a:pt x="98" y="17"/>
                  </a:lnTo>
                  <a:lnTo>
                    <a:pt x="29" y="17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18" name="Freeform 870"/>
            <p:cNvSpPr/>
            <p:nvPr/>
          </p:nvSpPr>
          <p:spPr bwMode="auto">
            <a:xfrm>
              <a:off x="4798899" y="3504365"/>
              <a:ext cx="631684" cy="850535"/>
            </a:xfrm>
            <a:custGeom>
              <a:gdLst>
                <a:gd fmla="*/ 356 w 1169" name="T0"/>
                <a:gd fmla="*/ 0 h 1848" name="T1"/>
                <a:gd fmla="*/ 222 w 1169" name="T2"/>
                <a:gd fmla="*/ 47 h 1848" name="T3"/>
                <a:gd fmla="*/ 199 w 1169" name="T4"/>
                <a:gd fmla="*/ 70 h 1848" name="T5"/>
                <a:gd fmla="*/ 199 w 1169" name="T6"/>
                <a:gd fmla="*/ 110 h 1848" name="T7"/>
                <a:gd fmla="*/ 268 w 1169" name="T8"/>
                <a:gd fmla="*/ 180 h 1848" name="T9"/>
                <a:gd fmla="*/ 222 w 1169" name="T10"/>
                <a:gd fmla="*/ 250 h 1848" name="T11"/>
                <a:gd fmla="*/ 244 w 1169" name="T12"/>
                <a:gd fmla="*/ 314 h 1848" name="T13"/>
                <a:gd fmla="*/ 384 w 1169" name="T14"/>
                <a:gd fmla="*/ 337 h 1848" name="T15"/>
                <a:gd fmla="*/ 384 w 1169" name="T16"/>
                <a:gd fmla="*/ 361 h 1848" name="T17"/>
                <a:gd fmla="*/ 338 w 1169" name="T18"/>
                <a:gd fmla="*/ 406 h 1848" name="T19"/>
                <a:gd fmla="*/ 268 w 1169" name="T20"/>
                <a:gd fmla="*/ 587 h 1848" name="T21"/>
                <a:gd fmla="*/ 222 w 1169" name="T22"/>
                <a:gd fmla="*/ 657 h 1848" name="T23"/>
                <a:gd fmla="*/ 88 w 1169" name="T24"/>
                <a:gd fmla="*/ 697 h 1848" name="T25"/>
                <a:gd fmla="*/ 112 w 1169" name="T26"/>
                <a:gd fmla="*/ 767 h 1848" name="T27"/>
                <a:gd fmla="*/ 175 w 1169" name="T28"/>
                <a:gd fmla="*/ 854 h 1848" name="T29"/>
                <a:gd fmla="*/ 112 w 1169" name="T30"/>
                <a:gd fmla="*/ 895 h 1848" name="T31"/>
                <a:gd fmla="*/ 65 w 1169" name="T32"/>
                <a:gd fmla="*/ 872 h 1848" name="T33"/>
                <a:gd fmla="*/ 0 w 1169" name="T34"/>
                <a:gd fmla="*/ 854 h 1848" name="T35"/>
                <a:gd fmla="*/ 0 w 1169" name="T36"/>
                <a:gd fmla="*/ 895 h 1848" name="T37"/>
                <a:gd fmla="*/ 24 w 1169" name="T38"/>
                <a:gd fmla="*/ 941 h 1848" name="T39"/>
                <a:gd fmla="*/ 134 w 1169" name="T40"/>
                <a:gd fmla="*/ 941 h 1848" name="T41"/>
                <a:gd fmla="*/ 134 w 1169" name="T42"/>
                <a:gd fmla="*/ 964 h 1848" name="T43"/>
                <a:gd fmla="*/ 65 w 1169" name="T44"/>
                <a:gd fmla="*/ 987 h 1848" name="T45"/>
                <a:gd fmla="*/ 134 w 1169" name="T46"/>
                <a:gd fmla="*/ 1074 h 1848" name="T47"/>
                <a:gd fmla="*/ 199 w 1169" name="T48"/>
                <a:gd fmla="*/ 1074 h 1848" name="T49"/>
                <a:gd fmla="*/ 244 w 1169" name="T50"/>
                <a:gd fmla="*/ 964 h 1848" name="T51"/>
                <a:gd fmla="*/ 268 w 1169" name="T52"/>
                <a:gd fmla="*/ 1034 h 1848" name="T53"/>
                <a:gd fmla="*/ 291 w 1169" name="T54"/>
                <a:gd fmla="*/ 1261 h 1848" name="T55"/>
                <a:gd fmla="*/ 401 w 1169" name="T56"/>
                <a:gd fmla="*/ 1552 h 1848" name="T57"/>
                <a:gd fmla="*/ 471 w 1169" name="T58"/>
                <a:gd fmla="*/ 1708 h 1848" name="T59"/>
                <a:gd fmla="*/ 541 w 1169" name="T60"/>
                <a:gd fmla="*/ 1824 h 1848" name="T61"/>
                <a:gd fmla="*/ 558 w 1169" name="T62"/>
                <a:gd fmla="*/ 1848 h 1848" name="T63"/>
                <a:gd fmla="*/ 675 w 1169" name="T64"/>
                <a:gd fmla="*/ 1778 h 1848" name="T65"/>
                <a:gd fmla="*/ 785 w 1169" name="T66"/>
                <a:gd fmla="*/ 1552 h 1848" name="T67"/>
                <a:gd fmla="*/ 832 w 1169" name="T68"/>
                <a:gd fmla="*/ 1325 h 1848" name="T69"/>
                <a:gd fmla="*/ 902 w 1169" name="T70"/>
                <a:gd fmla="*/ 1284 h 1848" name="T71"/>
                <a:gd fmla="*/ 1082 w 1169" name="T72"/>
                <a:gd fmla="*/ 1168 h 1848" name="T73"/>
                <a:gd fmla="*/ 1151 w 1169" name="T74"/>
                <a:gd fmla="*/ 1057 h 1848" name="T75"/>
                <a:gd fmla="*/ 1169 w 1169" name="T76"/>
                <a:gd fmla="*/ 1034 h 1848" name="T77"/>
                <a:gd fmla="*/ 1169 w 1169" name="T78"/>
                <a:gd fmla="*/ 854 h 1848" name="T79"/>
                <a:gd fmla="*/ 1151 w 1169" name="T80"/>
                <a:gd fmla="*/ 807 h 1848" name="T81"/>
                <a:gd fmla="*/ 1128 w 1169" name="T82"/>
                <a:gd fmla="*/ 767 h 1848" name="T83"/>
                <a:gd fmla="*/ 1128 w 1169" name="T84"/>
                <a:gd fmla="*/ 743 h 1848" name="T85"/>
                <a:gd fmla="*/ 994 w 1169" name="T86"/>
                <a:gd fmla="*/ 743 h 1848" name="T87"/>
                <a:gd fmla="*/ 948 w 1169" name="T88"/>
                <a:gd fmla="*/ 720 h 1848" name="T89"/>
                <a:gd fmla="*/ 878 w 1169" name="T90"/>
                <a:gd fmla="*/ 680 h 1848" name="T91"/>
                <a:gd fmla="*/ 785 w 1169" name="T92"/>
                <a:gd fmla="*/ 680 h 1848" name="T93"/>
                <a:gd fmla="*/ 675 w 1169" name="T94"/>
                <a:gd fmla="*/ 563 h 1848" name="T95"/>
                <a:gd fmla="*/ 675 w 1169" name="T96"/>
                <a:gd fmla="*/ 541 h 1848" name="T97"/>
                <a:gd fmla="*/ 675 w 1169" name="T98"/>
                <a:gd fmla="*/ 471 h 1848" name="T99"/>
                <a:gd fmla="*/ 605 w 1169" name="T100"/>
                <a:gd fmla="*/ 453 h 1848" name="T101"/>
                <a:gd fmla="*/ 558 w 1169" name="T102"/>
                <a:gd fmla="*/ 406 h 1848" name="T103"/>
                <a:gd fmla="*/ 541 w 1169" name="T104"/>
                <a:gd fmla="*/ 314 h 1848" name="T105"/>
                <a:gd fmla="*/ 541 w 1169" name="T106"/>
                <a:gd fmla="*/ 274 h 1848" name="T107"/>
                <a:gd fmla="*/ 581 w 1169" name="T108"/>
                <a:gd fmla="*/ 180 h 1848" name="T109"/>
                <a:gd fmla="*/ 605 w 1169" name="T110"/>
                <a:gd fmla="*/ 134 h 1848" name="T111"/>
                <a:gd fmla="*/ 605 w 1169" name="T112"/>
                <a:gd fmla="*/ 47 h 1848" name="T113"/>
                <a:gd fmla="*/ 541 w 1169" name="T114"/>
                <a:gd fmla="*/ 99 h 1848" name="T115"/>
                <a:gd fmla="*/ 506 w 1169" name="T116"/>
                <a:gd fmla="*/ 105 h 1848" name="T117"/>
                <a:gd fmla="*/ 401 w 1169" name="T118"/>
                <a:gd fmla="*/ 93 h 1848" name="T119"/>
                <a:gd fmla="*/ 373 w 1169" name="T120"/>
                <a:gd fmla="*/ 23 h 1848" name="T121"/>
                <a:gd fmla="*/ 356 w 1169" name="T122"/>
                <a:gd fmla="*/ 0 h 1848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1848" w="1169">
                  <a:moveTo>
                    <a:pt x="356" y="0"/>
                  </a:moveTo>
                  <a:lnTo>
                    <a:pt x="222" y="47"/>
                  </a:lnTo>
                  <a:lnTo>
                    <a:pt x="199" y="70"/>
                  </a:lnTo>
                  <a:lnTo>
                    <a:pt x="199" y="110"/>
                  </a:lnTo>
                  <a:lnTo>
                    <a:pt x="268" y="180"/>
                  </a:lnTo>
                  <a:lnTo>
                    <a:pt x="222" y="250"/>
                  </a:lnTo>
                  <a:lnTo>
                    <a:pt x="244" y="314"/>
                  </a:lnTo>
                  <a:lnTo>
                    <a:pt x="384" y="337"/>
                  </a:lnTo>
                  <a:lnTo>
                    <a:pt x="384" y="361"/>
                  </a:lnTo>
                  <a:lnTo>
                    <a:pt x="338" y="406"/>
                  </a:lnTo>
                  <a:lnTo>
                    <a:pt x="268" y="587"/>
                  </a:lnTo>
                  <a:lnTo>
                    <a:pt x="222" y="657"/>
                  </a:lnTo>
                  <a:lnTo>
                    <a:pt x="88" y="697"/>
                  </a:lnTo>
                  <a:lnTo>
                    <a:pt x="112" y="767"/>
                  </a:lnTo>
                  <a:lnTo>
                    <a:pt x="175" y="854"/>
                  </a:lnTo>
                  <a:lnTo>
                    <a:pt x="112" y="895"/>
                  </a:lnTo>
                  <a:lnTo>
                    <a:pt x="65" y="872"/>
                  </a:lnTo>
                  <a:lnTo>
                    <a:pt x="0" y="854"/>
                  </a:lnTo>
                  <a:lnTo>
                    <a:pt x="0" y="895"/>
                  </a:lnTo>
                  <a:lnTo>
                    <a:pt x="24" y="941"/>
                  </a:lnTo>
                  <a:lnTo>
                    <a:pt x="134" y="941"/>
                  </a:lnTo>
                  <a:lnTo>
                    <a:pt x="134" y="964"/>
                  </a:lnTo>
                  <a:lnTo>
                    <a:pt x="65" y="987"/>
                  </a:lnTo>
                  <a:lnTo>
                    <a:pt x="134" y="1074"/>
                  </a:lnTo>
                  <a:lnTo>
                    <a:pt x="199" y="1074"/>
                  </a:lnTo>
                  <a:lnTo>
                    <a:pt x="244" y="964"/>
                  </a:lnTo>
                  <a:lnTo>
                    <a:pt x="268" y="1034"/>
                  </a:lnTo>
                  <a:lnTo>
                    <a:pt x="291" y="1261"/>
                  </a:lnTo>
                  <a:lnTo>
                    <a:pt x="401" y="1552"/>
                  </a:lnTo>
                  <a:lnTo>
                    <a:pt x="471" y="1708"/>
                  </a:lnTo>
                  <a:lnTo>
                    <a:pt x="541" y="1824"/>
                  </a:lnTo>
                  <a:lnTo>
                    <a:pt x="558" y="1848"/>
                  </a:lnTo>
                  <a:lnTo>
                    <a:pt x="675" y="1778"/>
                  </a:lnTo>
                  <a:lnTo>
                    <a:pt x="785" y="1552"/>
                  </a:lnTo>
                  <a:lnTo>
                    <a:pt x="832" y="1325"/>
                  </a:lnTo>
                  <a:lnTo>
                    <a:pt x="902" y="1284"/>
                  </a:lnTo>
                  <a:lnTo>
                    <a:pt x="1082" y="1168"/>
                  </a:lnTo>
                  <a:lnTo>
                    <a:pt x="1151" y="1057"/>
                  </a:lnTo>
                  <a:lnTo>
                    <a:pt x="1169" y="1034"/>
                  </a:lnTo>
                  <a:lnTo>
                    <a:pt x="1169" y="854"/>
                  </a:lnTo>
                  <a:lnTo>
                    <a:pt x="1151" y="807"/>
                  </a:lnTo>
                  <a:lnTo>
                    <a:pt x="1128" y="767"/>
                  </a:lnTo>
                  <a:lnTo>
                    <a:pt x="1128" y="743"/>
                  </a:lnTo>
                  <a:lnTo>
                    <a:pt x="994" y="743"/>
                  </a:lnTo>
                  <a:lnTo>
                    <a:pt x="948" y="720"/>
                  </a:lnTo>
                  <a:lnTo>
                    <a:pt x="878" y="680"/>
                  </a:lnTo>
                  <a:lnTo>
                    <a:pt x="785" y="680"/>
                  </a:lnTo>
                  <a:lnTo>
                    <a:pt x="675" y="563"/>
                  </a:lnTo>
                  <a:lnTo>
                    <a:pt x="675" y="541"/>
                  </a:lnTo>
                  <a:lnTo>
                    <a:pt x="675" y="471"/>
                  </a:lnTo>
                  <a:lnTo>
                    <a:pt x="605" y="453"/>
                  </a:lnTo>
                  <a:lnTo>
                    <a:pt x="558" y="406"/>
                  </a:lnTo>
                  <a:lnTo>
                    <a:pt x="541" y="314"/>
                  </a:lnTo>
                  <a:lnTo>
                    <a:pt x="541" y="274"/>
                  </a:lnTo>
                  <a:lnTo>
                    <a:pt x="581" y="180"/>
                  </a:lnTo>
                  <a:lnTo>
                    <a:pt x="605" y="134"/>
                  </a:lnTo>
                  <a:lnTo>
                    <a:pt x="605" y="47"/>
                  </a:lnTo>
                  <a:lnTo>
                    <a:pt x="541" y="99"/>
                  </a:lnTo>
                  <a:lnTo>
                    <a:pt x="506" y="105"/>
                  </a:lnTo>
                  <a:lnTo>
                    <a:pt x="401" y="93"/>
                  </a:lnTo>
                  <a:lnTo>
                    <a:pt x="373" y="23"/>
                  </a:lnTo>
                  <a:lnTo>
                    <a:pt x="356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19" name="Freeform 871"/>
            <p:cNvSpPr/>
            <p:nvPr/>
          </p:nvSpPr>
          <p:spPr bwMode="auto">
            <a:xfrm>
              <a:off x="5161993" y="3718244"/>
              <a:ext cx="263616" cy="129321"/>
            </a:xfrm>
            <a:custGeom>
              <a:gdLst>
                <a:gd fmla="*/ 0 w 488" name="T0"/>
                <a:gd fmla="*/ 0 h 272" name="T1"/>
                <a:gd fmla="*/ 0 w 488" name="T2"/>
                <a:gd fmla="*/ 47 h 272" name="T3"/>
                <a:gd fmla="*/ 0 w 488" name="T4"/>
                <a:gd fmla="*/ 92 h 272" name="T5"/>
                <a:gd fmla="*/ 93 w 488" name="T6"/>
                <a:gd fmla="*/ 186 h 272" name="T7"/>
                <a:gd fmla="*/ 116 w 488" name="T8"/>
                <a:gd fmla="*/ 209 h 272" name="T9"/>
                <a:gd fmla="*/ 203 w 488" name="T10"/>
                <a:gd fmla="*/ 209 h 272" name="T11"/>
                <a:gd fmla="*/ 273 w 488" name="T12"/>
                <a:gd fmla="*/ 249 h 272" name="T13"/>
                <a:gd fmla="*/ 314 w 488" name="T14"/>
                <a:gd fmla="*/ 272 h 272" name="T15"/>
                <a:gd fmla="*/ 337 w 488" name="T16"/>
                <a:gd fmla="*/ 272 h 272" name="T17"/>
                <a:gd fmla="*/ 429 w 488" name="T18"/>
                <a:gd fmla="*/ 272 h 272" name="T19"/>
                <a:gd fmla="*/ 459 w 488" name="T20"/>
                <a:gd fmla="*/ 272 h 272" name="T21"/>
                <a:gd fmla="*/ 488 w 488" name="T22"/>
                <a:gd fmla="*/ 226 h 272" name="T23"/>
                <a:gd fmla="*/ 488 w 488" name="T24"/>
                <a:gd fmla="*/ 186 h 272" name="T25"/>
                <a:gd fmla="*/ 407 w 488" name="T26"/>
                <a:gd fmla="*/ 186 h 272" name="T27"/>
                <a:gd fmla="*/ 384 w 488" name="T28"/>
                <a:gd fmla="*/ 162 h 272" name="T29"/>
                <a:gd fmla="*/ 360 w 488" name="T30"/>
                <a:gd fmla="*/ 122 h 272" name="T31"/>
                <a:gd fmla="*/ 319 w 488" name="T32"/>
                <a:gd fmla="*/ 122 h 272" name="T33"/>
                <a:gd fmla="*/ 279 w 488" name="T34"/>
                <a:gd fmla="*/ 134 h 272" name="T35"/>
                <a:gd fmla="*/ 192 w 488" name="T36"/>
                <a:gd fmla="*/ 92 h 272" name="T37"/>
                <a:gd fmla="*/ 128 w 488" name="T38"/>
                <a:gd fmla="*/ 47 h 272" name="T39"/>
                <a:gd fmla="*/ 63 w 488" name="T40"/>
                <a:gd fmla="*/ 23 h 272" name="T41"/>
                <a:gd fmla="*/ 0 w 488" name="T42"/>
                <a:gd fmla="*/ 0 h 272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272" w="488">
                  <a:moveTo>
                    <a:pt x="0" y="0"/>
                  </a:moveTo>
                  <a:lnTo>
                    <a:pt x="0" y="47"/>
                  </a:lnTo>
                  <a:lnTo>
                    <a:pt x="0" y="92"/>
                  </a:lnTo>
                  <a:lnTo>
                    <a:pt x="93" y="186"/>
                  </a:lnTo>
                  <a:lnTo>
                    <a:pt x="116" y="209"/>
                  </a:lnTo>
                  <a:lnTo>
                    <a:pt x="203" y="209"/>
                  </a:lnTo>
                  <a:lnTo>
                    <a:pt x="273" y="249"/>
                  </a:lnTo>
                  <a:lnTo>
                    <a:pt x="314" y="272"/>
                  </a:lnTo>
                  <a:lnTo>
                    <a:pt x="337" y="272"/>
                  </a:lnTo>
                  <a:lnTo>
                    <a:pt x="429" y="272"/>
                  </a:lnTo>
                  <a:lnTo>
                    <a:pt x="459" y="272"/>
                  </a:lnTo>
                  <a:lnTo>
                    <a:pt x="488" y="226"/>
                  </a:lnTo>
                  <a:lnTo>
                    <a:pt x="488" y="186"/>
                  </a:lnTo>
                  <a:lnTo>
                    <a:pt x="407" y="186"/>
                  </a:lnTo>
                  <a:lnTo>
                    <a:pt x="384" y="162"/>
                  </a:lnTo>
                  <a:lnTo>
                    <a:pt x="360" y="122"/>
                  </a:lnTo>
                  <a:lnTo>
                    <a:pt x="319" y="122"/>
                  </a:lnTo>
                  <a:lnTo>
                    <a:pt x="279" y="134"/>
                  </a:lnTo>
                  <a:lnTo>
                    <a:pt x="192" y="92"/>
                  </a:lnTo>
                  <a:lnTo>
                    <a:pt x="128" y="47"/>
                  </a:lnTo>
                  <a:lnTo>
                    <a:pt x="63" y="2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20" name="Freeform 872"/>
            <p:cNvSpPr/>
            <p:nvPr/>
          </p:nvSpPr>
          <p:spPr bwMode="auto">
            <a:xfrm>
              <a:off x="4575074" y="3534208"/>
              <a:ext cx="432729" cy="382989"/>
            </a:xfrm>
            <a:custGeom>
              <a:gdLst>
                <a:gd fmla="*/ 611 w 796" name="T0"/>
                <a:gd fmla="*/ 0 h 825" name="T1"/>
                <a:gd fmla="*/ 546 w 796" name="T2"/>
                <a:gd fmla="*/ 17 h 825" name="T3"/>
                <a:gd fmla="*/ 524 w 796" name="T4"/>
                <a:gd fmla="*/ 17 h 825" name="T5"/>
                <a:gd fmla="*/ 517 w 796" name="T6"/>
                <a:gd fmla="*/ 92 h 825" name="T7"/>
                <a:gd fmla="*/ 500 w 796" name="T8"/>
                <a:gd fmla="*/ 157 h 825" name="T9"/>
                <a:gd fmla="*/ 477 w 796" name="T10"/>
                <a:gd fmla="*/ 157 h 825" name="T11"/>
                <a:gd fmla="*/ 436 w 796" name="T12"/>
                <a:gd fmla="*/ 267 h 825" name="T13"/>
                <a:gd fmla="*/ 389 w 796" name="T14"/>
                <a:gd fmla="*/ 296 h 825" name="T15"/>
                <a:gd fmla="*/ 360 w 796" name="T16"/>
                <a:gd fmla="*/ 354 h 825" name="T17"/>
                <a:gd fmla="*/ 250 w 796" name="T18"/>
                <a:gd fmla="*/ 360 h 825" name="T19"/>
                <a:gd fmla="*/ 250 w 796" name="T20"/>
                <a:gd fmla="*/ 448 h 825" name="T21"/>
                <a:gd fmla="*/ 163 w 796" name="T22"/>
                <a:gd fmla="*/ 471 h 825" name="T23"/>
                <a:gd fmla="*/ 93 w 796" name="T24"/>
                <a:gd fmla="*/ 448 h 825" name="T25"/>
                <a:gd fmla="*/ 0 w 796" name="T26"/>
                <a:gd fmla="*/ 424 h 825" name="T27"/>
                <a:gd fmla="*/ 0 w 796" name="T28"/>
                <a:gd fmla="*/ 493 h 825" name="T29"/>
                <a:gd fmla="*/ 93 w 796" name="T30"/>
                <a:gd fmla="*/ 563 h 825" name="T31"/>
                <a:gd fmla="*/ 93 w 796" name="T32"/>
                <a:gd fmla="*/ 627 h 825" name="T33"/>
                <a:gd fmla="*/ 46 w 796" name="T34"/>
                <a:gd fmla="*/ 627 h 825" name="T35"/>
                <a:gd fmla="*/ 23 w 796" name="T36"/>
                <a:gd fmla="*/ 720 h 825" name="T37"/>
                <a:gd fmla="*/ 116 w 796" name="T38"/>
                <a:gd fmla="*/ 720 h 825" name="T39"/>
                <a:gd fmla="*/ 297 w 796" name="T40"/>
                <a:gd fmla="*/ 720 h 825" name="T41"/>
                <a:gd fmla="*/ 343 w 796" name="T42"/>
                <a:gd fmla="*/ 760 h 825" name="T43"/>
                <a:gd fmla="*/ 412 w 796" name="T44"/>
                <a:gd fmla="*/ 825 h 825" name="T45"/>
                <a:gd fmla="*/ 412 w 796" name="T46"/>
                <a:gd fmla="*/ 784 h 825" name="T47"/>
                <a:gd fmla="*/ 454 w 796" name="T48"/>
                <a:gd fmla="*/ 802 h 825" name="T49"/>
                <a:gd fmla="*/ 517 w 796" name="T50"/>
                <a:gd fmla="*/ 825 h 825" name="T51"/>
                <a:gd fmla="*/ 587 w 796" name="T52"/>
                <a:gd fmla="*/ 784 h 825" name="T53"/>
                <a:gd fmla="*/ 500 w 796" name="T54"/>
                <a:gd fmla="*/ 627 h 825" name="T55"/>
                <a:gd fmla="*/ 564 w 796" name="T56"/>
                <a:gd fmla="*/ 610 h 825" name="T57"/>
                <a:gd fmla="*/ 634 w 796" name="T58"/>
                <a:gd fmla="*/ 587 h 825" name="T59"/>
                <a:gd fmla="*/ 750 w 796" name="T60"/>
                <a:gd fmla="*/ 401 h 825" name="T61"/>
                <a:gd fmla="*/ 750 w 796" name="T62"/>
                <a:gd fmla="*/ 360 h 825" name="T63"/>
                <a:gd fmla="*/ 796 w 796" name="T64"/>
                <a:gd fmla="*/ 267 h 825" name="T65"/>
                <a:gd fmla="*/ 703 w 796" name="T66"/>
                <a:gd fmla="*/ 244 h 825" name="T67"/>
                <a:gd fmla="*/ 663 w 796" name="T68"/>
                <a:gd fmla="*/ 244 h 825" name="T69"/>
                <a:gd fmla="*/ 634 w 796" name="T70"/>
                <a:gd fmla="*/ 169 h 825" name="T71"/>
                <a:gd fmla="*/ 680 w 796" name="T72"/>
                <a:gd fmla="*/ 110 h 825" name="T73"/>
                <a:gd fmla="*/ 622 w 796" name="T74"/>
                <a:gd fmla="*/ 52 h 825" name="T75"/>
                <a:gd fmla="*/ 611 w 796" name="T76"/>
                <a:gd fmla="*/ 17 h 825" name="T77"/>
                <a:gd fmla="*/ 611 w 796" name="T78"/>
                <a:gd fmla="*/ 0 h 825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825" w="796">
                  <a:moveTo>
                    <a:pt x="611" y="0"/>
                  </a:moveTo>
                  <a:lnTo>
                    <a:pt x="546" y="17"/>
                  </a:lnTo>
                  <a:lnTo>
                    <a:pt x="524" y="17"/>
                  </a:lnTo>
                  <a:lnTo>
                    <a:pt x="517" y="92"/>
                  </a:lnTo>
                  <a:lnTo>
                    <a:pt x="500" y="157"/>
                  </a:lnTo>
                  <a:lnTo>
                    <a:pt x="477" y="157"/>
                  </a:lnTo>
                  <a:lnTo>
                    <a:pt x="436" y="267"/>
                  </a:lnTo>
                  <a:lnTo>
                    <a:pt x="389" y="296"/>
                  </a:lnTo>
                  <a:lnTo>
                    <a:pt x="360" y="354"/>
                  </a:lnTo>
                  <a:lnTo>
                    <a:pt x="250" y="360"/>
                  </a:lnTo>
                  <a:lnTo>
                    <a:pt x="250" y="448"/>
                  </a:lnTo>
                  <a:lnTo>
                    <a:pt x="163" y="471"/>
                  </a:lnTo>
                  <a:lnTo>
                    <a:pt x="93" y="448"/>
                  </a:lnTo>
                  <a:lnTo>
                    <a:pt x="0" y="424"/>
                  </a:lnTo>
                  <a:lnTo>
                    <a:pt x="0" y="493"/>
                  </a:lnTo>
                  <a:lnTo>
                    <a:pt x="93" y="563"/>
                  </a:lnTo>
                  <a:lnTo>
                    <a:pt x="93" y="627"/>
                  </a:lnTo>
                  <a:lnTo>
                    <a:pt x="46" y="627"/>
                  </a:lnTo>
                  <a:lnTo>
                    <a:pt x="23" y="720"/>
                  </a:lnTo>
                  <a:lnTo>
                    <a:pt x="116" y="720"/>
                  </a:lnTo>
                  <a:lnTo>
                    <a:pt x="297" y="720"/>
                  </a:lnTo>
                  <a:lnTo>
                    <a:pt x="343" y="760"/>
                  </a:lnTo>
                  <a:lnTo>
                    <a:pt x="412" y="825"/>
                  </a:lnTo>
                  <a:lnTo>
                    <a:pt x="412" y="784"/>
                  </a:lnTo>
                  <a:lnTo>
                    <a:pt x="454" y="802"/>
                  </a:lnTo>
                  <a:lnTo>
                    <a:pt x="517" y="825"/>
                  </a:lnTo>
                  <a:lnTo>
                    <a:pt x="587" y="784"/>
                  </a:lnTo>
                  <a:lnTo>
                    <a:pt x="500" y="627"/>
                  </a:lnTo>
                  <a:lnTo>
                    <a:pt x="564" y="610"/>
                  </a:lnTo>
                  <a:lnTo>
                    <a:pt x="634" y="587"/>
                  </a:lnTo>
                  <a:lnTo>
                    <a:pt x="750" y="401"/>
                  </a:lnTo>
                  <a:lnTo>
                    <a:pt x="750" y="360"/>
                  </a:lnTo>
                  <a:lnTo>
                    <a:pt x="796" y="267"/>
                  </a:lnTo>
                  <a:lnTo>
                    <a:pt x="703" y="244"/>
                  </a:lnTo>
                  <a:lnTo>
                    <a:pt x="663" y="244"/>
                  </a:lnTo>
                  <a:lnTo>
                    <a:pt x="634" y="169"/>
                  </a:lnTo>
                  <a:lnTo>
                    <a:pt x="680" y="110"/>
                  </a:lnTo>
                  <a:lnTo>
                    <a:pt x="622" y="52"/>
                  </a:lnTo>
                  <a:lnTo>
                    <a:pt x="611" y="17"/>
                  </a:lnTo>
                  <a:lnTo>
                    <a:pt x="611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21" name="Freeform 873"/>
            <p:cNvSpPr/>
            <p:nvPr/>
          </p:nvSpPr>
          <p:spPr bwMode="auto">
            <a:xfrm>
              <a:off x="4525336" y="3469548"/>
              <a:ext cx="462572" cy="283512"/>
            </a:xfrm>
            <a:custGeom>
              <a:gdLst>
                <a:gd fmla="*/ 63 w 855" name="T0"/>
                <a:gd fmla="*/ 169 h 611" name="T1"/>
                <a:gd fmla="*/ 18 w 855" name="T2"/>
                <a:gd fmla="*/ 274 h 611" name="T3"/>
                <a:gd fmla="*/ 46 w 855" name="T4"/>
                <a:gd fmla="*/ 344 h 611" name="T5"/>
                <a:gd fmla="*/ 0 w 855" name="T6"/>
                <a:gd fmla="*/ 431 h 611" name="T7"/>
                <a:gd fmla="*/ 46 w 855" name="T8"/>
                <a:gd fmla="*/ 476 h 611" name="T9"/>
                <a:gd fmla="*/ 110 w 855" name="T10"/>
                <a:gd fmla="*/ 476 h 611" name="T11"/>
                <a:gd fmla="*/ 110 w 855" name="T12"/>
                <a:gd fmla="*/ 541 h 611" name="T13"/>
                <a:gd fmla="*/ 87 w 855" name="T14"/>
                <a:gd fmla="*/ 564 h 611" name="T15"/>
                <a:gd fmla="*/ 250 w 855" name="T16"/>
                <a:gd fmla="*/ 611 h 611" name="T17"/>
                <a:gd fmla="*/ 337 w 855" name="T18"/>
                <a:gd fmla="*/ 588 h 611" name="T19"/>
                <a:gd fmla="*/ 337 w 855" name="T20"/>
                <a:gd fmla="*/ 500 h 611" name="T21"/>
                <a:gd fmla="*/ 454 w 855" name="T22"/>
                <a:gd fmla="*/ 500 h 611" name="T23"/>
                <a:gd fmla="*/ 476 w 855" name="T24"/>
                <a:gd fmla="*/ 431 h 611" name="T25"/>
                <a:gd fmla="*/ 523 w 855" name="T26"/>
                <a:gd fmla="*/ 407 h 611" name="T27"/>
                <a:gd fmla="*/ 564 w 855" name="T28"/>
                <a:gd fmla="*/ 297 h 611" name="T29"/>
                <a:gd fmla="*/ 587 w 855" name="T30"/>
                <a:gd fmla="*/ 297 h 611" name="T31"/>
                <a:gd fmla="*/ 611 w 855" name="T32"/>
                <a:gd fmla="*/ 227 h 611" name="T33"/>
                <a:gd fmla="*/ 611 w 855" name="T34"/>
                <a:gd fmla="*/ 157 h 611" name="T35"/>
                <a:gd fmla="*/ 633 w 855" name="T36"/>
                <a:gd fmla="*/ 157 h 611" name="T37"/>
                <a:gd fmla="*/ 698 w 855" name="T38"/>
                <a:gd fmla="*/ 140 h 611" name="T39"/>
                <a:gd fmla="*/ 721 w 855" name="T40"/>
                <a:gd fmla="*/ 117 h 611" name="T41"/>
                <a:gd fmla="*/ 855 w 855" name="T42"/>
                <a:gd fmla="*/ 70 h 611" name="T43"/>
                <a:gd fmla="*/ 825 w 855" name="T44"/>
                <a:gd fmla="*/ 0 h 611" name="T45"/>
                <a:gd fmla="*/ 715 w 855" name="T46"/>
                <a:gd fmla="*/ 30 h 611" name="T47"/>
                <a:gd fmla="*/ 651 w 855" name="T48"/>
                <a:gd fmla="*/ 41 h 611" name="T49"/>
                <a:gd fmla="*/ 611 w 855" name="T50"/>
                <a:gd fmla="*/ 6 h 611" name="T51"/>
                <a:gd fmla="*/ 499 w 855" name="T52"/>
                <a:gd fmla="*/ 47 h 611" name="T53"/>
                <a:gd fmla="*/ 389 w 855" name="T54"/>
                <a:gd fmla="*/ 30 h 611" name="T55"/>
                <a:gd fmla="*/ 279 w 855" name="T56"/>
                <a:gd fmla="*/ 105 h 611" name="T57"/>
                <a:gd fmla="*/ 227 w 855" name="T58"/>
                <a:gd fmla="*/ 145 h 611" name="T59"/>
                <a:gd fmla="*/ 140 w 855" name="T60"/>
                <a:gd fmla="*/ 204 h 611" name="T61"/>
                <a:gd fmla="*/ 93 w 855" name="T62"/>
                <a:gd fmla="*/ 180 h 611" name="T63"/>
                <a:gd fmla="*/ 63 w 855" name="T64"/>
                <a:gd fmla="*/ 169 h 611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611" w="855">
                  <a:moveTo>
                    <a:pt x="63" y="169"/>
                  </a:moveTo>
                  <a:lnTo>
                    <a:pt x="18" y="274"/>
                  </a:lnTo>
                  <a:lnTo>
                    <a:pt x="46" y="344"/>
                  </a:lnTo>
                  <a:lnTo>
                    <a:pt x="0" y="431"/>
                  </a:lnTo>
                  <a:lnTo>
                    <a:pt x="46" y="476"/>
                  </a:lnTo>
                  <a:lnTo>
                    <a:pt x="110" y="476"/>
                  </a:lnTo>
                  <a:lnTo>
                    <a:pt x="110" y="541"/>
                  </a:lnTo>
                  <a:lnTo>
                    <a:pt x="87" y="564"/>
                  </a:lnTo>
                  <a:lnTo>
                    <a:pt x="250" y="611"/>
                  </a:lnTo>
                  <a:lnTo>
                    <a:pt x="337" y="588"/>
                  </a:lnTo>
                  <a:lnTo>
                    <a:pt x="337" y="500"/>
                  </a:lnTo>
                  <a:lnTo>
                    <a:pt x="454" y="500"/>
                  </a:lnTo>
                  <a:lnTo>
                    <a:pt x="476" y="431"/>
                  </a:lnTo>
                  <a:lnTo>
                    <a:pt x="523" y="407"/>
                  </a:lnTo>
                  <a:lnTo>
                    <a:pt x="564" y="297"/>
                  </a:lnTo>
                  <a:lnTo>
                    <a:pt x="587" y="297"/>
                  </a:lnTo>
                  <a:lnTo>
                    <a:pt x="611" y="227"/>
                  </a:lnTo>
                  <a:lnTo>
                    <a:pt x="611" y="157"/>
                  </a:lnTo>
                  <a:lnTo>
                    <a:pt x="633" y="157"/>
                  </a:lnTo>
                  <a:lnTo>
                    <a:pt x="698" y="140"/>
                  </a:lnTo>
                  <a:lnTo>
                    <a:pt x="721" y="117"/>
                  </a:lnTo>
                  <a:lnTo>
                    <a:pt x="855" y="70"/>
                  </a:lnTo>
                  <a:lnTo>
                    <a:pt x="825" y="0"/>
                  </a:lnTo>
                  <a:lnTo>
                    <a:pt x="715" y="30"/>
                  </a:lnTo>
                  <a:lnTo>
                    <a:pt x="651" y="41"/>
                  </a:lnTo>
                  <a:lnTo>
                    <a:pt x="611" y="6"/>
                  </a:lnTo>
                  <a:lnTo>
                    <a:pt x="499" y="47"/>
                  </a:lnTo>
                  <a:lnTo>
                    <a:pt x="389" y="30"/>
                  </a:lnTo>
                  <a:lnTo>
                    <a:pt x="279" y="105"/>
                  </a:lnTo>
                  <a:lnTo>
                    <a:pt x="227" y="145"/>
                  </a:lnTo>
                  <a:lnTo>
                    <a:pt x="140" y="204"/>
                  </a:lnTo>
                  <a:lnTo>
                    <a:pt x="93" y="180"/>
                  </a:lnTo>
                  <a:lnTo>
                    <a:pt x="63" y="169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22" name="Freeform 874"/>
            <p:cNvSpPr/>
            <p:nvPr/>
          </p:nvSpPr>
          <p:spPr bwMode="auto">
            <a:xfrm>
              <a:off x="4032919" y="3414835"/>
              <a:ext cx="591893" cy="452624"/>
            </a:xfrm>
            <a:custGeom>
              <a:gdLst>
                <a:gd fmla="*/ 17 w 1104" name="T0"/>
                <a:gd fmla="*/ 0 h 982" name="T1"/>
                <a:gd fmla="*/ 0 w 1104" name="T2"/>
                <a:gd fmla="*/ 100 h 982" name="T3"/>
                <a:gd fmla="*/ 0 w 1104" name="T4"/>
                <a:gd fmla="*/ 145 h 982" name="T5"/>
                <a:gd fmla="*/ 70 w 1104" name="T6"/>
                <a:gd fmla="*/ 262 h 982" name="T7"/>
                <a:gd fmla="*/ 157 w 1104" name="T8"/>
                <a:gd fmla="*/ 279 h 982" name="T9"/>
                <a:gd fmla="*/ 110 w 1104" name="T10"/>
                <a:gd fmla="*/ 372 h 982" name="T11"/>
                <a:gd fmla="*/ 134 w 1104" name="T12"/>
                <a:gd fmla="*/ 442 h 982" name="T13"/>
                <a:gd fmla="*/ 227 w 1104" name="T14"/>
                <a:gd fmla="*/ 466 h 982" name="T15"/>
                <a:gd fmla="*/ 249 w 1104" name="T16"/>
                <a:gd fmla="*/ 576 h 982" name="T17"/>
                <a:gd fmla="*/ 314 w 1104" name="T18"/>
                <a:gd fmla="*/ 663 h 982" name="T19"/>
                <a:gd fmla="*/ 383 w 1104" name="T20"/>
                <a:gd fmla="*/ 686 h 982" name="T21"/>
                <a:gd fmla="*/ 430 w 1104" name="T22"/>
                <a:gd fmla="*/ 779 h 982" name="T23"/>
                <a:gd fmla="*/ 471 w 1104" name="T24"/>
                <a:gd fmla="*/ 802 h 982" name="T25"/>
                <a:gd fmla="*/ 586 w 1104" name="T26"/>
                <a:gd fmla="*/ 872 h 982" name="T27"/>
                <a:gd fmla="*/ 651 w 1104" name="T28"/>
                <a:gd fmla="*/ 889 h 982" name="T29"/>
                <a:gd fmla="*/ 767 w 1104" name="T30"/>
                <a:gd fmla="*/ 872 h 982" name="T31"/>
                <a:gd fmla="*/ 790 w 1104" name="T32"/>
                <a:gd fmla="*/ 935 h 982" name="T33"/>
                <a:gd fmla="*/ 947 w 1104" name="T34"/>
                <a:gd fmla="*/ 959 h 982" name="T35"/>
                <a:gd fmla="*/ 1052 w 1104" name="T36"/>
                <a:gd fmla="*/ 982 h 982" name="T37"/>
                <a:gd fmla="*/ 1057 w 1104" name="T38"/>
                <a:gd fmla="*/ 907 h 982" name="T39"/>
                <a:gd fmla="*/ 1104 w 1104" name="T40"/>
                <a:gd fmla="*/ 883 h 982" name="T41"/>
                <a:gd fmla="*/ 1104 w 1104" name="T42"/>
                <a:gd fmla="*/ 825 h 982" name="T43"/>
                <a:gd fmla="*/ 1011 w 1104" name="T44"/>
                <a:gd fmla="*/ 755 h 982" name="T45"/>
                <a:gd fmla="*/ 1011 w 1104" name="T46"/>
                <a:gd fmla="*/ 686 h 982" name="T47"/>
                <a:gd fmla="*/ 1034 w 1104" name="T48"/>
                <a:gd fmla="*/ 663 h 982" name="T49"/>
                <a:gd fmla="*/ 1034 w 1104" name="T50"/>
                <a:gd fmla="*/ 598 h 982" name="T51"/>
                <a:gd fmla="*/ 970 w 1104" name="T52"/>
                <a:gd fmla="*/ 598 h 982" name="T53"/>
                <a:gd fmla="*/ 924 w 1104" name="T54"/>
                <a:gd fmla="*/ 553 h 982" name="T55"/>
                <a:gd fmla="*/ 970 w 1104" name="T56"/>
                <a:gd fmla="*/ 471 h 982" name="T57"/>
                <a:gd fmla="*/ 947 w 1104" name="T58"/>
                <a:gd fmla="*/ 396 h 982" name="T59"/>
                <a:gd fmla="*/ 987 w 1104" name="T60"/>
                <a:gd fmla="*/ 279 h 982" name="T61"/>
                <a:gd fmla="*/ 970 w 1104" name="T62"/>
                <a:gd fmla="*/ 215 h 982" name="T63"/>
                <a:gd fmla="*/ 900 w 1104" name="T64"/>
                <a:gd fmla="*/ 145 h 982" name="T65"/>
                <a:gd fmla="*/ 767 w 1104" name="T66"/>
                <a:gd fmla="*/ 128 h 982" name="T67"/>
                <a:gd fmla="*/ 685 w 1104" name="T68"/>
                <a:gd fmla="*/ 122 h 982" name="T69"/>
                <a:gd fmla="*/ 639 w 1104" name="T70"/>
                <a:gd fmla="*/ 128 h 982" name="T71"/>
                <a:gd fmla="*/ 586 w 1104" name="T72"/>
                <a:gd fmla="*/ 145 h 982" name="T73"/>
                <a:gd fmla="*/ 581 w 1104" name="T74"/>
                <a:gd fmla="*/ 192 h 982" name="T75"/>
                <a:gd fmla="*/ 453 w 1104" name="T76"/>
                <a:gd fmla="*/ 215 h 982" name="T77"/>
                <a:gd fmla="*/ 361 w 1104" name="T78"/>
                <a:gd fmla="*/ 169 h 982" name="T79"/>
                <a:gd fmla="*/ 267 w 1104" name="T80"/>
                <a:gd fmla="*/ 58 h 982" name="T81"/>
                <a:gd fmla="*/ 244 w 1104" name="T82"/>
                <a:gd fmla="*/ 35 h 982" name="T83"/>
                <a:gd fmla="*/ 122 w 1104" name="T84"/>
                <a:gd fmla="*/ 82 h 982" name="T85"/>
                <a:gd fmla="*/ 64 w 1104" name="T86"/>
                <a:gd fmla="*/ 0 h 982" name="T87"/>
                <a:gd fmla="*/ 40 w 1104" name="T88"/>
                <a:gd fmla="*/ 0 h 982" name="T89"/>
                <a:gd fmla="*/ 17 w 1104" name="T90"/>
                <a:gd fmla="*/ 0 h 982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982" w="1104">
                  <a:moveTo>
                    <a:pt x="17" y="0"/>
                  </a:moveTo>
                  <a:lnTo>
                    <a:pt x="0" y="100"/>
                  </a:lnTo>
                  <a:lnTo>
                    <a:pt x="0" y="145"/>
                  </a:lnTo>
                  <a:lnTo>
                    <a:pt x="70" y="262"/>
                  </a:lnTo>
                  <a:lnTo>
                    <a:pt x="157" y="279"/>
                  </a:lnTo>
                  <a:lnTo>
                    <a:pt x="110" y="372"/>
                  </a:lnTo>
                  <a:lnTo>
                    <a:pt x="134" y="442"/>
                  </a:lnTo>
                  <a:lnTo>
                    <a:pt x="227" y="466"/>
                  </a:lnTo>
                  <a:lnTo>
                    <a:pt x="249" y="576"/>
                  </a:lnTo>
                  <a:lnTo>
                    <a:pt x="314" y="663"/>
                  </a:lnTo>
                  <a:lnTo>
                    <a:pt x="383" y="686"/>
                  </a:lnTo>
                  <a:lnTo>
                    <a:pt x="430" y="779"/>
                  </a:lnTo>
                  <a:lnTo>
                    <a:pt x="471" y="802"/>
                  </a:lnTo>
                  <a:lnTo>
                    <a:pt x="586" y="872"/>
                  </a:lnTo>
                  <a:lnTo>
                    <a:pt x="651" y="889"/>
                  </a:lnTo>
                  <a:lnTo>
                    <a:pt x="767" y="872"/>
                  </a:lnTo>
                  <a:lnTo>
                    <a:pt x="790" y="935"/>
                  </a:lnTo>
                  <a:lnTo>
                    <a:pt x="947" y="959"/>
                  </a:lnTo>
                  <a:lnTo>
                    <a:pt x="1052" y="982"/>
                  </a:lnTo>
                  <a:lnTo>
                    <a:pt x="1057" y="907"/>
                  </a:lnTo>
                  <a:lnTo>
                    <a:pt x="1104" y="883"/>
                  </a:lnTo>
                  <a:lnTo>
                    <a:pt x="1104" y="825"/>
                  </a:lnTo>
                  <a:lnTo>
                    <a:pt x="1011" y="755"/>
                  </a:lnTo>
                  <a:lnTo>
                    <a:pt x="1011" y="686"/>
                  </a:lnTo>
                  <a:lnTo>
                    <a:pt x="1034" y="663"/>
                  </a:lnTo>
                  <a:lnTo>
                    <a:pt x="1034" y="598"/>
                  </a:lnTo>
                  <a:lnTo>
                    <a:pt x="970" y="598"/>
                  </a:lnTo>
                  <a:lnTo>
                    <a:pt x="924" y="553"/>
                  </a:lnTo>
                  <a:lnTo>
                    <a:pt x="970" y="471"/>
                  </a:lnTo>
                  <a:lnTo>
                    <a:pt x="947" y="396"/>
                  </a:lnTo>
                  <a:lnTo>
                    <a:pt x="987" y="279"/>
                  </a:lnTo>
                  <a:lnTo>
                    <a:pt x="970" y="215"/>
                  </a:lnTo>
                  <a:lnTo>
                    <a:pt x="900" y="145"/>
                  </a:lnTo>
                  <a:lnTo>
                    <a:pt x="767" y="128"/>
                  </a:lnTo>
                  <a:lnTo>
                    <a:pt x="685" y="122"/>
                  </a:lnTo>
                  <a:lnTo>
                    <a:pt x="639" y="128"/>
                  </a:lnTo>
                  <a:lnTo>
                    <a:pt x="586" y="145"/>
                  </a:lnTo>
                  <a:lnTo>
                    <a:pt x="581" y="192"/>
                  </a:lnTo>
                  <a:lnTo>
                    <a:pt x="453" y="215"/>
                  </a:lnTo>
                  <a:lnTo>
                    <a:pt x="361" y="169"/>
                  </a:lnTo>
                  <a:lnTo>
                    <a:pt x="267" y="58"/>
                  </a:lnTo>
                  <a:lnTo>
                    <a:pt x="244" y="35"/>
                  </a:lnTo>
                  <a:lnTo>
                    <a:pt x="122" y="82"/>
                  </a:lnTo>
                  <a:lnTo>
                    <a:pt x="64" y="0"/>
                  </a:lnTo>
                  <a:lnTo>
                    <a:pt x="40" y="0"/>
                  </a:lnTo>
                  <a:lnTo>
                    <a:pt x="17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23" name="Freeform 875"/>
            <p:cNvSpPr/>
            <p:nvPr/>
          </p:nvSpPr>
          <p:spPr bwMode="auto">
            <a:xfrm>
              <a:off x="4266692" y="3817721"/>
              <a:ext cx="19895" cy="29843"/>
            </a:xfrm>
            <a:custGeom>
              <a:gdLst>
                <a:gd fmla="*/ 41 w 41" name="T0"/>
                <a:gd fmla="*/ 40 h 63" name="T1"/>
                <a:gd fmla="*/ 23 w 41" name="T2"/>
                <a:gd fmla="*/ 0 h 63" name="T3"/>
                <a:gd fmla="*/ 0 w 41" name="T4"/>
                <a:gd fmla="*/ 0 h 63" name="T5"/>
                <a:gd fmla="*/ 0 w 41" name="T6"/>
                <a:gd fmla="*/ 40 h 63" name="T7"/>
                <a:gd fmla="*/ 41 w 41" name="T8"/>
                <a:gd fmla="*/ 63 h 63" name="T9"/>
                <a:gd fmla="*/ 41 w 41" name="T10"/>
                <a:gd fmla="*/ 40 h 6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62" w="41">
                  <a:moveTo>
                    <a:pt x="41" y="4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0" y="40"/>
                  </a:lnTo>
                  <a:lnTo>
                    <a:pt x="41" y="63"/>
                  </a:lnTo>
                  <a:lnTo>
                    <a:pt x="41" y="4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24" name="Freeform 876"/>
            <p:cNvSpPr/>
            <p:nvPr/>
          </p:nvSpPr>
          <p:spPr bwMode="auto">
            <a:xfrm>
              <a:off x="3744433" y="3668504"/>
              <a:ext cx="646605" cy="467546"/>
            </a:xfrm>
            <a:custGeom>
              <a:gdLst>
                <a:gd fmla="*/ 0 w 1196" name="T0"/>
                <a:gd fmla="*/ 157 h 1010" name="T1"/>
                <a:gd fmla="*/ 0 w 1196" name="T2"/>
                <a:gd fmla="*/ 226 h 1010" name="T3"/>
                <a:gd fmla="*/ 46 w 1196" name="T4"/>
                <a:gd fmla="*/ 272 h 1010" name="T5"/>
                <a:gd fmla="*/ 162 w 1196" name="T6"/>
                <a:gd fmla="*/ 406 h 1010" name="T7"/>
                <a:gd fmla="*/ 186 w 1196" name="T8"/>
                <a:gd fmla="*/ 446 h 1010" name="T9"/>
                <a:gd fmla="*/ 226 w 1196" name="T10"/>
                <a:gd fmla="*/ 626 h 1010" name="T11"/>
                <a:gd fmla="*/ 366 w 1196" name="T12"/>
                <a:gd fmla="*/ 807 h 1010" name="T13"/>
                <a:gd fmla="*/ 453 w 1196" name="T14"/>
                <a:gd fmla="*/ 1010 h 1010" name="T15"/>
                <a:gd fmla="*/ 500 w 1196" name="T16"/>
                <a:gd fmla="*/ 975 h 1010" name="T17"/>
                <a:gd fmla="*/ 500 w 1196" name="T18"/>
                <a:gd fmla="*/ 923 h 1010" name="T19"/>
                <a:gd fmla="*/ 587 w 1196" name="T20"/>
                <a:gd fmla="*/ 917 h 1010" name="T21"/>
                <a:gd fmla="*/ 639 w 1196" name="T22"/>
                <a:gd fmla="*/ 940 h 1010" name="T23"/>
                <a:gd fmla="*/ 668 w 1196" name="T24"/>
                <a:gd fmla="*/ 957 h 1010" name="T25"/>
                <a:gd fmla="*/ 727 w 1196" name="T26"/>
                <a:gd fmla="*/ 987 h 1010" name="T27"/>
                <a:gd fmla="*/ 744 w 1196" name="T28"/>
                <a:gd fmla="*/ 987 h 1010" name="T29"/>
                <a:gd fmla="*/ 790 w 1196" name="T30"/>
                <a:gd fmla="*/ 877 h 1010" name="T31"/>
                <a:gd fmla="*/ 1133 w 1196" name="T32"/>
                <a:gd fmla="*/ 783 h 1010" name="T33"/>
                <a:gd fmla="*/ 1174 w 1196" name="T34"/>
                <a:gd fmla="*/ 783 h 1010" name="T35"/>
                <a:gd fmla="*/ 1196 w 1196" name="T36"/>
                <a:gd fmla="*/ 673 h 1010" name="T37"/>
                <a:gd fmla="*/ 1174 w 1196" name="T38"/>
                <a:gd fmla="*/ 603 h 1010" name="T39"/>
                <a:gd fmla="*/ 953 w 1196" name="T40"/>
                <a:gd fmla="*/ 580 h 1010" name="T41"/>
                <a:gd fmla="*/ 884 w 1196" name="T42"/>
                <a:gd fmla="*/ 446 h 1010" name="T43"/>
                <a:gd fmla="*/ 906 w 1196" name="T44"/>
                <a:gd fmla="*/ 296 h 1010" name="T45"/>
                <a:gd fmla="*/ 837 w 1196" name="T46"/>
                <a:gd fmla="*/ 226 h 1010" name="T47"/>
                <a:gd fmla="*/ 772 w 1196" name="T48"/>
                <a:gd fmla="*/ 226 h 1010" name="T49"/>
                <a:gd fmla="*/ 680 w 1196" name="T50"/>
                <a:gd fmla="*/ 180 h 1010" name="T51"/>
                <a:gd fmla="*/ 570 w 1196" name="T52"/>
                <a:gd fmla="*/ 226 h 1010" name="T53"/>
                <a:gd fmla="*/ 500 w 1196" name="T54"/>
                <a:gd fmla="*/ 133 h 1010" name="T55"/>
                <a:gd fmla="*/ 500 w 1196" name="T56"/>
                <a:gd fmla="*/ 110 h 1010" name="T57"/>
                <a:gd fmla="*/ 383 w 1196" name="T58"/>
                <a:gd fmla="*/ 0 h 1010" name="T59"/>
                <a:gd fmla="*/ 343 w 1196" name="T60"/>
                <a:gd fmla="*/ 0 h 1010" name="T61"/>
                <a:gd fmla="*/ 162 w 1196" name="T62"/>
                <a:gd fmla="*/ 23 h 1010" name="T63"/>
                <a:gd fmla="*/ 162 w 1196" name="T64"/>
                <a:gd fmla="*/ 69 h 1010" name="T65"/>
                <a:gd fmla="*/ 249 w 1196" name="T66"/>
                <a:gd fmla="*/ 92 h 1010" name="T67"/>
                <a:gd fmla="*/ 226 w 1196" name="T68"/>
                <a:gd fmla="*/ 157 h 1010" name="T69"/>
                <a:gd fmla="*/ 157 w 1196" name="T70"/>
                <a:gd fmla="*/ 157 h 1010" name="T71"/>
                <a:gd fmla="*/ 116 w 1196" name="T72"/>
                <a:gd fmla="*/ 180 h 1010" name="T73"/>
                <a:gd fmla="*/ 46 w 1196" name="T74"/>
                <a:gd fmla="*/ 168 h 1010" name="T75"/>
                <a:gd fmla="*/ 0 w 1196" name="T76"/>
                <a:gd fmla="*/ 157 h 1010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1010" w="1196">
                  <a:moveTo>
                    <a:pt x="0" y="157"/>
                  </a:moveTo>
                  <a:lnTo>
                    <a:pt x="0" y="226"/>
                  </a:lnTo>
                  <a:lnTo>
                    <a:pt x="46" y="272"/>
                  </a:lnTo>
                  <a:lnTo>
                    <a:pt x="162" y="406"/>
                  </a:lnTo>
                  <a:lnTo>
                    <a:pt x="186" y="446"/>
                  </a:lnTo>
                  <a:lnTo>
                    <a:pt x="226" y="626"/>
                  </a:lnTo>
                  <a:lnTo>
                    <a:pt x="366" y="807"/>
                  </a:lnTo>
                  <a:lnTo>
                    <a:pt x="453" y="1010"/>
                  </a:lnTo>
                  <a:lnTo>
                    <a:pt x="500" y="975"/>
                  </a:lnTo>
                  <a:lnTo>
                    <a:pt x="500" y="923"/>
                  </a:lnTo>
                  <a:lnTo>
                    <a:pt x="587" y="917"/>
                  </a:lnTo>
                  <a:lnTo>
                    <a:pt x="639" y="940"/>
                  </a:lnTo>
                  <a:lnTo>
                    <a:pt x="668" y="957"/>
                  </a:lnTo>
                  <a:lnTo>
                    <a:pt x="727" y="987"/>
                  </a:lnTo>
                  <a:lnTo>
                    <a:pt x="744" y="987"/>
                  </a:lnTo>
                  <a:lnTo>
                    <a:pt x="790" y="877"/>
                  </a:lnTo>
                  <a:lnTo>
                    <a:pt x="1133" y="783"/>
                  </a:lnTo>
                  <a:lnTo>
                    <a:pt x="1174" y="783"/>
                  </a:lnTo>
                  <a:lnTo>
                    <a:pt x="1196" y="673"/>
                  </a:lnTo>
                  <a:lnTo>
                    <a:pt x="1174" y="603"/>
                  </a:lnTo>
                  <a:lnTo>
                    <a:pt x="953" y="580"/>
                  </a:lnTo>
                  <a:lnTo>
                    <a:pt x="884" y="446"/>
                  </a:lnTo>
                  <a:lnTo>
                    <a:pt x="906" y="296"/>
                  </a:lnTo>
                  <a:lnTo>
                    <a:pt x="837" y="226"/>
                  </a:lnTo>
                  <a:lnTo>
                    <a:pt x="772" y="226"/>
                  </a:lnTo>
                  <a:lnTo>
                    <a:pt x="680" y="180"/>
                  </a:lnTo>
                  <a:lnTo>
                    <a:pt x="570" y="226"/>
                  </a:lnTo>
                  <a:lnTo>
                    <a:pt x="500" y="133"/>
                  </a:lnTo>
                  <a:lnTo>
                    <a:pt x="500" y="110"/>
                  </a:lnTo>
                  <a:lnTo>
                    <a:pt x="383" y="0"/>
                  </a:lnTo>
                  <a:lnTo>
                    <a:pt x="343" y="0"/>
                  </a:lnTo>
                  <a:lnTo>
                    <a:pt x="162" y="23"/>
                  </a:lnTo>
                  <a:lnTo>
                    <a:pt x="162" y="69"/>
                  </a:lnTo>
                  <a:lnTo>
                    <a:pt x="249" y="92"/>
                  </a:lnTo>
                  <a:lnTo>
                    <a:pt x="226" y="157"/>
                  </a:lnTo>
                  <a:lnTo>
                    <a:pt x="157" y="157"/>
                  </a:lnTo>
                  <a:lnTo>
                    <a:pt x="116" y="180"/>
                  </a:lnTo>
                  <a:lnTo>
                    <a:pt x="46" y="168"/>
                  </a:lnTo>
                  <a:lnTo>
                    <a:pt x="0" y="157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25" name="Freeform 877"/>
            <p:cNvSpPr/>
            <p:nvPr/>
          </p:nvSpPr>
          <p:spPr bwMode="auto">
            <a:xfrm>
              <a:off x="3993129" y="4096260"/>
              <a:ext cx="154191" cy="114400"/>
            </a:xfrm>
            <a:custGeom>
              <a:gdLst>
                <a:gd fmla="*/ 0 w 291" name="T0"/>
                <a:gd fmla="*/ 87 h 244" name="T1"/>
                <a:gd fmla="*/ 47 w 291" name="T2"/>
                <a:gd fmla="*/ 203 h 244" name="T3"/>
                <a:gd fmla="*/ 122 w 291" name="T4"/>
                <a:gd fmla="*/ 244 h 244" name="T5"/>
                <a:gd fmla="*/ 162 w 291" name="T6"/>
                <a:gd fmla="*/ 191 h 244" name="T7"/>
                <a:gd fmla="*/ 209 w 291" name="T8"/>
                <a:gd fmla="*/ 168 h 244" name="T9"/>
                <a:gd fmla="*/ 227 w 291" name="T10"/>
                <a:gd fmla="*/ 128 h 244" name="T11"/>
                <a:gd fmla="*/ 291 w 291" name="T12"/>
                <a:gd fmla="*/ 69 h 244" name="T13"/>
                <a:gd fmla="*/ 197 w 291" name="T14"/>
                <a:gd fmla="*/ 17 h 244" name="T15"/>
                <a:gd fmla="*/ 140 w 291" name="T16"/>
                <a:gd fmla="*/ 0 h 244" name="T17"/>
                <a:gd fmla="*/ 47 w 291" name="T18"/>
                <a:gd fmla="*/ 0 h 244" name="T19"/>
                <a:gd fmla="*/ 47 w 291" name="T20"/>
                <a:gd fmla="*/ 52 h 244" name="T21"/>
                <a:gd fmla="*/ 0 w 291" name="T22"/>
                <a:gd fmla="*/ 87 h 24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44" w="291">
                  <a:moveTo>
                    <a:pt x="0" y="87"/>
                  </a:moveTo>
                  <a:lnTo>
                    <a:pt x="47" y="203"/>
                  </a:lnTo>
                  <a:lnTo>
                    <a:pt x="122" y="244"/>
                  </a:lnTo>
                  <a:lnTo>
                    <a:pt x="162" y="191"/>
                  </a:lnTo>
                  <a:lnTo>
                    <a:pt x="209" y="168"/>
                  </a:lnTo>
                  <a:lnTo>
                    <a:pt x="227" y="128"/>
                  </a:lnTo>
                  <a:lnTo>
                    <a:pt x="291" y="69"/>
                  </a:lnTo>
                  <a:lnTo>
                    <a:pt x="197" y="17"/>
                  </a:lnTo>
                  <a:lnTo>
                    <a:pt x="140" y="0"/>
                  </a:lnTo>
                  <a:lnTo>
                    <a:pt x="47" y="0"/>
                  </a:lnTo>
                  <a:lnTo>
                    <a:pt x="47" y="52"/>
                  </a:lnTo>
                  <a:lnTo>
                    <a:pt x="0" y="87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26" name="Freeform 878"/>
            <p:cNvSpPr/>
            <p:nvPr/>
          </p:nvSpPr>
          <p:spPr bwMode="auto">
            <a:xfrm>
              <a:off x="4062762" y="4041547"/>
              <a:ext cx="263616" cy="169113"/>
            </a:xfrm>
            <a:custGeom>
              <a:gdLst>
                <a:gd fmla="*/ 0 w 493" name="T0"/>
                <a:gd fmla="*/ 360 h 360" name="T1"/>
                <a:gd fmla="*/ 99 w 493" name="T2"/>
                <a:gd fmla="*/ 337 h 360" name="T3"/>
                <a:gd fmla="*/ 191 w 493" name="T4"/>
                <a:gd fmla="*/ 290 h 360" name="T5"/>
                <a:gd fmla="*/ 256 w 493" name="T6"/>
                <a:gd fmla="*/ 272 h 360" name="T7"/>
                <a:gd fmla="*/ 413 w 493" name="T8"/>
                <a:gd fmla="*/ 227 h 360" name="T9"/>
                <a:gd fmla="*/ 493 w 493" name="T10"/>
                <a:gd fmla="*/ 168 h 360" name="T11"/>
                <a:gd fmla="*/ 476 w 493" name="T12"/>
                <a:gd fmla="*/ 122 h 360" name="T13"/>
                <a:gd fmla="*/ 476 w 493" name="T14"/>
                <a:gd fmla="*/ 87 h 360" name="T15"/>
                <a:gd fmla="*/ 458 w 493" name="T16"/>
                <a:gd fmla="*/ 0 h 360" name="T17"/>
                <a:gd fmla="*/ 256 w 493" name="T18"/>
                <a:gd fmla="*/ 46 h 360" name="T19"/>
                <a:gd fmla="*/ 209 w 493" name="T20"/>
                <a:gd fmla="*/ 70 h 360" name="T21"/>
                <a:gd fmla="*/ 169 w 493" name="T22"/>
                <a:gd fmla="*/ 180 h 360" name="T23"/>
                <a:gd fmla="*/ 146 w 493" name="T24"/>
                <a:gd fmla="*/ 203 h 360" name="T25"/>
                <a:gd fmla="*/ 99 w 493" name="T26"/>
                <a:gd fmla="*/ 250 h 360" name="T27"/>
                <a:gd fmla="*/ 87 w 493" name="T28"/>
                <a:gd fmla="*/ 284 h 360" name="T29"/>
                <a:gd fmla="*/ 34 w 493" name="T30"/>
                <a:gd fmla="*/ 314 h 360" name="T31"/>
                <a:gd fmla="*/ 0 w 493" name="T32"/>
                <a:gd fmla="*/ 360 h 360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60" w="492">
                  <a:moveTo>
                    <a:pt x="0" y="360"/>
                  </a:moveTo>
                  <a:lnTo>
                    <a:pt x="99" y="337"/>
                  </a:lnTo>
                  <a:lnTo>
                    <a:pt x="191" y="290"/>
                  </a:lnTo>
                  <a:lnTo>
                    <a:pt x="256" y="272"/>
                  </a:lnTo>
                  <a:lnTo>
                    <a:pt x="413" y="227"/>
                  </a:lnTo>
                  <a:lnTo>
                    <a:pt x="493" y="168"/>
                  </a:lnTo>
                  <a:lnTo>
                    <a:pt x="476" y="122"/>
                  </a:lnTo>
                  <a:lnTo>
                    <a:pt x="476" y="87"/>
                  </a:lnTo>
                  <a:lnTo>
                    <a:pt x="458" y="0"/>
                  </a:lnTo>
                  <a:lnTo>
                    <a:pt x="256" y="46"/>
                  </a:lnTo>
                  <a:lnTo>
                    <a:pt x="209" y="70"/>
                  </a:lnTo>
                  <a:lnTo>
                    <a:pt x="169" y="180"/>
                  </a:lnTo>
                  <a:lnTo>
                    <a:pt x="146" y="203"/>
                  </a:lnTo>
                  <a:lnTo>
                    <a:pt x="99" y="250"/>
                  </a:lnTo>
                  <a:lnTo>
                    <a:pt x="87" y="284"/>
                  </a:lnTo>
                  <a:lnTo>
                    <a:pt x="34" y="314"/>
                  </a:lnTo>
                  <a:lnTo>
                    <a:pt x="0" y="36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27" name="Freeform 879"/>
            <p:cNvSpPr/>
            <p:nvPr/>
          </p:nvSpPr>
          <p:spPr bwMode="auto">
            <a:xfrm>
              <a:off x="4296536" y="3877407"/>
              <a:ext cx="218851" cy="243721"/>
            </a:xfrm>
            <a:custGeom>
              <a:gdLst>
                <a:gd fmla="*/ 0 w 406" name="T0"/>
                <a:gd fmla="*/ 361 h 529" name="T1"/>
                <a:gd fmla="*/ 139 w 406" name="T2"/>
                <a:gd fmla="*/ 314 h 529" name="T3"/>
                <a:gd fmla="*/ 174 w 406" name="T4"/>
                <a:gd fmla="*/ 267 h 529" name="T5"/>
                <a:gd fmla="*/ 162 w 406" name="T6"/>
                <a:gd fmla="*/ 163 h 529" name="T7"/>
                <a:gd fmla="*/ 197 w 406" name="T8"/>
                <a:gd fmla="*/ 93 h 529" name="T9"/>
                <a:gd fmla="*/ 214 w 406" name="T10"/>
                <a:gd fmla="*/ 41 h 529" name="T11"/>
                <a:gd fmla="*/ 209 w 406" name="T12"/>
                <a:gd fmla="*/ 0 h 529" name="T13"/>
                <a:gd fmla="*/ 256 w 406" name="T14"/>
                <a:gd fmla="*/ 65 h 529" name="T15"/>
                <a:gd fmla="*/ 325 w 406" name="T16"/>
                <a:gd fmla="*/ 122 h 529" name="T17"/>
                <a:gd fmla="*/ 383 w 406" name="T18"/>
                <a:gd fmla="*/ 134 h 529" name="T19"/>
                <a:gd fmla="*/ 389 w 406" name="T20"/>
                <a:gd fmla="*/ 175 h 529" name="T21"/>
                <a:gd fmla="*/ 406 w 406" name="T22"/>
                <a:gd fmla="*/ 204 h 529" name="T23"/>
                <a:gd fmla="*/ 406 w 406" name="T24"/>
                <a:gd fmla="*/ 250 h 529" name="T25"/>
                <a:gd fmla="*/ 336 w 406" name="T26"/>
                <a:gd fmla="*/ 291 h 529" name="T27"/>
                <a:gd fmla="*/ 296 w 406" name="T28"/>
                <a:gd fmla="*/ 384 h 529" name="T29"/>
                <a:gd fmla="*/ 226 w 406" name="T30"/>
                <a:gd fmla="*/ 431 h 529" name="T31"/>
                <a:gd fmla="*/ 116 w 406" name="T32"/>
                <a:gd fmla="*/ 494 h 529" name="T33"/>
                <a:gd fmla="*/ 57 w 406" name="T34"/>
                <a:gd fmla="*/ 529 h 529" name="T35"/>
                <a:gd fmla="*/ 40 w 406" name="T36"/>
                <a:gd fmla="*/ 483 h 529" name="T37"/>
                <a:gd fmla="*/ 34 w 406" name="T38"/>
                <a:gd fmla="*/ 448 h 529" name="T39"/>
                <a:gd fmla="*/ 0 w 406" name="T40"/>
                <a:gd fmla="*/ 361 h 529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529" w="406">
                  <a:moveTo>
                    <a:pt x="0" y="361"/>
                  </a:moveTo>
                  <a:lnTo>
                    <a:pt x="139" y="314"/>
                  </a:lnTo>
                  <a:lnTo>
                    <a:pt x="174" y="267"/>
                  </a:lnTo>
                  <a:lnTo>
                    <a:pt x="162" y="163"/>
                  </a:lnTo>
                  <a:lnTo>
                    <a:pt x="197" y="93"/>
                  </a:lnTo>
                  <a:lnTo>
                    <a:pt x="214" y="41"/>
                  </a:lnTo>
                  <a:lnTo>
                    <a:pt x="209" y="0"/>
                  </a:lnTo>
                  <a:lnTo>
                    <a:pt x="256" y="65"/>
                  </a:lnTo>
                  <a:lnTo>
                    <a:pt x="325" y="122"/>
                  </a:lnTo>
                  <a:lnTo>
                    <a:pt x="383" y="134"/>
                  </a:lnTo>
                  <a:lnTo>
                    <a:pt x="389" y="175"/>
                  </a:lnTo>
                  <a:lnTo>
                    <a:pt x="406" y="204"/>
                  </a:lnTo>
                  <a:lnTo>
                    <a:pt x="406" y="250"/>
                  </a:lnTo>
                  <a:lnTo>
                    <a:pt x="336" y="291"/>
                  </a:lnTo>
                  <a:lnTo>
                    <a:pt x="296" y="384"/>
                  </a:lnTo>
                  <a:lnTo>
                    <a:pt x="226" y="431"/>
                  </a:lnTo>
                  <a:lnTo>
                    <a:pt x="116" y="494"/>
                  </a:lnTo>
                  <a:lnTo>
                    <a:pt x="57" y="529"/>
                  </a:lnTo>
                  <a:lnTo>
                    <a:pt x="40" y="483"/>
                  </a:lnTo>
                  <a:lnTo>
                    <a:pt x="34" y="448"/>
                  </a:lnTo>
                  <a:lnTo>
                    <a:pt x="0" y="361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28" name="Freeform 880"/>
            <p:cNvSpPr/>
            <p:nvPr/>
          </p:nvSpPr>
          <p:spPr bwMode="auto">
            <a:xfrm>
              <a:off x="4226902" y="3817721"/>
              <a:ext cx="189008" cy="129321"/>
            </a:xfrm>
            <a:custGeom>
              <a:gdLst>
                <a:gd fmla="*/ 22 w 354" name="T0"/>
                <a:gd fmla="*/ 0 h 284" name="T1"/>
                <a:gd fmla="*/ 0 w 354" name="T2"/>
                <a:gd fmla="*/ 105 h 284" name="T3"/>
                <a:gd fmla="*/ 0 w 354" name="T4"/>
                <a:gd fmla="*/ 122 h 284" name="T5"/>
                <a:gd fmla="*/ 52 w 354" name="T6"/>
                <a:gd fmla="*/ 232 h 284" name="T7"/>
                <a:gd fmla="*/ 69 w 354" name="T8"/>
                <a:gd fmla="*/ 261 h 284" name="T9"/>
                <a:gd fmla="*/ 249 w 354" name="T10"/>
                <a:gd fmla="*/ 284 h 284" name="T11"/>
                <a:gd fmla="*/ 290 w 354" name="T12"/>
                <a:gd fmla="*/ 284 h 284" name="T13"/>
                <a:gd fmla="*/ 354 w 354" name="T14"/>
                <a:gd fmla="*/ 168 h 284" name="T15"/>
                <a:gd fmla="*/ 336 w 354" name="T16"/>
                <a:gd fmla="*/ 110 h 284" name="T17"/>
                <a:gd fmla="*/ 312 w 354" name="T18"/>
                <a:gd fmla="*/ 110 h 284" name="T19"/>
                <a:gd fmla="*/ 249 w 354" name="T20"/>
                <a:gd fmla="*/ 150 h 284" name="T21"/>
                <a:gd fmla="*/ 249 w 354" name="T22"/>
                <a:gd fmla="*/ 174 h 284" name="T23"/>
                <a:gd fmla="*/ 121 w 354" name="T24"/>
                <a:gd fmla="*/ 157 h 284" name="T25"/>
                <a:gd fmla="*/ 110 w 354" name="T26"/>
                <a:gd fmla="*/ 127 h 284" name="T27"/>
                <a:gd fmla="*/ 110 w 354" name="T28"/>
                <a:gd fmla="*/ 110 h 284" name="T29"/>
                <a:gd fmla="*/ 69 w 354" name="T30"/>
                <a:gd fmla="*/ 127 h 284" name="T31"/>
                <a:gd fmla="*/ 22 w 354" name="T32"/>
                <a:gd fmla="*/ 17 h 284" name="T33"/>
                <a:gd fmla="*/ 22 w 354" name="T34"/>
                <a:gd fmla="*/ 0 h 284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284" w="354">
                  <a:moveTo>
                    <a:pt x="22" y="0"/>
                  </a:moveTo>
                  <a:lnTo>
                    <a:pt x="0" y="105"/>
                  </a:lnTo>
                  <a:lnTo>
                    <a:pt x="0" y="122"/>
                  </a:lnTo>
                  <a:lnTo>
                    <a:pt x="52" y="232"/>
                  </a:lnTo>
                  <a:lnTo>
                    <a:pt x="69" y="261"/>
                  </a:lnTo>
                  <a:lnTo>
                    <a:pt x="249" y="284"/>
                  </a:lnTo>
                  <a:lnTo>
                    <a:pt x="290" y="284"/>
                  </a:lnTo>
                  <a:lnTo>
                    <a:pt x="354" y="168"/>
                  </a:lnTo>
                  <a:lnTo>
                    <a:pt x="336" y="110"/>
                  </a:lnTo>
                  <a:lnTo>
                    <a:pt x="312" y="110"/>
                  </a:lnTo>
                  <a:lnTo>
                    <a:pt x="249" y="150"/>
                  </a:lnTo>
                  <a:lnTo>
                    <a:pt x="249" y="174"/>
                  </a:lnTo>
                  <a:lnTo>
                    <a:pt x="121" y="157"/>
                  </a:lnTo>
                  <a:lnTo>
                    <a:pt x="110" y="127"/>
                  </a:lnTo>
                  <a:lnTo>
                    <a:pt x="110" y="110"/>
                  </a:lnTo>
                  <a:lnTo>
                    <a:pt x="69" y="127"/>
                  </a:lnTo>
                  <a:lnTo>
                    <a:pt x="22" y="17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29" name="Freeform 881"/>
            <p:cNvSpPr/>
            <p:nvPr/>
          </p:nvSpPr>
          <p:spPr bwMode="auto">
            <a:xfrm>
              <a:off x="4127424" y="3733165"/>
              <a:ext cx="59687" cy="44765"/>
            </a:xfrm>
            <a:custGeom>
              <a:gdLst>
                <a:gd fmla="*/ 122 w 122" name="T0"/>
                <a:gd fmla="*/ 93 h 93" name="T1"/>
                <a:gd fmla="*/ 93 w 122" name="T2"/>
                <a:gd fmla="*/ 0 h 93" name="T3"/>
                <a:gd fmla="*/ 35 w 122" name="T4"/>
                <a:gd fmla="*/ 6 h 93" name="T5"/>
                <a:gd fmla="*/ 0 w 122" name="T6"/>
                <a:gd fmla="*/ 52 h 93" name="T7"/>
                <a:gd fmla="*/ 75 w 122" name="T8"/>
                <a:gd fmla="*/ 93 h 93" name="T9"/>
                <a:gd fmla="*/ 122 w 122" name="T10"/>
                <a:gd fmla="*/ 93 h 9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93" w="122">
                  <a:moveTo>
                    <a:pt x="122" y="93"/>
                  </a:moveTo>
                  <a:lnTo>
                    <a:pt x="93" y="0"/>
                  </a:lnTo>
                  <a:lnTo>
                    <a:pt x="35" y="6"/>
                  </a:lnTo>
                  <a:lnTo>
                    <a:pt x="0" y="52"/>
                  </a:lnTo>
                  <a:lnTo>
                    <a:pt x="75" y="93"/>
                  </a:lnTo>
                  <a:lnTo>
                    <a:pt x="122" y="93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30" name="Freeform 882"/>
            <p:cNvSpPr/>
            <p:nvPr/>
          </p:nvSpPr>
          <p:spPr bwMode="auto">
            <a:xfrm>
              <a:off x="3883703" y="3489445"/>
              <a:ext cx="303408" cy="288486"/>
            </a:xfrm>
            <a:custGeom>
              <a:gdLst>
                <a:gd fmla="*/ 541 w 570" name="T0"/>
                <a:gd fmla="*/ 517 h 610" name="T1"/>
                <a:gd fmla="*/ 570 w 570" name="T2"/>
                <a:gd fmla="*/ 476 h 610" name="T3"/>
                <a:gd fmla="*/ 523 w 570" name="T4"/>
                <a:gd fmla="*/ 384 h 610" name="T5"/>
                <a:gd fmla="*/ 501 w 570" name="T6"/>
                <a:gd fmla="*/ 297 h 610" name="T7"/>
                <a:gd fmla="*/ 408 w 570" name="T8"/>
                <a:gd fmla="*/ 273 h 610" name="T9"/>
                <a:gd fmla="*/ 390 w 570" name="T10"/>
                <a:gd fmla="*/ 209 h 610" name="T11"/>
                <a:gd fmla="*/ 431 w 570" name="T12"/>
                <a:gd fmla="*/ 110 h 610" name="T13"/>
                <a:gd fmla="*/ 361 w 570" name="T14"/>
                <a:gd fmla="*/ 93 h 610" name="T15"/>
                <a:gd fmla="*/ 326 w 570" name="T16"/>
                <a:gd fmla="*/ 70 h 610" name="T17"/>
                <a:gd fmla="*/ 291 w 570" name="T18"/>
                <a:gd fmla="*/ 0 h 610" name="T19"/>
                <a:gd fmla="*/ 233 w 570" name="T20"/>
                <a:gd fmla="*/ 0 h 610" name="T21"/>
                <a:gd fmla="*/ 129 w 570" name="T22"/>
                <a:gd fmla="*/ 41 h 610" name="T23"/>
                <a:gd fmla="*/ 140 w 570" name="T24"/>
                <a:gd fmla="*/ 87 h 610" name="T25"/>
                <a:gd fmla="*/ 105 w 570" name="T26"/>
                <a:gd fmla="*/ 185 h 610" name="T27"/>
                <a:gd fmla="*/ 24 w 570" name="T28"/>
                <a:gd fmla="*/ 250 h 610" name="T29"/>
                <a:gd fmla="*/ 0 w 570" name="T30"/>
                <a:gd fmla="*/ 314 h 610" name="T31"/>
                <a:gd fmla="*/ 30 w 570" name="T32"/>
                <a:gd fmla="*/ 389 h 610" name="T33"/>
                <a:gd fmla="*/ 134 w 570" name="T34"/>
                <a:gd fmla="*/ 384 h 610" name="T35"/>
                <a:gd fmla="*/ 251 w 570" name="T36"/>
                <a:gd fmla="*/ 494 h 610" name="T37"/>
                <a:gd fmla="*/ 251 w 570" name="T38"/>
                <a:gd fmla="*/ 523 h 610" name="T39"/>
                <a:gd fmla="*/ 321 w 570" name="T40"/>
                <a:gd fmla="*/ 610 h 610" name="T41"/>
                <a:gd fmla="*/ 425 w 570" name="T42"/>
                <a:gd fmla="*/ 564 h 610" name="T43"/>
                <a:gd fmla="*/ 454 w 570" name="T44"/>
                <a:gd fmla="*/ 564 h 610" name="T45"/>
                <a:gd fmla="*/ 478 w 570" name="T46"/>
                <a:gd fmla="*/ 523 h 610" name="T47"/>
                <a:gd fmla="*/ 523 w 570" name="T48"/>
                <a:gd fmla="*/ 517 h 610" name="T49"/>
                <a:gd fmla="*/ 541 w 570" name="T50"/>
                <a:gd fmla="*/ 517 h 610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610" w="570">
                  <a:moveTo>
                    <a:pt x="541" y="517"/>
                  </a:moveTo>
                  <a:lnTo>
                    <a:pt x="570" y="476"/>
                  </a:lnTo>
                  <a:lnTo>
                    <a:pt x="523" y="384"/>
                  </a:lnTo>
                  <a:lnTo>
                    <a:pt x="501" y="297"/>
                  </a:lnTo>
                  <a:lnTo>
                    <a:pt x="408" y="273"/>
                  </a:lnTo>
                  <a:lnTo>
                    <a:pt x="390" y="209"/>
                  </a:lnTo>
                  <a:lnTo>
                    <a:pt x="431" y="110"/>
                  </a:lnTo>
                  <a:lnTo>
                    <a:pt x="361" y="93"/>
                  </a:lnTo>
                  <a:lnTo>
                    <a:pt x="326" y="70"/>
                  </a:lnTo>
                  <a:lnTo>
                    <a:pt x="291" y="0"/>
                  </a:lnTo>
                  <a:lnTo>
                    <a:pt x="233" y="0"/>
                  </a:lnTo>
                  <a:lnTo>
                    <a:pt x="129" y="41"/>
                  </a:lnTo>
                  <a:lnTo>
                    <a:pt x="140" y="87"/>
                  </a:lnTo>
                  <a:lnTo>
                    <a:pt x="105" y="185"/>
                  </a:lnTo>
                  <a:lnTo>
                    <a:pt x="24" y="250"/>
                  </a:lnTo>
                  <a:lnTo>
                    <a:pt x="0" y="314"/>
                  </a:lnTo>
                  <a:lnTo>
                    <a:pt x="30" y="389"/>
                  </a:lnTo>
                  <a:lnTo>
                    <a:pt x="134" y="384"/>
                  </a:lnTo>
                  <a:lnTo>
                    <a:pt x="251" y="494"/>
                  </a:lnTo>
                  <a:lnTo>
                    <a:pt x="251" y="523"/>
                  </a:lnTo>
                  <a:lnTo>
                    <a:pt x="321" y="610"/>
                  </a:lnTo>
                  <a:lnTo>
                    <a:pt x="425" y="564"/>
                  </a:lnTo>
                  <a:lnTo>
                    <a:pt x="454" y="564"/>
                  </a:lnTo>
                  <a:lnTo>
                    <a:pt x="478" y="523"/>
                  </a:lnTo>
                  <a:lnTo>
                    <a:pt x="523" y="517"/>
                  </a:lnTo>
                  <a:lnTo>
                    <a:pt x="541" y="517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31" name="Freeform 883"/>
            <p:cNvSpPr/>
            <p:nvPr/>
          </p:nvSpPr>
          <p:spPr bwMode="auto">
            <a:xfrm>
              <a:off x="3739460" y="3633686"/>
              <a:ext cx="159165" cy="119374"/>
            </a:xfrm>
            <a:custGeom>
              <a:gdLst>
                <a:gd fmla="*/ 267 w 302" name="T0"/>
                <a:gd fmla="*/ 12 h 257" name="T1"/>
                <a:gd fmla="*/ 215 w 302" name="T2"/>
                <a:gd fmla="*/ 12 h 257" name="T3"/>
                <a:gd fmla="*/ 187 w 302" name="T4"/>
                <a:gd fmla="*/ 30 h 257" name="T5"/>
                <a:gd fmla="*/ 117 w 302" name="T6"/>
                <a:gd fmla="*/ 30 h 257" name="T7"/>
                <a:gd fmla="*/ 35 w 302" name="T8"/>
                <a:gd fmla="*/ 0 h 257" name="T9"/>
                <a:gd fmla="*/ 23 w 302" name="T10"/>
                <a:gd fmla="*/ 59 h 257" name="T11"/>
                <a:gd fmla="*/ 47 w 302" name="T12"/>
                <a:gd fmla="*/ 140 h 257" name="T13"/>
                <a:gd fmla="*/ 18 w 302" name="T14"/>
                <a:gd fmla="*/ 169 h 257" name="T15"/>
                <a:gd fmla="*/ 0 w 302" name="T16"/>
                <a:gd fmla="*/ 187 h 257" name="T17"/>
                <a:gd fmla="*/ 18 w 302" name="T18"/>
                <a:gd fmla="*/ 234 h 257" name="T19"/>
                <a:gd fmla="*/ 75 w 302" name="T20"/>
                <a:gd fmla="*/ 251 h 257" name="T21"/>
                <a:gd fmla="*/ 134 w 302" name="T22"/>
                <a:gd fmla="*/ 257 h 257" name="T23"/>
                <a:gd fmla="*/ 175 w 302" name="T24"/>
                <a:gd fmla="*/ 234 h 257" name="T25"/>
                <a:gd fmla="*/ 244 w 302" name="T26"/>
                <a:gd fmla="*/ 234 h 257" name="T27"/>
                <a:gd fmla="*/ 267 w 302" name="T28"/>
                <a:gd fmla="*/ 169 h 257" name="T29"/>
                <a:gd fmla="*/ 180 w 302" name="T30"/>
                <a:gd fmla="*/ 146 h 257" name="T31"/>
                <a:gd fmla="*/ 180 w 302" name="T32"/>
                <a:gd fmla="*/ 100 h 257" name="T33"/>
                <a:gd fmla="*/ 250 w 302" name="T34"/>
                <a:gd fmla="*/ 88 h 257" name="T35"/>
                <a:gd fmla="*/ 302 w 302" name="T36"/>
                <a:gd fmla="*/ 82 h 257" name="T37"/>
                <a:gd fmla="*/ 267 w 302" name="T38"/>
                <a:gd fmla="*/ 12 h 257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257" w="302">
                  <a:moveTo>
                    <a:pt x="267" y="12"/>
                  </a:moveTo>
                  <a:lnTo>
                    <a:pt x="215" y="12"/>
                  </a:lnTo>
                  <a:lnTo>
                    <a:pt x="187" y="30"/>
                  </a:lnTo>
                  <a:lnTo>
                    <a:pt x="117" y="30"/>
                  </a:lnTo>
                  <a:lnTo>
                    <a:pt x="35" y="0"/>
                  </a:lnTo>
                  <a:lnTo>
                    <a:pt x="23" y="59"/>
                  </a:lnTo>
                  <a:lnTo>
                    <a:pt x="47" y="140"/>
                  </a:lnTo>
                  <a:lnTo>
                    <a:pt x="18" y="169"/>
                  </a:lnTo>
                  <a:lnTo>
                    <a:pt x="0" y="187"/>
                  </a:lnTo>
                  <a:lnTo>
                    <a:pt x="18" y="234"/>
                  </a:lnTo>
                  <a:lnTo>
                    <a:pt x="75" y="251"/>
                  </a:lnTo>
                  <a:lnTo>
                    <a:pt x="134" y="257"/>
                  </a:lnTo>
                  <a:lnTo>
                    <a:pt x="175" y="234"/>
                  </a:lnTo>
                  <a:lnTo>
                    <a:pt x="244" y="234"/>
                  </a:lnTo>
                  <a:lnTo>
                    <a:pt x="267" y="169"/>
                  </a:lnTo>
                  <a:lnTo>
                    <a:pt x="180" y="146"/>
                  </a:lnTo>
                  <a:lnTo>
                    <a:pt x="180" y="100"/>
                  </a:lnTo>
                  <a:lnTo>
                    <a:pt x="250" y="88"/>
                  </a:lnTo>
                  <a:lnTo>
                    <a:pt x="302" y="82"/>
                  </a:lnTo>
                  <a:lnTo>
                    <a:pt x="267" y="12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32" name="Freeform 884"/>
            <p:cNvSpPr/>
            <p:nvPr/>
          </p:nvSpPr>
          <p:spPr bwMode="auto">
            <a:xfrm>
              <a:off x="3719563" y="3623739"/>
              <a:ext cx="49738" cy="94504"/>
            </a:xfrm>
            <a:custGeom>
              <a:gdLst>
                <a:gd fmla="*/ 87 w 87" name="T0"/>
                <a:gd fmla="*/ 29 h 209" name="T1"/>
                <a:gd fmla="*/ 47 w 87" name="T2"/>
                <a:gd fmla="*/ 0 h 209" name="T3"/>
                <a:gd fmla="*/ 17 w 87" name="T4"/>
                <a:gd fmla="*/ 104 h 209" name="T5"/>
                <a:gd fmla="*/ 24 w 87" name="T6"/>
                <a:gd fmla="*/ 144 h 209" name="T7"/>
                <a:gd fmla="*/ 0 w 87" name="T8"/>
                <a:gd fmla="*/ 174 h 209" name="T9"/>
                <a:gd fmla="*/ 29 w 87" name="T10"/>
                <a:gd fmla="*/ 209 h 209" name="T11"/>
                <a:gd fmla="*/ 76 w 87" name="T12"/>
                <a:gd fmla="*/ 168 h 209" name="T13"/>
                <a:gd fmla="*/ 76 w 87" name="T14"/>
                <a:gd fmla="*/ 144 h 209" name="T15"/>
                <a:gd fmla="*/ 59 w 87" name="T16"/>
                <a:gd fmla="*/ 81 h 209" name="T17"/>
                <a:gd fmla="*/ 69 w 87" name="T18"/>
                <a:gd fmla="*/ 40 h 209" name="T19"/>
                <a:gd fmla="*/ 87 w 87" name="T20"/>
                <a:gd fmla="*/ 29 h 209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09" w="87">
                  <a:moveTo>
                    <a:pt x="87" y="29"/>
                  </a:moveTo>
                  <a:lnTo>
                    <a:pt x="47" y="0"/>
                  </a:lnTo>
                  <a:lnTo>
                    <a:pt x="17" y="104"/>
                  </a:lnTo>
                  <a:lnTo>
                    <a:pt x="24" y="144"/>
                  </a:lnTo>
                  <a:lnTo>
                    <a:pt x="0" y="174"/>
                  </a:lnTo>
                  <a:lnTo>
                    <a:pt x="29" y="209"/>
                  </a:lnTo>
                  <a:lnTo>
                    <a:pt x="76" y="168"/>
                  </a:lnTo>
                  <a:lnTo>
                    <a:pt x="76" y="144"/>
                  </a:lnTo>
                  <a:lnTo>
                    <a:pt x="59" y="81"/>
                  </a:lnTo>
                  <a:lnTo>
                    <a:pt x="69" y="40"/>
                  </a:lnTo>
                  <a:lnTo>
                    <a:pt x="87" y="29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33" name="Freeform 885"/>
            <p:cNvSpPr/>
            <p:nvPr/>
          </p:nvSpPr>
          <p:spPr bwMode="auto">
            <a:xfrm>
              <a:off x="3744433" y="3574000"/>
              <a:ext cx="54713" cy="64660"/>
            </a:xfrm>
            <a:custGeom>
              <a:gdLst>
                <a:gd fmla="*/ 0 w 92" name="T0"/>
                <a:gd fmla="*/ 117 h 139" name="T1"/>
                <a:gd fmla="*/ 29 w 92" name="T2"/>
                <a:gd fmla="*/ 70 h 139" name="T3"/>
                <a:gd fmla="*/ 46 w 92" name="T4"/>
                <a:gd fmla="*/ 0 h 139" name="T5"/>
                <a:gd fmla="*/ 92 w 92" name="T6"/>
                <a:gd fmla="*/ 23 h 139" name="T7"/>
                <a:gd fmla="*/ 69 w 92" name="T8"/>
                <a:gd fmla="*/ 70 h 139" name="T9"/>
                <a:gd fmla="*/ 46 w 92" name="T10"/>
                <a:gd fmla="*/ 139 h 139" name="T11"/>
                <a:gd fmla="*/ 0 w 92" name="T12"/>
                <a:gd fmla="*/ 117 h 13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9" w="92">
                  <a:moveTo>
                    <a:pt x="0" y="117"/>
                  </a:moveTo>
                  <a:lnTo>
                    <a:pt x="29" y="70"/>
                  </a:lnTo>
                  <a:lnTo>
                    <a:pt x="46" y="0"/>
                  </a:lnTo>
                  <a:lnTo>
                    <a:pt x="92" y="23"/>
                  </a:lnTo>
                  <a:lnTo>
                    <a:pt x="69" y="70"/>
                  </a:lnTo>
                  <a:lnTo>
                    <a:pt x="46" y="139"/>
                  </a:lnTo>
                  <a:lnTo>
                    <a:pt x="0" y="117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34" name="Freeform 886"/>
            <p:cNvSpPr/>
            <p:nvPr/>
          </p:nvSpPr>
          <p:spPr bwMode="auto">
            <a:xfrm>
              <a:off x="3764329" y="3504365"/>
              <a:ext cx="189008" cy="144243"/>
            </a:xfrm>
            <a:custGeom>
              <a:gdLst>
                <a:gd fmla="*/ 0 w 354" name="T0"/>
                <a:gd fmla="*/ 291 h 314" name="T1"/>
                <a:gd fmla="*/ 63 w 354" name="T2"/>
                <a:gd fmla="*/ 314 h 314" name="T3"/>
                <a:gd fmla="*/ 133 w 354" name="T4"/>
                <a:gd fmla="*/ 314 h 314" name="T5"/>
                <a:gd fmla="*/ 168 w 354" name="T6"/>
                <a:gd fmla="*/ 302 h 314" name="T7"/>
                <a:gd fmla="*/ 220 w 354" name="T8"/>
                <a:gd fmla="*/ 296 h 314" name="T9"/>
                <a:gd fmla="*/ 244 w 354" name="T10"/>
                <a:gd fmla="*/ 227 h 314" name="T11"/>
                <a:gd fmla="*/ 337 w 354" name="T12"/>
                <a:gd fmla="*/ 157 h 314" name="T13"/>
                <a:gd fmla="*/ 354 w 354" name="T14"/>
                <a:gd fmla="*/ 70 h 314" name="T15"/>
                <a:gd fmla="*/ 354 w 354" name="T16"/>
                <a:gd fmla="*/ 23 h 314" name="T17"/>
                <a:gd fmla="*/ 337 w 354" name="T18"/>
                <a:gd fmla="*/ 18 h 314" name="T19"/>
                <a:gd fmla="*/ 290 w 354" name="T20"/>
                <a:gd fmla="*/ 6 h 314" name="T21"/>
                <a:gd fmla="*/ 255 w 354" name="T22"/>
                <a:gd fmla="*/ 23 h 314" name="T23"/>
                <a:gd fmla="*/ 203 w 354" name="T24"/>
                <a:gd fmla="*/ 18 h 314" name="T25"/>
                <a:gd fmla="*/ 174 w 354" name="T26"/>
                <a:gd fmla="*/ 0 h 314" name="T27"/>
                <a:gd fmla="*/ 133 w 354" name="T28"/>
                <a:gd fmla="*/ 6 h 314" name="T29"/>
                <a:gd fmla="*/ 81 w 354" name="T30"/>
                <a:gd fmla="*/ 23 h 314" name="T31"/>
                <a:gd fmla="*/ 40 w 354" name="T32"/>
                <a:gd fmla="*/ 70 h 314" name="T33"/>
                <a:gd fmla="*/ 17 w 354" name="T34"/>
                <a:gd fmla="*/ 157 h 314" name="T35"/>
                <a:gd fmla="*/ 46 w 354" name="T36"/>
                <a:gd fmla="*/ 169 h 314" name="T37"/>
                <a:gd fmla="*/ 63 w 354" name="T38"/>
                <a:gd fmla="*/ 186 h 314" name="T39"/>
                <a:gd fmla="*/ 40 w 354" name="T40"/>
                <a:gd fmla="*/ 221 h 314" name="T41"/>
                <a:gd fmla="*/ 0 w 354" name="T42"/>
                <a:gd fmla="*/ 291 h 314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314" w="354">
                  <a:moveTo>
                    <a:pt x="0" y="291"/>
                  </a:moveTo>
                  <a:lnTo>
                    <a:pt x="63" y="314"/>
                  </a:lnTo>
                  <a:lnTo>
                    <a:pt x="133" y="314"/>
                  </a:lnTo>
                  <a:lnTo>
                    <a:pt x="168" y="302"/>
                  </a:lnTo>
                  <a:lnTo>
                    <a:pt x="220" y="296"/>
                  </a:lnTo>
                  <a:lnTo>
                    <a:pt x="244" y="227"/>
                  </a:lnTo>
                  <a:lnTo>
                    <a:pt x="337" y="157"/>
                  </a:lnTo>
                  <a:lnTo>
                    <a:pt x="354" y="70"/>
                  </a:lnTo>
                  <a:lnTo>
                    <a:pt x="354" y="23"/>
                  </a:lnTo>
                  <a:lnTo>
                    <a:pt x="337" y="18"/>
                  </a:lnTo>
                  <a:lnTo>
                    <a:pt x="290" y="6"/>
                  </a:lnTo>
                  <a:lnTo>
                    <a:pt x="255" y="23"/>
                  </a:lnTo>
                  <a:lnTo>
                    <a:pt x="203" y="18"/>
                  </a:lnTo>
                  <a:lnTo>
                    <a:pt x="174" y="0"/>
                  </a:lnTo>
                  <a:lnTo>
                    <a:pt x="133" y="6"/>
                  </a:lnTo>
                  <a:lnTo>
                    <a:pt x="81" y="23"/>
                  </a:lnTo>
                  <a:lnTo>
                    <a:pt x="40" y="70"/>
                  </a:lnTo>
                  <a:lnTo>
                    <a:pt x="17" y="157"/>
                  </a:lnTo>
                  <a:lnTo>
                    <a:pt x="46" y="169"/>
                  </a:lnTo>
                  <a:lnTo>
                    <a:pt x="63" y="186"/>
                  </a:lnTo>
                  <a:lnTo>
                    <a:pt x="40" y="221"/>
                  </a:lnTo>
                  <a:lnTo>
                    <a:pt x="0" y="291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35" name="Freeform 887"/>
            <p:cNvSpPr/>
            <p:nvPr/>
          </p:nvSpPr>
          <p:spPr bwMode="auto">
            <a:xfrm>
              <a:off x="3480817" y="3325305"/>
              <a:ext cx="562050" cy="208904"/>
            </a:xfrm>
            <a:custGeom>
              <a:gdLst>
                <a:gd fmla="*/ 24 w 1035" name="T0"/>
                <a:gd fmla="*/ 116 h 453" name="T1"/>
                <a:gd fmla="*/ 24 w 1035" name="T2"/>
                <a:gd fmla="*/ 179 h 453" name="T3"/>
                <a:gd fmla="*/ 0 w 1035" name="T4"/>
                <a:gd fmla="*/ 273 h 453" name="T5"/>
                <a:gd fmla="*/ 47 w 1035" name="T6"/>
                <a:gd fmla="*/ 291 h 453" name="T7"/>
                <a:gd fmla="*/ 93 w 1035" name="T8"/>
                <a:gd fmla="*/ 336 h 453" name="T9"/>
                <a:gd fmla="*/ 128 w 1035" name="T10"/>
                <a:gd fmla="*/ 383 h 453" name="T11"/>
                <a:gd fmla="*/ 198 w 1035" name="T12"/>
                <a:gd fmla="*/ 406 h 453" name="T13"/>
                <a:gd fmla="*/ 314 w 1035" name="T14"/>
                <a:gd fmla="*/ 383 h 453" name="T15"/>
                <a:gd fmla="*/ 355 w 1035" name="T16"/>
                <a:gd fmla="*/ 430 h 453" name="T17"/>
                <a:gd fmla="*/ 378 w 1035" name="T18"/>
                <a:gd fmla="*/ 430 h 453" name="T19"/>
                <a:gd fmla="*/ 471 w 1035" name="T20"/>
                <a:gd fmla="*/ 406 h 453" name="T21"/>
                <a:gd fmla="*/ 518 w 1035" name="T22"/>
                <a:gd fmla="*/ 406 h 453" name="T23"/>
                <a:gd fmla="*/ 535 w 1035" name="T24"/>
                <a:gd fmla="*/ 406 h 453" name="T25"/>
                <a:gd fmla="*/ 558 w 1035" name="T26"/>
                <a:gd fmla="*/ 453 h 453" name="T27"/>
                <a:gd fmla="*/ 605 w 1035" name="T28"/>
                <a:gd fmla="*/ 406 h 453" name="T29"/>
                <a:gd fmla="*/ 675 w 1035" name="T30"/>
                <a:gd fmla="*/ 383 h 453" name="T31"/>
                <a:gd fmla="*/ 698 w 1035" name="T32"/>
                <a:gd fmla="*/ 383 h 453" name="T33"/>
                <a:gd fmla="*/ 715 w 1035" name="T34"/>
                <a:gd fmla="*/ 406 h 453" name="T35"/>
                <a:gd fmla="*/ 762 w 1035" name="T36"/>
                <a:gd fmla="*/ 406 h 453" name="T37"/>
                <a:gd fmla="*/ 808 w 1035" name="T38"/>
                <a:gd fmla="*/ 383 h 453" name="T39"/>
                <a:gd fmla="*/ 855 w 1035" name="T40"/>
                <a:gd fmla="*/ 406 h 453" name="T41"/>
                <a:gd fmla="*/ 895 w 1035" name="T42"/>
                <a:gd fmla="*/ 383 h 453" name="T43"/>
                <a:gd fmla="*/ 965 w 1035" name="T44"/>
                <a:gd fmla="*/ 360 h 453" name="T45"/>
                <a:gd fmla="*/ 1012 w 1035" name="T46"/>
                <a:gd fmla="*/ 360 h 453" name="T47"/>
                <a:gd fmla="*/ 1012 w 1035" name="T48"/>
                <a:gd fmla="*/ 291 h 453" name="T49"/>
                <a:gd fmla="*/ 1035 w 1035" name="T50"/>
                <a:gd fmla="*/ 203 h 453" name="T51"/>
                <a:gd fmla="*/ 1012 w 1035" name="T52"/>
                <a:gd fmla="*/ 156 h 453" name="T53"/>
                <a:gd fmla="*/ 965 w 1035" name="T54"/>
                <a:gd fmla="*/ 46 h 453" name="T55"/>
                <a:gd fmla="*/ 919 w 1035" name="T56"/>
                <a:gd fmla="*/ 22 h 453" name="T57"/>
                <a:gd fmla="*/ 855 w 1035" name="T58"/>
                <a:gd fmla="*/ 22 h 453" name="T59"/>
                <a:gd fmla="*/ 762 w 1035" name="T60"/>
                <a:gd fmla="*/ 46 h 453" name="T61"/>
                <a:gd fmla="*/ 715 w 1035" name="T62"/>
                <a:gd fmla="*/ 92 h 453" name="T63"/>
                <a:gd fmla="*/ 651 w 1035" name="T64"/>
                <a:gd fmla="*/ 69 h 453" name="T65"/>
                <a:gd fmla="*/ 448 w 1035" name="T66"/>
                <a:gd fmla="*/ 0 h 453" name="T67"/>
                <a:gd fmla="*/ 332 w 1035" name="T68"/>
                <a:gd fmla="*/ 0 h 453" name="T69"/>
                <a:gd fmla="*/ 222 w 1035" name="T70"/>
                <a:gd fmla="*/ 46 h 453" name="T71"/>
                <a:gd fmla="*/ 128 w 1035" name="T72"/>
                <a:gd fmla="*/ 69 h 453" name="T73"/>
                <a:gd fmla="*/ 117 w 1035" name="T74"/>
                <a:gd fmla="*/ 87 h 453" name="T75"/>
                <a:gd fmla="*/ 122 w 1035" name="T76"/>
                <a:gd fmla="*/ 116 h 453" name="T77"/>
                <a:gd fmla="*/ 58 w 1035" name="T78"/>
                <a:gd fmla="*/ 104 h 453" name="T79"/>
                <a:gd fmla="*/ 24 w 1035" name="T80"/>
                <a:gd fmla="*/ 116 h 453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452" w="1035">
                  <a:moveTo>
                    <a:pt x="24" y="116"/>
                  </a:moveTo>
                  <a:lnTo>
                    <a:pt x="24" y="179"/>
                  </a:lnTo>
                  <a:lnTo>
                    <a:pt x="0" y="273"/>
                  </a:lnTo>
                  <a:lnTo>
                    <a:pt x="47" y="291"/>
                  </a:lnTo>
                  <a:lnTo>
                    <a:pt x="93" y="336"/>
                  </a:lnTo>
                  <a:lnTo>
                    <a:pt x="128" y="383"/>
                  </a:lnTo>
                  <a:lnTo>
                    <a:pt x="198" y="406"/>
                  </a:lnTo>
                  <a:lnTo>
                    <a:pt x="314" y="383"/>
                  </a:lnTo>
                  <a:lnTo>
                    <a:pt x="355" y="430"/>
                  </a:lnTo>
                  <a:lnTo>
                    <a:pt x="378" y="430"/>
                  </a:lnTo>
                  <a:lnTo>
                    <a:pt x="471" y="406"/>
                  </a:lnTo>
                  <a:lnTo>
                    <a:pt x="518" y="406"/>
                  </a:lnTo>
                  <a:lnTo>
                    <a:pt x="535" y="406"/>
                  </a:lnTo>
                  <a:lnTo>
                    <a:pt x="558" y="453"/>
                  </a:lnTo>
                  <a:lnTo>
                    <a:pt x="605" y="406"/>
                  </a:lnTo>
                  <a:lnTo>
                    <a:pt x="675" y="383"/>
                  </a:lnTo>
                  <a:lnTo>
                    <a:pt x="698" y="383"/>
                  </a:lnTo>
                  <a:lnTo>
                    <a:pt x="715" y="406"/>
                  </a:lnTo>
                  <a:lnTo>
                    <a:pt x="762" y="406"/>
                  </a:lnTo>
                  <a:lnTo>
                    <a:pt x="808" y="383"/>
                  </a:lnTo>
                  <a:lnTo>
                    <a:pt x="855" y="406"/>
                  </a:lnTo>
                  <a:lnTo>
                    <a:pt x="895" y="383"/>
                  </a:lnTo>
                  <a:lnTo>
                    <a:pt x="965" y="360"/>
                  </a:lnTo>
                  <a:lnTo>
                    <a:pt x="1012" y="360"/>
                  </a:lnTo>
                  <a:lnTo>
                    <a:pt x="1012" y="291"/>
                  </a:lnTo>
                  <a:lnTo>
                    <a:pt x="1035" y="203"/>
                  </a:lnTo>
                  <a:lnTo>
                    <a:pt x="1012" y="156"/>
                  </a:lnTo>
                  <a:lnTo>
                    <a:pt x="965" y="46"/>
                  </a:lnTo>
                  <a:lnTo>
                    <a:pt x="919" y="22"/>
                  </a:lnTo>
                  <a:lnTo>
                    <a:pt x="855" y="22"/>
                  </a:lnTo>
                  <a:lnTo>
                    <a:pt x="762" y="46"/>
                  </a:lnTo>
                  <a:lnTo>
                    <a:pt x="715" y="92"/>
                  </a:lnTo>
                  <a:lnTo>
                    <a:pt x="651" y="69"/>
                  </a:lnTo>
                  <a:lnTo>
                    <a:pt x="448" y="0"/>
                  </a:lnTo>
                  <a:lnTo>
                    <a:pt x="332" y="0"/>
                  </a:lnTo>
                  <a:lnTo>
                    <a:pt x="222" y="46"/>
                  </a:lnTo>
                  <a:lnTo>
                    <a:pt x="128" y="69"/>
                  </a:lnTo>
                  <a:lnTo>
                    <a:pt x="117" y="87"/>
                  </a:lnTo>
                  <a:lnTo>
                    <a:pt x="122" y="116"/>
                  </a:lnTo>
                  <a:lnTo>
                    <a:pt x="58" y="104"/>
                  </a:lnTo>
                  <a:lnTo>
                    <a:pt x="24" y="116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36" name="Freeform 888"/>
            <p:cNvSpPr/>
            <p:nvPr/>
          </p:nvSpPr>
          <p:spPr bwMode="auto">
            <a:xfrm>
              <a:off x="3659878" y="3554105"/>
              <a:ext cx="49738" cy="34817"/>
            </a:xfrm>
            <a:custGeom>
              <a:gdLst>
                <a:gd fmla="*/ 92 w 92" name="T0"/>
                <a:gd fmla="*/ 0 h 70" name="T1"/>
                <a:gd fmla="*/ 46 w 92" name="T2"/>
                <a:gd fmla="*/ 0 h 70" name="T3"/>
                <a:gd fmla="*/ 0 w 92" name="T4"/>
                <a:gd fmla="*/ 24 h 70" name="T5"/>
                <a:gd fmla="*/ 0 w 92" name="T6"/>
                <a:gd fmla="*/ 70 h 70" name="T7"/>
                <a:gd fmla="*/ 23 w 92" name="T8"/>
                <a:gd fmla="*/ 70 h 70" name="T9"/>
                <a:gd fmla="*/ 46 w 92" name="T10"/>
                <a:gd fmla="*/ 47 h 70" name="T11"/>
                <a:gd fmla="*/ 69 w 92" name="T12"/>
                <a:gd fmla="*/ 47 h 70" name="T13"/>
                <a:gd fmla="*/ 92 w 92" name="T14"/>
                <a:gd fmla="*/ 24 h 70" name="T15"/>
                <a:gd fmla="*/ 92 w 92" name="T16"/>
                <a:gd fmla="*/ 0 h 7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70" w="92">
                  <a:moveTo>
                    <a:pt x="92" y="0"/>
                  </a:moveTo>
                  <a:lnTo>
                    <a:pt x="46" y="0"/>
                  </a:lnTo>
                  <a:lnTo>
                    <a:pt x="0" y="24"/>
                  </a:lnTo>
                  <a:lnTo>
                    <a:pt x="0" y="70"/>
                  </a:lnTo>
                  <a:lnTo>
                    <a:pt x="23" y="70"/>
                  </a:lnTo>
                  <a:lnTo>
                    <a:pt x="46" y="47"/>
                  </a:lnTo>
                  <a:lnTo>
                    <a:pt x="69" y="47"/>
                  </a:lnTo>
                  <a:lnTo>
                    <a:pt x="92" y="24"/>
                  </a:lnTo>
                  <a:lnTo>
                    <a:pt x="92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37" name="Freeform 889"/>
            <p:cNvSpPr/>
            <p:nvPr/>
          </p:nvSpPr>
          <p:spPr bwMode="auto">
            <a:xfrm>
              <a:off x="3346522" y="2962211"/>
              <a:ext cx="502363" cy="253668"/>
            </a:xfrm>
            <a:custGeom>
              <a:gdLst>
                <a:gd fmla="*/ 877 w 924" name="T0"/>
                <a:gd fmla="*/ 360 h 558" name="T1"/>
                <a:gd fmla="*/ 830 w 924" name="T2"/>
                <a:gd fmla="*/ 383 h 558" name="T3"/>
                <a:gd fmla="*/ 784 w 924" name="T4"/>
                <a:gd fmla="*/ 430 h 558" name="T5"/>
                <a:gd fmla="*/ 697 w 924" name="T6"/>
                <a:gd fmla="*/ 453 h 558" name="T7"/>
                <a:gd fmla="*/ 650 w 924" name="T8"/>
                <a:gd fmla="*/ 453 h 558" name="T9"/>
                <a:gd fmla="*/ 650 w 924" name="T10"/>
                <a:gd fmla="*/ 493 h 558" name="T11"/>
                <a:gd fmla="*/ 697 w 924" name="T12"/>
                <a:gd fmla="*/ 516 h 558" name="T13"/>
                <a:gd fmla="*/ 650 w 924" name="T14"/>
                <a:gd fmla="*/ 540 h 558" name="T15"/>
                <a:gd fmla="*/ 627 w 924" name="T16"/>
                <a:gd fmla="*/ 540 h 558" name="T17"/>
                <a:gd fmla="*/ 581 w 924" name="T18"/>
                <a:gd fmla="*/ 476 h 558" name="T19"/>
                <a:gd fmla="*/ 563 w 924" name="T20"/>
                <a:gd fmla="*/ 453 h 558" name="T21"/>
                <a:gd fmla="*/ 516 w 924" name="T22"/>
                <a:gd fmla="*/ 453 h 558" name="T23"/>
                <a:gd fmla="*/ 471 w 924" name="T24"/>
                <a:gd fmla="*/ 453 h 558" name="T25"/>
                <a:gd fmla="*/ 447 w 924" name="T26"/>
                <a:gd fmla="*/ 516 h 558" name="T27"/>
                <a:gd fmla="*/ 401 w 924" name="T28"/>
                <a:gd fmla="*/ 540 h 558" name="T29"/>
                <a:gd fmla="*/ 377 w 924" name="T30"/>
                <a:gd fmla="*/ 540 h 558" name="T31"/>
                <a:gd fmla="*/ 359 w 924" name="T32"/>
                <a:gd fmla="*/ 558 h 558" name="T33"/>
                <a:gd fmla="*/ 359 w 924" name="T34"/>
                <a:gd fmla="*/ 441 h 558" name="T35"/>
                <a:gd fmla="*/ 412 w 924" name="T36"/>
                <a:gd fmla="*/ 395 h 558" name="T37"/>
                <a:gd fmla="*/ 447 w 924" name="T38"/>
                <a:gd fmla="*/ 383 h 558" name="T39"/>
                <a:gd fmla="*/ 424 w 924" name="T40"/>
                <a:gd fmla="*/ 336 h 558" name="T41"/>
                <a:gd fmla="*/ 377 w 924" name="T42"/>
                <a:gd fmla="*/ 273 h 558" name="T43"/>
                <a:gd fmla="*/ 342 w 924" name="T44"/>
                <a:gd fmla="*/ 273 h 558" name="T45"/>
                <a:gd fmla="*/ 273 w 924" name="T46"/>
                <a:gd fmla="*/ 296 h 558" name="T47"/>
                <a:gd fmla="*/ 249 w 924" name="T48"/>
                <a:gd fmla="*/ 343 h 558" name="T49"/>
                <a:gd fmla="*/ 162 w 924" name="T50"/>
                <a:gd fmla="*/ 336 h 558" name="T51"/>
                <a:gd fmla="*/ 57 w 924" name="T52"/>
                <a:gd fmla="*/ 343 h 558" name="T53"/>
                <a:gd fmla="*/ 17 w 924" name="T54"/>
                <a:gd fmla="*/ 308 h 558" name="T55"/>
                <a:gd fmla="*/ 0 w 924" name="T56"/>
                <a:gd fmla="*/ 249 h 558" name="T57"/>
                <a:gd fmla="*/ 92 w 924" name="T58"/>
                <a:gd fmla="*/ 116 h 558" name="T59"/>
                <a:gd fmla="*/ 69 w 924" name="T60"/>
                <a:gd fmla="*/ 69 h 558" name="T61"/>
                <a:gd fmla="*/ 116 w 924" name="T62"/>
                <a:gd fmla="*/ 40 h 558" name="T63"/>
                <a:gd fmla="*/ 162 w 924" name="T64"/>
                <a:gd fmla="*/ 40 h 558" name="T65"/>
                <a:gd fmla="*/ 180 w 924" name="T66"/>
                <a:gd fmla="*/ 40 h 558" name="T67"/>
                <a:gd fmla="*/ 249 w 924" name="T68"/>
                <a:gd fmla="*/ 87 h 558" name="T69"/>
                <a:gd fmla="*/ 359 w 924" name="T70"/>
                <a:gd fmla="*/ 40 h 558" name="T71"/>
                <a:gd fmla="*/ 377 w 924" name="T72"/>
                <a:gd fmla="*/ 69 h 558" name="T73"/>
                <a:gd fmla="*/ 401 w 924" name="T74"/>
                <a:gd fmla="*/ 40 h 558" name="T75"/>
                <a:gd fmla="*/ 447 w 924" name="T76"/>
                <a:gd fmla="*/ 23 h 558" name="T77"/>
                <a:gd fmla="*/ 493 w 924" name="T78"/>
                <a:gd fmla="*/ 23 h 558" name="T79"/>
                <a:gd fmla="*/ 581 w 924" name="T80"/>
                <a:gd fmla="*/ 0 h 558" name="T81"/>
                <a:gd fmla="*/ 697 w 924" name="T82"/>
                <a:gd fmla="*/ 0 h 558" name="T83"/>
                <a:gd fmla="*/ 738 w 924" name="T84"/>
                <a:gd fmla="*/ 69 h 558" name="T85"/>
                <a:gd fmla="*/ 784 w 924" name="T86"/>
                <a:gd fmla="*/ 116 h 558" name="T87"/>
                <a:gd fmla="*/ 854 w 924" name="T88"/>
                <a:gd fmla="*/ 116 h 558" name="T89"/>
                <a:gd fmla="*/ 900 w 924" name="T90"/>
                <a:gd fmla="*/ 226 h 558" name="T91"/>
                <a:gd fmla="*/ 900 w 924" name="T92"/>
                <a:gd fmla="*/ 249 h 558" name="T93"/>
                <a:gd fmla="*/ 924 w 924" name="T94"/>
                <a:gd fmla="*/ 319 h 558" name="T95"/>
                <a:gd fmla="*/ 854 w 924" name="T96"/>
                <a:gd fmla="*/ 336 h 558" name="T97"/>
                <a:gd fmla="*/ 877 w 924" name="T98"/>
                <a:gd fmla="*/ 360 h 558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558" w="924">
                  <a:moveTo>
                    <a:pt x="877" y="360"/>
                  </a:moveTo>
                  <a:lnTo>
                    <a:pt x="830" y="383"/>
                  </a:lnTo>
                  <a:lnTo>
                    <a:pt x="784" y="430"/>
                  </a:lnTo>
                  <a:lnTo>
                    <a:pt x="697" y="453"/>
                  </a:lnTo>
                  <a:lnTo>
                    <a:pt x="650" y="453"/>
                  </a:lnTo>
                  <a:lnTo>
                    <a:pt x="650" y="493"/>
                  </a:lnTo>
                  <a:lnTo>
                    <a:pt x="697" y="516"/>
                  </a:lnTo>
                  <a:lnTo>
                    <a:pt x="650" y="540"/>
                  </a:lnTo>
                  <a:lnTo>
                    <a:pt x="627" y="540"/>
                  </a:lnTo>
                  <a:lnTo>
                    <a:pt x="581" y="476"/>
                  </a:lnTo>
                  <a:lnTo>
                    <a:pt x="563" y="453"/>
                  </a:lnTo>
                  <a:lnTo>
                    <a:pt x="516" y="453"/>
                  </a:lnTo>
                  <a:lnTo>
                    <a:pt x="471" y="453"/>
                  </a:lnTo>
                  <a:lnTo>
                    <a:pt x="447" y="516"/>
                  </a:lnTo>
                  <a:lnTo>
                    <a:pt x="401" y="540"/>
                  </a:lnTo>
                  <a:lnTo>
                    <a:pt x="377" y="540"/>
                  </a:lnTo>
                  <a:lnTo>
                    <a:pt x="359" y="558"/>
                  </a:lnTo>
                  <a:lnTo>
                    <a:pt x="359" y="441"/>
                  </a:lnTo>
                  <a:lnTo>
                    <a:pt x="412" y="395"/>
                  </a:lnTo>
                  <a:lnTo>
                    <a:pt x="447" y="383"/>
                  </a:lnTo>
                  <a:lnTo>
                    <a:pt x="424" y="336"/>
                  </a:lnTo>
                  <a:lnTo>
                    <a:pt x="377" y="273"/>
                  </a:lnTo>
                  <a:lnTo>
                    <a:pt x="342" y="273"/>
                  </a:lnTo>
                  <a:lnTo>
                    <a:pt x="273" y="296"/>
                  </a:lnTo>
                  <a:lnTo>
                    <a:pt x="249" y="343"/>
                  </a:lnTo>
                  <a:lnTo>
                    <a:pt x="162" y="336"/>
                  </a:lnTo>
                  <a:lnTo>
                    <a:pt x="57" y="343"/>
                  </a:lnTo>
                  <a:lnTo>
                    <a:pt x="17" y="308"/>
                  </a:lnTo>
                  <a:lnTo>
                    <a:pt x="0" y="249"/>
                  </a:lnTo>
                  <a:lnTo>
                    <a:pt x="92" y="116"/>
                  </a:lnTo>
                  <a:lnTo>
                    <a:pt x="69" y="69"/>
                  </a:lnTo>
                  <a:lnTo>
                    <a:pt x="116" y="40"/>
                  </a:lnTo>
                  <a:lnTo>
                    <a:pt x="162" y="40"/>
                  </a:lnTo>
                  <a:lnTo>
                    <a:pt x="180" y="40"/>
                  </a:lnTo>
                  <a:lnTo>
                    <a:pt x="249" y="87"/>
                  </a:lnTo>
                  <a:lnTo>
                    <a:pt x="359" y="40"/>
                  </a:lnTo>
                  <a:lnTo>
                    <a:pt x="377" y="69"/>
                  </a:lnTo>
                  <a:lnTo>
                    <a:pt x="401" y="40"/>
                  </a:lnTo>
                  <a:lnTo>
                    <a:pt x="447" y="23"/>
                  </a:lnTo>
                  <a:lnTo>
                    <a:pt x="493" y="23"/>
                  </a:lnTo>
                  <a:lnTo>
                    <a:pt x="581" y="0"/>
                  </a:lnTo>
                  <a:lnTo>
                    <a:pt x="697" y="0"/>
                  </a:lnTo>
                  <a:lnTo>
                    <a:pt x="738" y="69"/>
                  </a:lnTo>
                  <a:lnTo>
                    <a:pt x="784" y="116"/>
                  </a:lnTo>
                  <a:lnTo>
                    <a:pt x="854" y="116"/>
                  </a:lnTo>
                  <a:lnTo>
                    <a:pt x="900" y="226"/>
                  </a:lnTo>
                  <a:lnTo>
                    <a:pt x="900" y="249"/>
                  </a:lnTo>
                  <a:lnTo>
                    <a:pt x="924" y="319"/>
                  </a:lnTo>
                  <a:lnTo>
                    <a:pt x="854" y="336"/>
                  </a:lnTo>
                  <a:lnTo>
                    <a:pt x="877" y="36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38" name="Freeform 890"/>
            <p:cNvSpPr/>
            <p:nvPr/>
          </p:nvSpPr>
          <p:spPr bwMode="auto">
            <a:xfrm>
              <a:off x="3500712" y="3086559"/>
              <a:ext cx="94504" cy="79583"/>
            </a:xfrm>
            <a:custGeom>
              <a:gdLst>
                <a:gd fmla="*/ 0 w 174" name="T0"/>
                <a:gd fmla="*/ 18 h 168" name="T1"/>
                <a:gd fmla="*/ 75 w 174" name="T2"/>
                <a:gd fmla="*/ 133 h 168" name="T3"/>
                <a:gd fmla="*/ 80 w 174" name="T4"/>
                <a:gd fmla="*/ 168 h 168" name="T5"/>
                <a:gd fmla="*/ 133 w 174" name="T6"/>
                <a:gd fmla="*/ 122 h 168" name="T7"/>
                <a:gd fmla="*/ 174 w 174" name="T8"/>
                <a:gd fmla="*/ 110 h 168" name="T9"/>
                <a:gd fmla="*/ 127 w 174" name="T10"/>
                <a:gd fmla="*/ 35 h 168" name="T11"/>
                <a:gd fmla="*/ 98 w 174" name="T12"/>
                <a:gd fmla="*/ 0 h 168" name="T13"/>
                <a:gd fmla="*/ 63 w 174" name="T14"/>
                <a:gd fmla="*/ 0 h 168" name="T15"/>
                <a:gd fmla="*/ 23 w 174" name="T16"/>
                <a:gd fmla="*/ 11 h 168" name="T17"/>
                <a:gd fmla="*/ 0 w 174" name="T18"/>
                <a:gd fmla="*/ 18 h 16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68" w="174">
                  <a:moveTo>
                    <a:pt x="0" y="18"/>
                  </a:moveTo>
                  <a:lnTo>
                    <a:pt x="75" y="133"/>
                  </a:lnTo>
                  <a:lnTo>
                    <a:pt x="80" y="168"/>
                  </a:lnTo>
                  <a:lnTo>
                    <a:pt x="133" y="122"/>
                  </a:lnTo>
                  <a:lnTo>
                    <a:pt x="174" y="110"/>
                  </a:lnTo>
                  <a:lnTo>
                    <a:pt x="127" y="35"/>
                  </a:lnTo>
                  <a:lnTo>
                    <a:pt x="98" y="0"/>
                  </a:lnTo>
                  <a:lnTo>
                    <a:pt x="63" y="0"/>
                  </a:lnTo>
                  <a:lnTo>
                    <a:pt x="23" y="11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39" name="Freeform 891"/>
            <p:cNvSpPr/>
            <p:nvPr/>
          </p:nvSpPr>
          <p:spPr bwMode="auto">
            <a:xfrm>
              <a:off x="3371392" y="2808020"/>
              <a:ext cx="298434" cy="189008"/>
            </a:xfrm>
            <a:custGeom>
              <a:gdLst>
                <a:gd fmla="*/ 40 w 551" name="T0"/>
                <a:gd fmla="*/ 401 h 424" name="T1"/>
                <a:gd fmla="*/ 0 w 551" name="T2"/>
                <a:gd fmla="*/ 337 h 424" name="T3"/>
                <a:gd fmla="*/ 22 w 551" name="T4"/>
                <a:gd fmla="*/ 290 h 424" name="T5"/>
                <a:gd fmla="*/ 22 w 551" name="T6"/>
                <a:gd fmla="*/ 232 h 424" name="T7"/>
                <a:gd fmla="*/ 87 w 551" name="T8"/>
                <a:gd fmla="*/ 209 h 424" name="T9"/>
                <a:gd fmla="*/ 133 w 551" name="T10"/>
                <a:gd fmla="*/ 157 h 424" name="T11"/>
                <a:gd fmla="*/ 162 w 551" name="T12"/>
                <a:gd fmla="*/ 87 h 424" name="T13"/>
                <a:gd fmla="*/ 272 w 551" name="T14"/>
                <a:gd fmla="*/ 0 h 424" name="T15"/>
                <a:gd fmla="*/ 371 w 551" name="T16"/>
                <a:gd fmla="*/ 46 h 424" name="T17"/>
                <a:gd fmla="*/ 458 w 551" name="T18"/>
                <a:gd fmla="*/ 58 h 424" name="T19"/>
                <a:gd fmla="*/ 476 w 551" name="T20"/>
                <a:gd fmla="*/ 105 h 424" name="T21"/>
                <a:gd fmla="*/ 528 w 551" name="T22"/>
                <a:gd fmla="*/ 140 h 424" name="T23"/>
                <a:gd fmla="*/ 551 w 551" name="T24"/>
                <a:gd fmla="*/ 197 h 424" name="T25"/>
                <a:gd fmla="*/ 516 w 551" name="T26"/>
                <a:gd fmla="*/ 284 h 424" name="T27"/>
                <a:gd fmla="*/ 528 w 551" name="T28"/>
                <a:gd fmla="*/ 342 h 424" name="T29"/>
                <a:gd fmla="*/ 464 w 551" name="T30"/>
                <a:gd fmla="*/ 366 h 424" name="T31"/>
                <a:gd fmla="*/ 400 w 551" name="T32"/>
                <a:gd fmla="*/ 360 h 424" name="T33"/>
                <a:gd fmla="*/ 330 w 551" name="T34"/>
                <a:gd fmla="*/ 406 h 424" name="T35"/>
                <a:gd fmla="*/ 312 w 551" name="T36"/>
                <a:gd fmla="*/ 377 h 424" name="T37"/>
                <a:gd fmla="*/ 272 w 551" name="T38"/>
                <a:gd fmla="*/ 394 h 424" name="T39"/>
                <a:gd fmla="*/ 202 w 551" name="T40"/>
                <a:gd fmla="*/ 424 h 424" name="T41"/>
                <a:gd fmla="*/ 133 w 551" name="T42"/>
                <a:gd fmla="*/ 377 h 424" name="T43"/>
                <a:gd fmla="*/ 69 w 551" name="T44"/>
                <a:gd fmla="*/ 377 h 424" name="T45"/>
                <a:gd fmla="*/ 40 w 551" name="T46"/>
                <a:gd fmla="*/ 401 h 424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422" w="551">
                  <a:moveTo>
                    <a:pt x="40" y="401"/>
                  </a:moveTo>
                  <a:lnTo>
                    <a:pt x="0" y="337"/>
                  </a:lnTo>
                  <a:lnTo>
                    <a:pt x="22" y="290"/>
                  </a:lnTo>
                  <a:lnTo>
                    <a:pt x="22" y="232"/>
                  </a:lnTo>
                  <a:lnTo>
                    <a:pt x="87" y="209"/>
                  </a:lnTo>
                  <a:lnTo>
                    <a:pt x="133" y="157"/>
                  </a:lnTo>
                  <a:lnTo>
                    <a:pt x="162" y="87"/>
                  </a:lnTo>
                  <a:lnTo>
                    <a:pt x="272" y="0"/>
                  </a:lnTo>
                  <a:lnTo>
                    <a:pt x="371" y="46"/>
                  </a:lnTo>
                  <a:lnTo>
                    <a:pt x="458" y="58"/>
                  </a:lnTo>
                  <a:lnTo>
                    <a:pt x="476" y="105"/>
                  </a:lnTo>
                  <a:lnTo>
                    <a:pt x="528" y="140"/>
                  </a:lnTo>
                  <a:lnTo>
                    <a:pt x="551" y="197"/>
                  </a:lnTo>
                  <a:lnTo>
                    <a:pt x="516" y="284"/>
                  </a:lnTo>
                  <a:lnTo>
                    <a:pt x="528" y="342"/>
                  </a:lnTo>
                  <a:lnTo>
                    <a:pt x="464" y="366"/>
                  </a:lnTo>
                  <a:lnTo>
                    <a:pt x="400" y="360"/>
                  </a:lnTo>
                  <a:lnTo>
                    <a:pt x="330" y="406"/>
                  </a:lnTo>
                  <a:lnTo>
                    <a:pt x="312" y="377"/>
                  </a:lnTo>
                  <a:lnTo>
                    <a:pt x="272" y="394"/>
                  </a:lnTo>
                  <a:lnTo>
                    <a:pt x="202" y="424"/>
                  </a:lnTo>
                  <a:lnTo>
                    <a:pt x="133" y="377"/>
                  </a:lnTo>
                  <a:lnTo>
                    <a:pt x="69" y="377"/>
                  </a:lnTo>
                  <a:lnTo>
                    <a:pt x="40" y="401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40" name="Freeform 892"/>
            <p:cNvSpPr/>
            <p:nvPr/>
          </p:nvSpPr>
          <p:spPr bwMode="auto">
            <a:xfrm>
              <a:off x="3301757" y="3096506"/>
              <a:ext cx="238746" cy="164138"/>
            </a:xfrm>
            <a:custGeom>
              <a:gdLst>
                <a:gd fmla="*/ 111 w 447" name="T0"/>
                <a:gd fmla="*/ 28 h 359" name="T1"/>
                <a:gd fmla="*/ 65 w 447" name="T2"/>
                <a:gd fmla="*/ 115 h 359" name="T3"/>
                <a:gd fmla="*/ 0 w 447" name="T4"/>
                <a:gd fmla="*/ 185 h 359" name="T5"/>
                <a:gd fmla="*/ 0 w 447" name="T6"/>
                <a:gd fmla="*/ 225 h 359" name="T7"/>
                <a:gd fmla="*/ 41 w 447" name="T8"/>
                <a:gd fmla="*/ 272 h 359" name="T9"/>
                <a:gd fmla="*/ 111 w 447" name="T10"/>
                <a:gd fmla="*/ 295 h 359" name="T11"/>
                <a:gd fmla="*/ 135 w 447" name="T12"/>
                <a:gd fmla="*/ 312 h 359" name="T13"/>
                <a:gd fmla="*/ 227 w 447" name="T14"/>
                <a:gd fmla="*/ 359 h 359" name="T15"/>
                <a:gd fmla="*/ 314 w 447" name="T16"/>
                <a:gd fmla="*/ 295 h 359" name="T17"/>
                <a:gd fmla="*/ 361 w 447" name="T18"/>
                <a:gd fmla="*/ 336 h 359" name="T19"/>
                <a:gd fmla="*/ 430 w 447" name="T20"/>
                <a:gd fmla="*/ 312 h 359" name="T21"/>
                <a:gd fmla="*/ 436 w 447" name="T22"/>
                <a:gd fmla="*/ 295 h 359" name="T23"/>
                <a:gd fmla="*/ 442 w 447" name="T24"/>
                <a:gd fmla="*/ 272 h 359" name="T25"/>
                <a:gd fmla="*/ 447 w 447" name="T26"/>
                <a:gd fmla="*/ 202 h 359" name="T27"/>
                <a:gd fmla="*/ 447 w 447" name="T28"/>
                <a:gd fmla="*/ 115 h 359" name="T29"/>
                <a:gd fmla="*/ 407 w 447" name="T30"/>
                <a:gd fmla="*/ 45 h 359" name="T31"/>
                <a:gd fmla="*/ 361 w 447" name="T32"/>
                <a:gd fmla="*/ 0 h 359" name="T33"/>
                <a:gd fmla="*/ 337 w 447" name="T34"/>
                <a:gd fmla="*/ 45 h 359" name="T35"/>
                <a:gd fmla="*/ 157 w 447" name="T36"/>
                <a:gd fmla="*/ 45 h 359" name="T37"/>
                <a:gd fmla="*/ 111 w 447" name="T38"/>
                <a:gd fmla="*/ 28 h 359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359" w="447">
                  <a:moveTo>
                    <a:pt x="111" y="28"/>
                  </a:moveTo>
                  <a:lnTo>
                    <a:pt x="65" y="115"/>
                  </a:lnTo>
                  <a:lnTo>
                    <a:pt x="0" y="185"/>
                  </a:lnTo>
                  <a:lnTo>
                    <a:pt x="0" y="225"/>
                  </a:lnTo>
                  <a:lnTo>
                    <a:pt x="41" y="272"/>
                  </a:lnTo>
                  <a:lnTo>
                    <a:pt x="111" y="295"/>
                  </a:lnTo>
                  <a:lnTo>
                    <a:pt x="135" y="312"/>
                  </a:lnTo>
                  <a:lnTo>
                    <a:pt x="227" y="359"/>
                  </a:lnTo>
                  <a:lnTo>
                    <a:pt x="314" y="295"/>
                  </a:lnTo>
                  <a:lnTo>
                    <a:pt x="361" y="336"/>
                  </a:lnTo>
                  <a:lnTo>
                    <a:pt x="430" y="312"/>
                  </a:lnTo>
                  <a:lnTo>
                    <a:pt x="436" y="295"/>
                  </a:lnTo>
                  <a:lnTo>
                    <a:pt x="442" y="272"/>
                  </a:lnTo>
                  <a:lnTo>
                    <a:pt x="447" y="202"/>
                  </a:lnTo>
                  <a:lnTo>
                    <a:pt x="447" y="115"/>
                  </a:lnTo>
                  <a:lnTo>
                    <a:pt x="407" y="45"/>
                  </a:lnTo>
                  <a:lnTo>
                    <a:pt x="361" y="0"/>
                  </a:lnTo>
                  <a:lnTo>
                    <a:pt x="337" y="45"/>
                  </a:lnTo>
                  <a:lnTo>
                    <a:pt x="157" y="45"/>
                  </a:lnTo>
                  <a:lnTo>
                    <a:pt x="111" y="28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41" name="Freeform 893"/>
            <p:cNvSpPr/>
            <p:nvPr/>
          </p:nvSpPr>
          <p:spPr bwMode="auto">
            <a:xfrm>
              <a:off x="3067983" y="2997028"/>
              <a:ext cx="288486" cy="119374"/>
            </a:xfrm>
            <a:custGeom>
              <a:gdLst>
                <a:gd fmla="*/ 518 w 535" name="T0"/>
                <a:gd fmla="*/ 174 h 249" name="T1"/>
                <a:gd fmla="*/ 453 w 535" name="T2"/>
                <a:gd fmla="*/ 139 h 249" name="T3"/>
                <a:gd fmla="*/ 384 w 535" name="T4"/>
                <a:gd fmla="*/ 139 h 249" name="T5"/>
                <a:gd fmla="*/ 343 w 535" name="T6"/>
                <a:gd fmla="*/ 139 h 249" name="T7"/>
                <a:gd fmla="*/ 273 w 535" name="T8"/>
                <a:gd fmla="*/ 70 h 249" name="T9"/>
                <a:gd fmla="*/ 117 w 535" name="T10"/>
                <a:gd fmla="*/ 0 h 249" name="T11"/>
                <a:gd fmla="*/ 0 w 535" name="T12"/>
                <a:gd fmla="*/ 92 h 249" name="T13"/>
                <a:gd fmla="*/ 47 w 535" name="T14"/>
                <a:gd fmla="*/ 139 h 249" name="T15"/>
                <a:gd fmla="*/ 47 w 535" name="T16"/>
                <a:gd fmla="*/ 186 h 249" name="T17"/>
                <a:gd fmla="*/ 117 w 535" name="T18"/>
                <a:gd fmla="*/ 186 h 249" name="T19"/>
                <a:gd fmla="*/ 157 w 535" name="T20"/>
                <a:gd fmla="*/ 162 h 249" name="T21"/>
                <a:gd fmla="*/ 181 w 535" name="T22"/>
                <a:gd fmla="*/ 186 h 249" name="T23"/>
                <a:gd fmla="*/ 227 w 535" name="T24"/>
                <a:gd fmla="*/ 186 h 249" name="T25"/>
                <a:gd fmla="*/ 251 w 535" name="T26"/>
                <a:gd fmla="*/ 249 h 249" name="T27"/>
                <a:gd fmla="*/ 366 w 535" name="T28"/>
                <a:gd fmla="*/ 249 h 249" name="T29"/>
                <a:gd fmla="*/ 408 w 535" name="T30"/>
                <a:gd fmla="*/ 232 h 249" name="T31"/>
                <a:gd fmla="*/ 477 w 535" name="T32"/>
                <a:gd fmla="*/ 232 h 249" name="T33"/>
                <a:gd fmla="*/ 535 w 535" name="T34"/>
                <a:gd fmla="*/ 221 h 249" name="T35"/>
                <a:gd fmla="*/ 518 w 535" name="T36"/>
                <a:gd fmla="*/ 174 h 249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249" w="535">
                  <a:moveTo>
                    <a:pt x="518" y="174"/>
                  </a:moveTo>
                  <a:lnTo>
                    <a:pt x="453" y="139"/>
                  </a:lnTo>
                  <a:lnTo>
                    <a:pt x="384" y="139"/>
                  </a:lnTo>
                  <a:lnTo>
                    <a:pt x="343" y="139"/>
                  </a:lnTo>
                  <a:lnTo>
                    <a:pt x="273" y="70"/>
                  </a:lnTo>
                  <a:lnTo>
                    <a:pt x="117" y="0"/>
                  </a:lnTo>
                  <a:lnTo>
                    <a:pt x="0" y="92"/>
                  </a:lnTo>
                  <a:lnTo>
                    <a:pt x="47" y="139"/>
                  </a:lnTo>
                  <a:lnTo>
                    <a:pt x="47" y="186"/>
                  </a:lnTo>
                  <a:lnTo>
                    <a:pt x="117" y="186"/>
                  </a:lnTo>
                  <a:lnTo>
                    <a:pt x="157" y="162"/>
                  </a:lnTo>
                  <a:lnTo>
                    <a:pt x="181" y="186"/>
                  </a:lnTo>
                  <a:lnTo>
                    <a:pt x="227" y="186"/>
                  </a:lnTo>
                  <a:lnTo>
                    <a:pt x="251" y="249"/>
                  </a:lnTo>
                  <a:lnTo>
                    <a:pt x="366" y="249"/>
                  </a:lnTo>
                  <a:lnTo>
                    <a:pt x="408" y="232"/>
                  </a:lnTo>
                  <a:lnTo>
                    <a:pt x="477" y="232"/>
                  </a:lnTo>
                  <a:lnTo>
                    <a:pt x="535" y="221"/>
                  </a:lnTo>
                  <a:lnTo>
                    <a:pt x="518" y="174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42" name="Freeform 894"/>
            <p:cNvSpPr/>
            <p:nvPr/>
          </p:nvSpPr>
          <p:spPr bwMode="auto">
            <a:xfrm>
              <a:off x="3107776" y="2867708"/>
              <a:ext cx="293459" cy="213878"/>
            </a:xfrm>
            <a:custGeom>
              <a:gdLst>
                <a:gd fmla="*/ 47 w 540" name="T0"/>
                <a:gd fmla="*/ 296 h 465" name="T1"/>
                <a:gd fmla="*/ 47 w 540" name="T2"/>
                <a:gd fmla="*/ 244 h 465" name="T3"/>
                <a:gd fmla="*/ 47 w 540" name="T4"/>
                <a:gd fmla="*/ 204 h 465" name="T5"/>
                <a:gd fmla="*/ 0 w 540" name="T6"/>
                <a:gd fmla="*/ 181 h 465" name="T7"/>
                <a:gd fmla="*/ 17 w 540" name="T8"/>
                <a:gd fmla="*/ 111 h 465" name="T9"/>
                <a:gd fmla="*/ 17 w 540" name="T10"/>
                <a:gd fmla="*/ 70 h 465" name="T11"/>
                <a:gd fmla="*/ 157 w 540" name="T12"/>
                <a:gd fmla="*/ 0 h 465" name="T13"/>
                <a:gd fmla="*/ 273 w 540" name="T14"/>
                <a:gd fmla="*/ 0 h 465" name="T15"/>
                <a:gd fmla="*/ 296 w 540" name="T16"/>
                <a:gd fmla="*/ 0 h 465" name="T17"/>
                <a:gd fmla="*/ 407 w 540" name="T18"/>
                <a:gd fmla="*/ 47 h 465" name="T19"/>
                <a:gd fmla="*/ 448 w 540" name="T20"/>
                <a:gd fmla="*/ 70 h 465" name="T21"/>
                <a:gd fmla="*/ 517 w 540" name="T22"/>
                <a:gd fmla="*/ 87 h 465" name="T23"/>
                <a:gd fmla="*/ 517 w 540" name="T24"/>
                <a:gd fmla="*/ 157 h 465" name="T25"/>
                <a:gd fmla="*/ 495 w 540" name="T26"/>
                <a:gd fmla="*/ 204 h 465" name="T27"/>
                <a:gd fmla="*/ 517 w 540" name="T28"/>
                <a:gd fmla="*/ 244 h 465" name="T29"/>
                <a:gd fmla="*/ 540 w 540" name="T30"/>
                <a:gd fmla="*/ 291 h 465" name="T31"/>
                <a:gd fmla="*/ 523 w 540" name="T32"/>
                <a:gd fmla="*/ 355 h 465" name="T33"/>
                <a:gd fmla="*/ 465 w 540" name="T34"/>
                <a:gd fmla="*/ 430 h 465" name="T35"/>
                <a:gd fmla="*/ 448 w 540" name="T36"/>
                <a:gd fmla="*/ 465 h 465" name="T37"/>
                <a:gd fmla="*/ 366 w 540" name="T38"/>
                <a:gd fmla="*/ 430 h 465" name="T39"/>
                <a:gd fmla="*/ 268 w 540" name="T40"/>
                <a:gd fmla="*/ 430 h 465" name="T41"/>
                <a:gd fmla="*/ 198 w 540" name="T42"/>
                <a:gd fmla="*/ 355 h 465" name="T43"/>
                <a:gd fmla="*/ 139 w 540" name="T44"/>
                <a:gd fmla="*/ 326 h 465" name="T45"/>
                <a:gd fmla="*/ 47 w 540" name="T46"/>
                <a:gd fmla="*/ 296 h 465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465" w="540">
                  <a:moveTo>
                    <a:pt x="47" y="296"/>
                  </a:moveTo>
                  <a:lnTo>
                    <a:pt x="47" y="244"/>
                  </a:lnTo>
                  <a:lnTo>
                    <a:pt x="47" y="204"/>
                  </a:lnTo>
                  <a:lnTo>
                    <a:pt x="0" y="181"/>
                  </a:lnTo>
                  <a:lnTo>
                    <a:pt x="17" y="111"/>
                  </a:lnTo>
                  <a:lnTo>
                    <a:pt x="17" y="70"/>
                  </a:lnTo>
                  <a:lnTo>
                    <a:pt x="157" y="0"/>
                  </a:lnTo>
                  <a:lnTo>
                    <a:pt x="273" y="0"/>
                  </a:lnTo>
                  <a:lnTo>
                    <a:pt x="296" y="0"/>
                  </a:lnTo>
                  <a:lnTo>
                    <a:pt x="407" y="47"/>
                  </a:lnTo>
                  <a:lnTo>
                    <a:pt x="448" y="70"/>
                  </a:lnTo>
                  <a:lnTo>
                    <a:pt x="517" y="87"/>
                  </a:lnTo>
                  <a:lnTo>
                    <a:pt x="517" y="157"/>
                  </a:lnTo>
                  <a:lnTo>
                    <a:pt x="495" y="204"/>
                  </a:lnTo>
                  <a:lnTo>
                    <a:pt x="517" y="244"/>
                  </a:lnTo>
                  <a:lnTo>
                    <a:pt x="540" y="291"/>
                  </a:lnTo>
                  <a:lnTo>
                    <a:pt x="523" y="355"/>
                  </a:lnTo>
                  <a:lnTo>
                    <a:pt x="465" y="430"/>
                  </a:lnTo>
                  <a:lnTo>
                    <a:pt x="448" y="465"/>
                  </a:lnTo>
                  <a:lnTo>
                    <a:pt x="366" y="430"/>
                  </a:lnTo>
                  <a:lnTo>
                    <a:pt x="268" y="430"/>
                  </a:lnTo>
                  <a:lnTo>
                    <a:pt x="198" y="355"/>
                  </a:lnTo>
                  <a:lnTo>
                    <a:pt x="139" y="326"/>
                  </a:lnTo>
                  <a:lnTo>
                    <a:pt x="47" y="296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43" name="Freeform 895"/>
            <p:cNvSpPr/>
            <p:nvPr/>
          </p:nvSpPr>
          <p:spPr bwMode="auto">
            <a:xfrm>
              <a:off x="3266940" y="2798073"/>
              <a:ext cx="193981" cy="114400"/>
            </a:xfrm>
            <a:custGeom>
              <a:gdLst>
                <a:gd fmla="*/ 0 w 361" name="T0"/>
                <a:gd fmla="*/ 145 h 239" name="T1"/>
                <a:gd fmla="*/ 42 w 361" name="T2"/>
                <a:gd fmla="*/ 117 h 239" name="T3"/>
                <a:gd fmla="*/ 42 w 361" name="T4"/>
                <a:gd fmla="*/ 87 h 239" name="T5"/>
                <a:gd fmla="*/ 52 w 361" name="T6"/>
                <a:gd fmla="*/ 29 h 239" name="T7"/>
                <a:gd fmla="*/ 87 w 361" name="T8"/>
                <a:gd fmla="*/ 18 h 239" name="T9"/>
                <a:gd fmla="*/ 111 w 361" name="T10"/>
                <a:gd fmla="*/ 0 h 239" name="T11"/>
                <a:gd fmla="*/ 129 w 361" name="T12"/>
                <a:gd fmla="*/ 29 h 239" name="T13"/>
                <a:gd fmla="*/ 152 w 361" name="T14"/>
                <a:gd fmla="*/ 58 h 239" name="T15"/>
                <a:gd fmla="*/ 221 w 361" name="T16"/>
                <a:gd fmla="*/ 75 h 239" name="T17"/>
                <a:gd fmla="*/ 286 w 361" name="T18"/>
                <a:gd fmla="*/ 58 h 239" name="T19"/>
                <a:gd fmla="*/ 314 w 361" name="T20"/>
                <a:gd fmla="*/ 75 h 239" name="T21"/>
                <a:gd fmla="*/ 361 w 361" name="T22"/>
                <a:gd fmla="*/ 105 h 239" name="T23"/>
                <a:gd fmla="*/ 332 w 361" name="T24"/>
                <a:gd fmla="*/ 169 h 239" name="T25"/>
                <a:gd fmla="*/ 279 w 361" name="T26"/>
                <a:gd fmla="*/ 221 h 239" name="T27"/>
                <a:gd fmla="*/ 221 w 361" name="T28"/>
                <a:gd fmla="*/ 239 h 239" name="T29"/>
                <a:gd fmla="*/ 152 w 361" name="T30"/>
                <a:gd fmla="*/ 215 h 239" name="T31"/>
                <a:gd fmla="*/ 42 w 361" name="T32"/>
                <a:gd fmla="*/ 169 h 239" name="T33"/>
                <a:gd fmla="*/ 0 w 361" name="T34"/>
                <a:gd fmla="*/ 145 h 239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239" w="361">
                  <a:moveTo>
                    <a:pt x="0" y="145"/>
                  </a:moveTo>
                  <a:lnTo>
                    <a:pt x="42" y="117"/>
                  </a:lnTo>
                  <a:lnTo>
                    <a:pt x="42" y="87"/>
                  </a:lnTo>
                  <a:lnTo>
                    <a:pt x="52" y="29"/>
                  </a:lnTo>
                  <a:lnTo>
                    <a:pt x="87" y="18"/>
                  </a:lnTo>
                  <a:lnTo>
                    <a:pt x="111" y="0"/>
                  </a:lnTo>
                  <a:lnTo>
                    <a:pt x="129" y="29"/>
                  </a:lnTo>
                  <a:lnTo>
                    <a:pt x="152" y="58"/>
                  </a:lnTo>
                  <a:lnTo>
                    <a:pt x="221" y="75"/>
                  </a:lnTo>
                  <a:lnTo>
                    <a:pt x="286" y="58"/>
                  </a:lnTo>
                  <a:lnTo>
                    <a:pt x="314" y="75"/>
                  </a:lnTo>
                  <a:lnTo>
                    <a:pt x="361" y="105"/>
                  </a:lnTo>
                  <a:lnTo>
                    <a:pt x="332" y="169"/>
                  </a:lnTo>
                  <a:lnTo>
                    <a:pt x="279" y="221"/>
                  </a:lnTo>
                  <a:lnTo>
                    <a:pt x="221" y="239"/>
                  </a:lnTo>
                  <a:lnTo>
                    <a:pt x="152" y="215"/>
                  </a:lnTo>
                  <a:lnTo>
                    <a:pt x="42" y="169"/>
                  </a:lnTo>
                  <a:lnTo>
                    <a:pt x="0" y="145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44" name="Freeform 896"/>
            <p:cNvSpPr/>
            <p:nvPr/>
          </p:nvSpPr>
          <p:spPr bwMode="auto">
            <a:xfrm>
              <a:off x="3301757" y="2733413"/>
              <a:ext cx="218851" cy="109425"/>
            </a:xfrm>
            <a:custGeom>
              <a:gdLst>
                <a:gd fmla="*/ 0 w 407" name="T0"/>
                <a:gd fmla="*/ 174 h 244" name="T1"/>
                <a:gd fmla="*/ 0 w 407" name="T2"/>
                <a:gd fmla="*/ 110 h 244" name="T3"/>
                <a:gd fmla="*/ 47 w 407" name="T4"/>
                <a:gd fmla="*/ 63 h 244" name="T5"/>
                <a:gd fmla="*/ 135 w 407" name="T6"/>
                <a:gd fmla="*/ 87 h 244" name="T7"/>
                <a:gd fmla="*/ 157 w 407" name="T8"/>
                <a:gd fmla="*/ 87 h 244" name="T9"/>
                <a:gd fmla="*/ 135 w 407" name="T10"/>
                <a:gd fmla="*/ 0 h 244" name="T11"/>
                <a:gd fmla="*/ 204 w 407" name="T12"/>
                <a:gd fmla="*/ 63 h 244" name="T13"/>
                <a:gd fmla="*/ 250 w 407" name="T14"/>
                <a:gd fmla="*/ 63 h 244" name="T15"/>
                <a:gd fmla="*/ 297 w 407" name="T16"/>
                <a:gd fmla="*/ 70 h 244" name="T17"/>
                <a:gd fmla="*/ 407 w 407" name="T18"/>
                <a:gd fmla="*/ 151 h 244" name="T19"/>
                <a:gd fmla="*/ 378 w 407" name="T20"/>
                <a:gd fmla="*/ 180 h 244" name="T21"/>
                <a:gd fmla="*/ 297 w 407" name="T22"/>
                <a:gd fmla="*/ 244 h 244" name="T23"/>
                <a:gd fmla="*/ 222 w 407" name="T24"/>
                <a:gd fmla="*/ 203 h 244" name="T25"/>
                <a:gd fmla="*/ 145 w 407" name="T26"/>
                <a:gd fmla="*/ 220 h 244" name="T27"/>
                <a:gd fmla="*/ 88 w 407" name="T28"/>
                <a:gd fmla="*/ 203 h 244" name="T29"/>
                <a:gd fmla="*/ 65 w 407" name="T30"/>
                <a:gd fmla="*/ 174 h 244" name="T31"/>
                <a:gd fmla="*/ 47 w 407" name="T32"/>
                <a:gd fmla="*/ 133 h 244" name="T33"/>
                <a:gd fmla="*/ 23 w 407" name="T34"/>
                <a:gd fmla="*/ 163 h 244" name="T35"/>
                <a:gd fmla="*/ 0 w 407" name="T36"/>
                <a:gd fmla="*/ 174 h 244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244" w="407">
                  <a:moveTo>
                    <a:pt x="0" y="174"/>
                  </a:moveTo>
                  <a:lnTo>
                    <a:pt x="0" y="110"/>
                  </a:lnTo>
                  <a:lnTo>
                    <a:pt x="47" y="63"/>
                  </a:lnTo>
                  <a:lnTo>
                    <a:pt x="135" y="87"/>
                  </a:lnTo>
                  <a:lnTo>
                    <a:pt x="157" y="87"/>
                  </a:lnTo>
                  <a:lnTo>
                    <a:pt x="135" y="0"/>
                  </a:lnTo>
                  <a:lnTo>
                    <a:pt x="204" y="63"/>
                  </a:lnTo>
                  <a:lnTo>
                    <a:pt x="250" y="63"/>
                  </a:lnTo>
                  <a:lnTo>
                    <a:pt x="297" y="70"/>
                  </a:lnTo>
                  <a:lnTo>
                    <a:pt x="407" y="151"/>
                  </a:lnTo>
                  <a:lnTo>
                    <a:pt x="378" y="180"/>
                  </a:lnTo>
                  <a:lnTo>
                    <a:pt x="297" y="244"/>
                  </a:lnTo>
                  <a:lnTo>
                    <a:pt x="222" y="203"/>
                  </a:lnTo>
                  <a:lnTo>
                    <a:pt x="145" y="220"/>
                  </a:lnTo>
                  <a:lnTo>
                    <a:pt x="88" y="203"/>
                  </a:lnTo>
                  <a:lnTo>
                    <a:pt x="65" y="174"/>
                  </a:lnTo>
                  <a:lnTo>
                    <a:pt x="47" y="133"/>
                  </a:lnTo>
                  <a:lnTo>
                    <a:pt x="23" y="163"/>
                  </a:lnTo>
                  <a:lnTo>
                    <a:pt x="0" y="174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45" name="Freeform 897"/>
            <p:cNvSpPr/>
            <p:nvPr/>
          </p:nvSpPr>
          <p:spPr bwMode="auto">
            <a:xfrm>
              <a:off x="3371392" y="2668752"/>
              <a:ext cx="164138" cy="124347"/>
            </a:xfrm>
            <a:custGeom>
              <a:gdLst>
                <a:gd fmla="*/ 0 w 295" name="T0"/>
                <a:gd fmla="*/ 139 h 272" name="T1"/>
                <a:gd fmla="*/ 0 w 295" name="T2"/>
                <a:gd fmla="*/ 69 h 272" name="T3"/>
                <a:gd fmla="*/ 45 w 295" name="T4"/>
                <a:gd fmla="*/ 45 h 272" name="T5"/>
                <a:gd fmla="*/ 133 w 295" name="T6"/>
                <a:gd fmla="*/ 23 h 272" name="T7"/>
                <a:gd fmla="*/ 162 w 295" name="T8"/>
                <a:gd fmla="*/ 0 h 272" name="T9"/>
                <a:gd fmla="*/ 202 w 295" name="T10"/>
                <a:gd fmla="*/ 0 h 272" name="T11"/>
                <a:gd fmla="*/ 295 w 295" name="T12"/>
                <a:gd fmla="*/ 23 h 272" name="T13"/>
                <a:gd fmla="*/ 249 w 295" name="T14"/>
                <a:gd fmla="*/ 45 h 272" name="T15"/>
                <a:gd fmla="*/ 272 w 295" name="T16"/>
                <a:gd fmla="*/ 115 h 272" name="T17"/>
                <a:gd fmla="*/ 295 w 295" name="T18"/>
                <a:gd fmla="*/ 157 h 272" name="T19"/>
                <a:gd fmla="*/ 272 w 295" name="T20"/>
                <a:gd fmla="*/ 220 h 272" name="T21"/>
                <a:gd fmla="*/ 249 w 295" name="T22"/>
                <a:gd fmla="*/ 272 h 272" name="T23"/>
                <a:gd fmla="*/ 162 w 295" name="T24"/>
                <a:gd fmla="*/ 202 h 272" name="T25"/>
                <a:gd fmla="*/ 69 w 295" name="T26"/>
                <a:gd fmla="*/ 202 h 272" name="T27"/>
                <a:gd fmla="*/ 22 w 295" name="T28"/>
                <a:gd fmla="*/ 157 h 272" name="T29"/>
                <a:gd fmla="*/ 0 w 295" name="T30"/>
                <a:gd fmla="*/ 139 h 272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272" w="295">
                  <a:moveTo>
                    <a:pt x="0" y="139"/>
                  </a:moveTo>
                  <a:lnTo>
                    <a:pt x="0" y="69"/>
                  </a:lnTo>
                  <a:lnTo>
                    <a:pt x="45" y="45"/>
                  </a:lnTo>
                  <a:lnTo>
                    <a:pt x="133" y="23"/>
                  </a:lnTo>
                  <a:lnTo>
                    <a:pt x="162" y="0"/>
                  </a:lnTo>
                  <a:lnTo>
                    <a:pt x="202" y="0"/>
                  </a:lnTo>
                  <a:lnTo>
                    <a:pt x="295" y="23"/>
                  </a:lnTo>
                  <a:lnTo>
                    <a:pt x="249" y="45"/>
                  </a:lnTo>
                  <a:lnTo>
                    <a:pt x="272" y="115"/>
                  </a:lnTo>
                  <a:lnTo>
                    <a:pt x="295" y="157"/>
                  </a:lnTo>
                  <a:lnTo>
                    <a:pt x="272" y="220"/>
                  </a:lnTo>
                  <a:lnTo>
                    <a:pt x="249" y="272"/>
                  </a:lnTo>
                  <a:lnTo>
                    <a:pt x="162" y="202"/>
                  </a:lnTo>
                  <a:lnTo>
                    <a:pt x="69" y="202"/>
                  </a:lnTo>
                  <a:lnTo>
                    <a:pt x="22" y="157"/>
                  </a:lnTo>
                  <a:lnTo>
                    <a:pt x="0" y="139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46" name="Freeform 898"/>
            <p:cNvSpPr/>
            <p:nvPr/>
          </p:nvSpPr>
          <p:spPr bwMode="auto">
            <a:xfrm>
              <a:off x="3242071" y="2196231"/>
              <a:ext cx="348172" cy="442676"/>
            </a:xfrm>
            <a:custGeom>
              <a:gdLst>
                <a:gd fmla="*/ 546 w 651" name="T0"/>
                <a:gd fmla="*/ 942 h 959" name="T1"/>
                <a:gd fmla="*/ 523 w 651" name="T2"/>
                <a:gd fmla="*/ 942 h 959" name="T3"/>
                <a:gd fmla="*/ 477 w 651" name="T4"/>
                <a:gd fmla="*/ 918 h 959" name="T5"/>
                <a:gd fmla="*/ 477 w 651" name="T6"/>
                <a:gd fmla="*/ 872 h 959" name="T7"/>
                <a:gd fmla="*/ 453 w 651" name="T8"/>
                <a:gd fmla="*/ 872 h 959" name="T9"/>
                <a:gd fmla="*/ 430 w 651" name="T10"/>
                <a:gd fmla="*/ 918 h 959" name="T11"/>
                <a:gd fmla="*/ 273 w 651" name="T12"/>
                <a:gd fmla="*/ 959 h 959" name="T13"/>
                <a:gd fmla="*/ 181 w 651" name="T14"/>
                <a:gd fmla="*/ 942 h 959" name="T15"/>
                <a:gd fmla="*/ 116 w 651" name="T16"/>
                <a:gd fmla="*/ 942 h 959" name="T17"/>
                <a:gd fmla="*/ 116 w 651" name="T18"/>
                <a:gd fmla="*/ 895 h 959" name="T19"/>
                <a:gd fmla="*/ 139 w 651" name="T20"/>
                <a:gd fmla="*/ 848 h 959" name="T21"/>
                <a:gd fmla="*/ 94 w 651" name="T22"/>
                <a:gd fmla="*/ 802 h 959" name="T23"/>
                <a:gd fmla="*/ 94 w 651" name="T24"/>
                <a:gd fmla="*/ 738 h 959" name="T25"/>
                <a:gd fmla="*/ 116 w 651" name="T26"/>
                <a:gd fmla="*/ 692 h 959" name="T27"/>
                <a:gd fmla="*/ 163 w 651" name="T28"/>
                <a:gd fmla="*/ 692 h 959" name="T29"/>
                <a:gd fmla="*/ 163 w 651" name="T30"/>
                <a:gd fmla="*/ 645 h 959" name="T31"/>
                <a:gd fmla="*/ 273 w 651" name="T32"/>
                <a:gd fmla="*/ 558 h 959" name="T33"/>
                <a:gd fmla="*/ 296 w 651" name="T34"/>
                <a:gd fmla="*/ 511 h 959" name="T35"/>
                <a:gd fmla="*/ 273 w 651" name="T36"/>
                <a:gd fmla="*/ 465 h 959" name="T37"/>
                <a:gd fmla="*/ 227 w 651" name="T38"/>
                <a:gd fmla="*/ 424 h 959" name="T39"/>
                <a:gd fmla="*/ 181 w 651" name="T40"/>
                <a:gd fmla="*/ 424 h 959" name="T41"/>
                <a:gd fmla="*/ 181 w 651" name="T42"/>
                <a:gd fmla="*/ 331 h 959" name="T43"/>
                <a:gd fmla="*/ 139 w 651" name="T44"/>
                <a:gd fmla="*/ 215 h 959" name="T45"/>
                <a:gd fmla="*/ 0 w 651" name="T46"/>
                <a:gd fmla="*/ 75 h 959" name="T47"/>
                <a:gd fmla="*/ 41 w 651" name="T48"/>
                <a:gd fmla="*/ 64 h 959" name="T49"/>
                <a:gd fmla="*/ 163 w 651" name="T50"/>
                <a:gd fmla="*/ 117 h 959" name="T51"/>
                <a:gd fmla="*/ 227 w 651" name="T52"/>
                <a:gd fmla="*/ 99 h 959" name="T53"/>
                <a:gd fmla="*/ 320 w 651" name="T54"/>
                <a:gd fmla="*/ 18 h 959" name="T55"/>
                <a:gd fmla="*/ 401 w 651" name="T56"/>
                <a:gd fmla="*/ 0 h 959" name="T57"/>
                <a:gd fmla="*/ 390 w 651" name="T58"/>
                <a:gd fmla="*/ 41 h 959" name="T59"/>
                <a:gd fmla="*/ 430 w 651" name="T60"/>
                <a:gd fmla="*/ 128 h 959" name="T61"/>
                <a:gd fmla="*/ 430 w 651" name="T62"/>
                <a:gd fmla="*/ 221 h 959" name="T63"/>
                <a:gd fmla="*/ 453 w 651" name="T64"/>
                <a:gd fmla="*/ 267 h 959" name="T65"/>
                <a:gd fmla="*/ 500 w 651" name="T66"/>
                <a:gd fmla="*/ 331 h 959" name="T67"/>
                <a:gd fmla="*/ 500 w 651" name="T68"/>
                <a:gd fmla="*/ 424 h 959" name="T69"/>
                <a:gd fmla="*/ 546 w 651" name="T70"/>
                <a:gd fmla="*/ 488 h 959" name="T71"/>
                <a:gd fmla="*/ 546 w 651" name="T72"/>
                <a:gd fmla="*/ 581 h 959" name="T73"/>
                <a:gd fmla="*/ 605 w 651" name="T74"/>
                <a:gd fmla="*/ 692 h 959" name="T75"/>
                <a:gd fmla="*/ 651 w 651" name="T76"/>
                <a:gd fmla="*/ 761 h 959" name="T77"/>
                <a:gd fmla="*/ 605 w 651" name="T78"/>
                <a:gd fmla="*/ 872 h 959" name="T79"/>
                <a:gd fmla="*/ 523 w 651" name="T80"/>
                <a:gd fmla="*/ 895 h 959" name="T81"/>
                <a:gd fmla="*/ 546 w 651" name="T82"/>
                <a:gd fmla="*/ 942 h 959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959" w="651">
                  <a:moveTo>
                    <a:pt x="546" y="942"/>
                  </a:moveTo>
                  <a:lnTo>
                    <a:pt x="523" y="942"/>
                  </a:lnTo>
                  <a:lnTo>
                    <a:pt x="477" y="918"/>
                  </a:lnTo>
                  <a:lnTo>
                    <a:pt x="477" y="872"/>
                  </a:lnTo>
                  <a:lnTo>
                    <a:pt x="453" y="872"/>
                  </a:lnTo>
                  <a:lnTo>
                    <a:pt x="430" y="918"/>
                  </a:lnTo>
                  <a:lnTo>
                    <a:pt x="273" y="959"/>
                  </a:lnTo>
                  <a:lnTo>
                    <a:pt x="181" y="942"/>
                  </a:lnTo>
                  <a:lnTo>
                    <a:pt x="116" y="942"/>
                  </a:lnTo>
                  <a:lnTo>
                    <a:pt x="116" y="895"/>
                  </a:lnTo>
                  <a:lnTo>
                    <a:pt x="139" y="848"/>
                  </a:lnTo>
                  <a:lnTo>
                    <a:pt x="94" y="802"/>
                  </a:lnTo>
                  <a:lnTo>
                    <a:pt x="94" y="738"/>
                  </a:lnTo>
                  <a:lnTo>
                    <a:pt x="116" y="692"/>
                  </a:lnTo>
                  <a:lnTo>
                    <a:pt x="163" y="692"/>
                  </a:lnTo>
                  <a:lnTo>
                    <a:pt x="163" y="645"/>
                  </a:lnTo>
                  <a:lnTo>
                    <a:pt x="273" y="558"/>
                  </a:lnTo>
                  <a:lnTo>
                    <a:pt x="296" y="511"/>
                  </a:lnTo>
                  <a:lnTo>
                    <a:pt x="273" y="465"/>
                  </a:lnTo>
                  <a:lnTo>
                    <a:pt x="227" y="424"/>
                  </a:lnTo>
                  <a:lnTo>
                    <a:pt x="181" y="424"/>
                  </a:lnTo>
                  <a:lnTo>
                    <a:pt x="181" y="331"/>
                  </a:lnTo>
                  <a:lnTo>
                    <a:pt x="139" y="215"/>
                  </a:lnTo>
                  <a:lnTo>
                    <a:pt x="0" y="75"/>
                  </a:lnTo>
                  <a:lnTo>
                    <a:pt x="41" y="64"/>
                  </a:lnTo>
                  <a:lnTo>
                    <a:pt x="163" y="117"/>
                  </a:lnTo>
                  <a:lnTo>
                    <a:pt x="227" y="99"/>
                  </a:lnTo>
                  <a:lnTo>
                    <a:pt x="320" y="18"/>
                  </a:lnTo>
                  <a:lnTo>
                    <a:pt x="401" y="0"/>
                  </a:lnTo>
                  <a:lnTo>
                    <a:pt x="390" y="41"/>
                  </a:lnTo>
                  <a:lnTo>
                    <a:pt x="430" y="128"/>
                  </a:lnTo>
                  <a:lnTo>
                    <a:pt x="430" y="221"/>
                  </a:lnTo>
                  <a:lnTo>
                    <a:pt x="453" y="267"/>
                  </a:lnTo>
                  <a:lnTo>
                    <a:pt x="500" y="331"/>
                  </a:lnTo>
                  <a:lnTo>
                    <a:pt x="500" y="424"/>
                  </a:lnTo>
                  <a:lnTo>
                    <a:pt x="546" y="488"/>
                  </a:lnTo>
                  <a:lnTo>
                    <a:pt x="546" y="581"/>
                  </a:lnTo>
                  <a:lnTo>
                    <a:pt x="605" y="692"/>
                  </a:lnTo>
                  <a:lnTo>
                    <a:pt x="651" y="761"/>
                  </a:lnTo>
                  <a:lnTo>
                    <a:pt x="605" y="872"/>
                  </a:lnTo>
                  <a:lnTo>
                    <a:pt x="523" y="895"/>
                  </a:lnTo>
                  <a:lnTo>
                    <a:pt x="546" y="942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47" name="Freeform 899"/>
            <p:cNvSpPr/>
            <p:nvPr/>
          </p:nvSpPr>
          <p:spPr bwMode="auto">
            <a:xfrm>
              <a:off x="3033168" y="2265866"/>
              <a:ext cx="308381" cy="562050"/>
            </a:xfrm>
            <a:custGeom>
              <a:gdLst>
                <a:gd fmla="*/ 576 w 576" name="T0"/>
                <a:gd fmla="*/ 272 h 1219" name="T1"/>
                <a:gd fmla="*/ 500 w 576" name="T2"/>
                <a:gd fmla="*/ 336 h 1219" name="T3"/>
                <a:gd fmla="*/ 478 w 576" name="T4"/>
                <a:gd fmla="*/ 446 h 1219" name="T5"/>
                <a:gd fmla="*/ 454 w 576" name="T6"/>
                <a:gd fmla="*/ 516 h 1219" name="T7"/>
                <a:gd fmla="*/ 390 w 576" name="T8"/>
                <a:gd fmla="*/ 586 h 1219" name="T9"/>
                <a:gd fmla="*/ 321 w 576" name="T10"/>
                <a:gd fmla="*/ 609 h 1219" name="T11"/>
                <a:gd fmla="*/ 274 w 576" name="T12"/>
                <a:gd fmla="*/ 720 h 1219" name="T13"/>
                <a:gd fmla="*/ 274 w 576" name="T14"/>
                <a:gd fmla="*/ 766 h 1219" name="T15"/>
                <a:gd fmla="*/ 343 w 576" name="T16"/>
                <a:gd fmla="*/ 853 h 1219" name="T17"/>
                <a:gd fmla="*/ 343 w 576" name="T18"/>
                <a:gd fmla="*/ 877 h 1219" name="T19"/>
                <a:gd fmla="*/ 297 w 576" name="T20"/>
                <a:gd fmla="*/ 900 h 1219" name="T21"/>
                <a:gd fmla="*/ 274 w 576" name="T22"/>
                <a:gd fmla="*/ 877 h 1219" name="T23"/>
                <a:gd fmla="*/ 251 w 576" name="T24"/>
                <a:gd fmla="*/ 900 h 1219" name="T25"/>
                <a:gd fmla="*/ 274 w 576" name="T26"/>
                <a:gd fmla="*/ 922 h 1219" name="T27"/>
                <a:gd fmla="*/ 274 w 576" name="T28"/>
                <a:gd fmla="*/ 969 h 1219" name="T29"/>
                <a:gd fmla="*/ 274 w 576" name="T30"/>
                <a:gd fmla="*/ 992 h 1219" name="T31"/>
                <a:gd fmla="*/ 274 w 576" name="T32"/>
                <a:gd fmla="*/ 1079 h 1219" name="T33"/>
                <a:gd fmla="*/ 227 w 576" name="T34"/>
                <a:gd fmla="*/ 1126 h 1219" name="T35"/>
                <a:gd fmla="*/ 157 w 576" name="T36"/>
                <a:gd fmla="*/ 1149 h 1219" name="T37"/>
                <a:gd fmla="*/ 140 w 576" name="T38"/>
                <a:gd fmla="*/ 1219 h 1219" name="T39"/>
                <a:gd fmla="*/ 94 w 576" name="T40"/>
                <a:gd fmla="*/ 1219 h 1219" name="T41"/>
                <a:gd fmla="*/ 70 w 576" name="T42"/>
                <a:gd fmla="*/ 1149 h 1219" name="T43"/>
                <a:gd fmla="*/ 47 w 576" name="T44"/>
                <a:gd fmla="*/ 1079 h 1219" name="T45"/>
                <a:gd fmla="*/ 7 w 576" name="T46"/>
                <a:gd fmla="*/ 1044 h 1219" name="T47"/>
                <a:gd fmla="*/ 0 w 576" name="T48"/>
                <a:gd fmla="*/ 969 h 1219" name="T49"/>
                <a:gd fmla="*/ 0 w 576" name="T50"/>
                <a:gd fmla="*/ 900 h 1219" name="T51"/>
                <a:gd fmla="*/ 0 w 576" name="T52"/>
                <a:gd fmla="*/ 877 h 1219" name="T53"/>
                <a:gd fmla="*/ 47 w 576" name="T54"/>
                <a:gd fmla="*/ 807 h 1219" name="T55"/>
                <a:gd fmla="*/ 70 w 576" name="T56"/>
                <a:gd fmla="*/ 673 h 1219" name="T57"/>
                <a:gd fmla="*/ 47 w 576" name="T58"/>
                <a:gd fmla="*/ 540 h 1219" name="T59"/>
                <a:gd fmla="*/ 70 w 576" name="T60"/>
                <a:gd fmla="*/ 476 h 1219" name="T61"/>
                <a:gd fmla="*/ 175 w 576" name="T62"/>
                <a:gd fmla="*/ 366 h 1219" name="T63"/>
                <a:gd fmla="*/ 187 w 576" name="T64"/>
                <a:gd fmla="*/ 296 h 1219" name="T65"/>
                <a:gd fmla="*/ 274 w 576" name="T66"/>
                <a:gd fmla="*/ 139 h 1219" name="T67"/>
                <a:gd fmla="*/ 303 w 576" name="T68"/>
                <a:gd fmla="*/ 57 h 1219" name="T69"/>
                <a:gd fmla="*/ 378 w 576" name="T70"/>
                <a:gd fmla="*/ 35 h 1219" name="T71"/>
                <a:gd fmla="*/ 413 w 576" name="T72"/>
                <a:gd fmla="*/ 0 h 1219" name="T73"/>
                <a:gd fmla="*/ 483 w 576" name="T74"/>
                <a:gd fmla="*/ 0 h 1219" name="T75"/>
                <a:gd fmla="*/ 518 w 576" name="T76"/>
                <a:gd fmla="*/ 57 h 1219" name="T77"/>
                <a:gd fmla="*/ 565 w 576" name="T78"/>
                <a:gd fmla="*/ 157 h 1219" name="T79"/>
                <a:gd fmla="*/ 565 w 576" name="T80"/>
                <a:gd fmla="*/ 202 h 1219" name="T81"/>
                <a:gd fmla="*/ 576 w 576" name="T82"/>
                <a:gd fmla="*/ 272 h 1219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1219" w="576">
                  <a:moveTo>
                    <a:pt x="576" y="272"/>
                  </a:moveTo>
                  <a:lnTo>
                    <a:pt x="500" y="336"/>
                  </a:lnTo>
                  <a:lnTo>
                    <a:pt x="478" y="446"/>
                  </a:lnTo>
                  <a:lnTo>
                    <a:pt x="454" y="516"/>
                  </a:lnTo>
                  <a:lnTo>
                    <a:pt x="390" y="586"/>
                  </a:lnTo>
                  <a:lnTo>
                    <a:pt x="321" y="609"/>
                  </a:lnTo>
                  <a:lnTo>
                    <a:pt x="274" y="720"/>
                  </a:lnTo>
                  <a:lnTo>
                    <a:pt x="274" y="766"/>
                  </a:lnTo>
                  <a:lnTo>
                    <a:pt x="343" y="853"/>
                  </a:lnTo>
                  <a:lnTo>
                    <a:pt x="343" y="877"/>
                  </a:lnTo>
                  <a:lnTo>
                    <a:pt x="297" y="900"/>
                  </a:lnTo>
                  <a:lnTo>
                    <a:pt x="274" y="877"/>
                  </a:lnTo>
                  <a:lnTo>
                    <a:pt x="251" y="900"/>
                  </a:lnTo>
                  <a:lnTo>
                    <a:pt x="274" y="922"/>
                  </a:lnTo>
                  <a:lnTo>
                    <a:pt x="274" y="969"/>
                  </a:lnTo>
                  <a:lnTo>
                    <a:pt x="274" y="992"/>
                  </a:lnTo>
                  <a:lnTo>
                    <a:pt x="274" y="1079"/>
                  </a:lnTo>
                  <a:lnTo>
                    <a:pt x="227" y="1126"/>
                  </a:lnTo>
                  <a:lnTo>
                    <a:pt x="157" y="1149"/>
                  </a:lnTo>
                  <a:lnTo>
                    <a:pt x="140" y="1219"/>
                  </a:lnTo>
                  <a:lnTo>
                    <a:pt x="94" y="1219"/>
                  </a:lnTo>
                  <a:lnTo>
                    <a:pt x="70" y="1149"/>
                  </a:lnTo>
                  <a:lnTo>
                    <a:pt x="47" y="1079"/>
                  </a:lnTo>
                  <a:lnTo>
                    <a:pt x="7" y="1044"/>
                  </a:lnTo>
                  <a:lnTo>
                    <a:pt x="0" y="969"/>
                  </a:lnTo>
                  <a:lnTo>
                    <a:pt x="0" y="900"/>
                  </a:lnTo>
                  <a:lnTo>
                    <a:pt x="0" y="877"/>
                  </a:lnTo>
                  <a:lnTo>
                    <a:pt x="47" y="807"/>
                  </a:lnTo>
                  <a:lnTo>
                    <a:pt x="70" y="673"/>
                  </a:lnTo>
                  <a:lnTo>
                    <a:pt x="47" y="540"/>
                  </a:lnTo>
                  <a:lnTo>
                    <a:pt x="70" y="476"/>
                  </a:lnTo>
                  <a:lnTo>
                    <a:pt x="175" y="366"/>
                  </a:lnTo>
                  <a:lnTo>
                    <a:pt x="187" y="296"/>
                  </a:lnTo>
                  <a:lnTo>
                    <a:pt x="274" y="139"/>
                  </a:lnTo>
                  <a:lnTo>
                    <a:pt x="303" y="57"/>
                  </a:lnTo>
                  <a:lnTo>
                    <a:pt x="378" y="35"/>
                  </a:lnTo>
                  <a:lnTo>
                    <a:pt x="413" y="0"/>
                  </a:lnTo>
                  <a:lnTo>
                    <a:pt x="483" y="0"/>
                  </a:lnTo>
                  <a:lnTo>
                    <a:pt x="518" y="57"/>
                  </a:lnTo>
                  <a:lnTo>
                    <a:pt x="565" y="157"/>
                  </a:lnTo>
                  <a:lnTo>
                    <a:pt x="565" y="202"/>
                  </a:lnTo>
                  <a:lnTo>
                    <a:pt x="576" y="272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48" name="Freeform 900"/>
            <p:cNvSpPr/>
            <p:nvPr/>
          </p:nvSpPr>
          <p:spPr bwMode="auto">
            <a:xfrm>
              <a:off x="2874003" y="2146493"/>
              <a:ext cx="621737" cy="586920"/>
            </a:xfrm>
            <a:custGeom>
              <a:gdLst>
                <a:gd fmla="*/ 1012 w 1151" name="T0"/>
                <a:gd fmla="*/ 0 h 1267" name="T1"/>
                <a:gd fmla="*/ 947 w 1151" name="T2"/>
                <a:gd fmla="*/ 0 h 1267" name="T3"/>
                <a:gd fmla="*/ 878 w 1151" name="T4"/>
                <a:gd fmla="*/ 24 h 1267" name="T5"/>
                <a:gd fmla="*/ 768 w 1151" name="T6"/>
                <a:gd fmla="*/ 47 h 1267" name="T7"/>
                <a:gd fmla="*/ 680 w 1151" name="T8"/>
                <a:gd fmla="*/ 117 h 1267" name="T9"/>
                <a:gd fmla="*/ 517 w 1151" name="T10"/>
                <a:gd fmla="*/ 251 h 1267" name="T11"/>
                <a:gd fmla="*/ 494 w 1151" name="T12"/>
                <a:gd fmla="*/ 296 h 1267" name="T13"/>
                <a:gd fmla="*/ 477 w 1151" name="T14"/>
                <a:gd fmla="*/ 366 h 1267" name="T15"/>
                <a:gd fmla="*/ 384 w 1151" name="T16"/>
                <a:gd fmla="*/ 430 h 1267" name="T17"/>
                <a:gd fmla="*/ 290 w 1151" name="T18"/>
                <a:gd fmla="*/ 610 h 1267" name="T19"/>
                <a:gd fmla="*/ 203 w 1151" name="T20"/>
                <a:gd fmla="*/ 744 h 1267" name="T21"/>
                <a:gd fmla="*/ 244 w 1151" name="T22"/>
                <a:gd fmla="*/ 767 h 1267" name="T23"/>
                <a:gd fmla="*/ 157 w 1151" name="T24"/>
                <a:gd fmla="*/ 814 h 1267" name="T25"/>
                <a:gd fmla="*/ 0 w 1151" name="T26"/>
                <a:gd fmla="*/ 924 h 1267" name="T27"/>
                <a:gd fmla="*/ 63 w 1151" name="T28"/>
                <a:gd fmla="*/ 971 h 1267" name="T29"/>
                <a:gd fmla="*/ 63 w 1151" name="T30"/>
                <a:gd fmla="*/ 1017 h 1267" name="T31"/>
                <a:gd fmla="*/ 23 w 1151" name="T32"/>
                <a:gd fmla="*/ 1058 h 1267" name="T33"/>
                <a:gd fmla="*/ 23 w 1151" name="T34"/>
                <a:gd fmla="*/ 1128 h 1267" name="T35"/>
                <a:gd fmla="*/ 23 w 1151" name="T36"/>
                <a:gd fmla="*/ 1197 h 1267" name="T37"/>
                <a:gd fmla="*/ 46 w 1151" name="T38"/>
                <a:gd fmla="*/ 1267 h 1267" name="T39"/>
                <a:gd fmla="*/ 227 w 1151" name="T40"/>
                <a:gd fmla="*/ 1197 h 1267" name="T41"/>
                <a:gd fmla="*/ 337 w 1151" name="T42"/>
                <a:gd fmla="*/ 1058 h 1267" name="T43"/>
                <a:gd fmla="*/ 360 w 1151" name="T44"/>
                <a:gd fmla="*/ 884 h 1267" name="T45"/>
                <a:gd fmla="*/ 384 w 1151" name="T46"/>
                <a:gd fmla="*/ 697 h 1267" name="T47"/>
                <a:gd fmla="*/ 477 w 1151" name="T48"/>
                <a:gd fmla="*/ 610 h 1267" name="T49"/>
                <a:gd fmla="*/ 517 w 1151" name="T50"/>
                <a:gd fmla="*/ 477 h 1267" name="T51"/>
                <a:gd fmla="*/ 656 w 1151" name="T52"/>
                <a:gd fmla="*/ 296 h 1267" name="T53"/>
                <a:gd fmla="*/ 680 w 1151" name="T54"/>
                <a:gd fmla="*/ 163 h 1267" name="T55"/>
                <a:gd fmla="*/ 831 w 1151" name="T56"/>
                <a:gd fmla="*/ 221 h 1267" name="T57"/>
                <a:gd fmla="*/ 965 w 1151" name="T58"/>
                <a:gd fmla="*/ 140 h 1267" name="T59"/>
                <a:gd fmla="*/ 1087 w 1151" name="T60"/>
                <a:gd fmla="*/ 94 h 1267" name="T61"/>
                <a:gd fmla="*/ 1151 w 1151" name="T62"/>
                <a:gd fmla="*/ 47 h 1267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267" w="1151">
                  <a:moveTo>
                    <a:pt x="1127" y="0"/>
                  </a:moveTo>
                  <a:lnTo>
                    <a:pt x="1012" y="0"/>
                  </a:lnTo>
                  <a:lnTo>
                    <a:pt x="970" y="47"/>
                  </a:lnTo>
                  <a:lnTo>
                    <a:pt x="947" y="0"/>
                  </a:lnTo>
                  <a:lnTo>
                    <a:pt x="878" y="0"/>
                  </a:lnTo>
                  <a:lnTo>
                    <a:pt x="878" y="24"/>
                  </a:lnTo>
                  <a:lnTo>
                    <a:pt x="837" y="24"/>
                  </a:lnTo>
                  <a:lnTo>
                    <a:pt x="768" y="47"/>
                  </a:lnTo>
                  <a:lnTo>
                    <a:pt x="761" y="117"/>
                  </a:lnTo>
                  <a:lnTo>
                    <a:pt x="680" y="117"/>
                  </a:lnTo>
                  <a:lnTo>
                    <a:pt x="611" y="140"/>
                  </a:lnTo>
                  <a:lnTo>
                    <a:pt x="517" y="251"/>
                  </a:lnTo>
                  <a:lnTo>
                    <a:pt x="564" y="274"/>
                  </a:lnTo>
                  <a:lnTo>
                    <a:pt x="494" y="296"/>
                  </a:lnTo>
                  <a:lnTo>
                    <a:pt x="494" y="338"/>
                  </a:lnTo>
                  <a:lnTo>
                    <a:pt x="477" y="366"/>
                  </a:lnTo>
                  <a:lnTo>
                    <a:pt x="430" y="338"/>
                  </a:lnTo>
                  <a:lnTo>
                    <a:pt x="384" y="430"/>
                  </a:lnTo>
                  <a:lnTo>
                    <a:pt x="384" y="477"/>
                  </a:lnTo>
                  <a:lnTo>
                    <a:pt x="290" y="610"/>
                  </a:lnTo>
                  <a:lnTo>
                    <a:pt x="203" y="727"/>
                  </a:lnTo>
                  <a:lnTo>
                    <a:pt x="203" y="744"/>
                  </a:lnTo>
                  <a:lnTo>
                    <a:pt x="267" y="744"/>
                  </a:lnTo>
                  <a:lnTo>
                    <a:pt x="244" y="767"/>
                  </a:lnTo>
                  <a:lnTo>
                    <a:pt x="180" y="767"/>
                  </a:lnTo>
                  <a:lnTo>
                    <a:pt x="157" y="814"/>
                  </a:lnTo>
                  <a:lnTo>
                    <a:pt x="46" y="884"/>
                  </a:lnTo>
                  <a:lnTo>
                    <a:pt x="0" y="924"/>
                  </a:lnTo>
                  <a:lnTo>
                    <a:pt x="0" y="994"/>
                  </a:lnTo>
                  <a:lnTo>
                    <a:pt x="63" y="971"/>
                  </a:lnTo>
                  <a:lnTo>
                    <a:pt x="93" y="971"/>
                  </a:lnTo>
                  <a:lnTo>
                    <a:pt x="63" y="1017"/>
                  </a:lnTo>
                  <a:lnTo>
                    <a:pt x="23" y="1017"/>
                  </a:lnTo>
                  <a:lnTo>
                    <a:pt x="23" y="1058"/>
                  </a:lnTo>
                  <a:lnTo>
                    <a:pt x="6" y="1104"/>
                  </a:lnTo>
                  <a:lnTo>
                    <a:pt x="23" y="1128"/>
                  </a:lnTo>
                  <a:lnTo>
                    <a:pt x="6" y="1145"/>
                  </a:lnTo>
                  <a:lnTo>
                    <a:pt x="23" y="1197"/>
                  </a:lnTo>
                  <a:lnTo>
                    <a:pt x="0" y="1220"/>
                  </a:lnTo>
                  <a:lnTo>
                    <a:pt x="46" y="1267"/>
                  </a:lnTo>
                  <a:lnTo>
                    <a:pt x="157" y="1243"/>
                  </a:lnTo>
                  <a:lnTo>
                    <a:pt x="227" y="1197"/>
                  </a:lnTo>
                  <a:lnTo>
                    <a:pt x="290" y="1151"/>
                  </a:lnTo>
                  <a:lnTo>
                    <a:pt x="337" y="1058"/>
                  </a:lnTo>
                  <a:lnTo>
                    <a:pt x="360" y="924"/>
                  </a:lnTo>
                  <a:lnTo>
                    <a:pt x="360" y="884"/>
                  </a:lnTo>
                  <a:lnTo>
                    <a:pt x="337" y="791"/>
                  </a:lnTo>
                  <a:lnTo>
                    <a:pt x="384" y="697"/>
                  </a:lnTo>
                  <a:lnTo>
                    <a:pt x="430" y="657"/>
                  </a:lnTo>
                  <a:lnTo>
                    <a:pt x="477" y="610"/>
                  </a:lnTo>
                  <a:lnTo>
                    <a:pt x="477" y="564"/>
                  </a:lnTo>
                  <a:lnTo>
                    <a:pt x="517" y="477"/>
                  </a:lnTo>
                  <a:lnTo>
                    <a:pt x="587" y="320"/>
                  </a:lnTo>
                  <a:lnTo>
                    <a:pt x="656" y="296"/>
                  </a:lnTo>
                  <a:lnTo>
                    <a:pt x="778" y="256"/>
                  </a:lnTo>
                  <a:lnTo>
                    <a:pt x="680" y="163"/>
                  </a:lnTo>
                  <a:lnTo>
                    <a:pt x="715" y="157"/>
                  </a:lnTo>
                  <a:lnTo>
                    <a:pt x="831" y="221"/>
                  </a:lnTo>
                  <a:lnTo>
                    <a:pt x="883" y="216"/>
                  </a:lnTo>
                  <a:lnTo>
                    <a:pt x="965" y="140"/>
                  </a:lnTo>
                  <a:lnTo>
                    <a:pt x="994" y="117"/>
                  </a:lnTo>
                  <a:lnTo>
                    <a:pt x="1087" y="94"/>
                  </a:lnTo>
                  <a:lnTo>
                    <a:pt x="1087" y="70"/>
                  </a:lnTo>
                  <a:lnTo>
                    <a:pt x="1151" y="47"/>
                  </a:lnTo>
                  <a:lnTo>
                    <a:pt x="1127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49" name="Freeform 901"/>
            <p:cNvSpPr/>
            <p:nvPr/>
          </p:nvSpPr>
          <p:spPr bwMode="auto">
            <a:xfrm>
              <a:off x="3192332" y="2733413"/>
              <a:ext cx="34817" cy="39791"/>
            </a:xfrm>
            <a:custGeom>
              <a:gdLst>
                <a:gd fmla="*/ 46 w 69" name="T0"/>
                <a:gd fmla="*/ 0 h 87" name="T1"/>
                <a:gd fmla="*/ 0 w 69" name="T2"/>
                <a:gd fmla="*/ 18 h 87" name="T3"/>
                <a:gd fmla="*/ 24 w 69" name="T4"/>
                <a:gd fmla="*/ 87 h 87" name="T5"/>
                <a:gd fmla="*/ 46 w 69" name="T6"/>
                <a:gd fmla="*/ 63 h 87" name="T7"/>
                <a:gd fmla="*/ 69 w 69" name="T8"/>
                <a:gd fmla="*/ 40 h 87" name="T9"/>
                <a:gd fmla="*/ 46 w 69" name="T10"/>
                <a:gd fmla="*/ 0 h 8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87" w="69">
                  <a:moveTo>
                    <a:pt x="46" y="0"/>
                  </a:moveTo>
                  <a:lnTo>
                    <a:pt x="0" y="18"/>
                  </a:lnTo>
                  <a:lnTo>
                    <a:pt x="24" y="87"/>
                  </a:lnTo>
                  <a:lnTo>
                    <a:pt x="46" y="63"/>
                  </a:lnTo>
                  <a:lnTo>
                    <a:pt x="69" y="4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50" name="Freeform 902"/>
            <p:cNvSpPr/>
            <p:nvPr/>
          </p:nvSpPr>
          <p:spPr bwMode="auto">
            <a:xfrm>
              <a:off x="3018245" y="2837864"/>
              <a:ext cx="39791" cy="29843"/>
            </a:xfrm>
            <a:custGeom>
              <a:gdLst>
                <a:gd fmla="*/ 47 w 70" name="T0"/>
                <a:gd fmla="*/ 0 h 63" name="T1"/>
                <a:gd fmla="*/ 0 w 70" name="T2"/>
                <a:gd fmla="*/ 40 h 63" name="T3"/>
                <a:gd fmla="*/ 23 w 70" name="T4"/>
                <a:gd fmla="*/ 63 h 63" name="T5"/>
                <a:gd fmla="*/ 70 w 70" name="T6"/>
                <a:gd fmla="*/ 40 h 63" name="T7"/>
                <a:gd fmla="*/ 47 w 70" name="T8"/>
                <a:gd fmla="*/ 0 h 6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2" w="70">
                  <a:moveTo>
                    <a:pt x="47" y="0"/>
                  </a:moveTo>
                  <a:lnTo>
                    <a:pt x="0" y="40"/>
                  </a:lnTo>
                  <a:lnTo>
                    <a:pt x="23" y="63"/>
                  </a:lnTo>
                  <a:lnTo>
                    <a:pt x="70" y="40"/>
                  </a:lnTo>
                  <a:lnTo>
                    <a:pt x="47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51" name="Freeform 903"/>
            <p:cNvSpPr/>
            <p:nvPr/>
          </p:nvSpPr>
          <p:spPr bwMode="auto">
            <a:xfrm>
              <a:off x="3351496" y="3230802"/>
              <a:ext cx="184034" cy="99478"/>
            </a:xfrm>
            <a:custGeom>
              <a:gdLst>
                <a:gd fmla="*/ 337 w 337" name="T0"/>
                <a:gd fmla="*/ 24 h 216" name="T1"/>
                <a:gd fmla="*/ 314 w 337" name="T2"/>
                <a:gd fmla="*/ 64 h 216" name="T3"/>
                <a:gd fmla="*/ 268 w 337" name="T4"/>
                <a:gd fmla="*/ 111 h 216" name="T5"/>
                <a:gd fmla="*/ 314 w 337" name="T6"/>
                <a:gd fmla="*/ 157 h 216" name="T7"/>
                <a:gd fmla="*/ 268 w 337" name="T8"/>
                <a:gd fmla="*/ 204 h 216" name="T9"/>
                <a:gd fmla="*/ 221 w 337" name="T10"/>
                <a:gd fmla="*/ 204 h 216" name="T11"/>
                <a:gd fmla="*/ 111 w 337" name="T12"/>
                <a:gd fmla="*/ 204 h 216" name="T13"/>
                <a:gd fmla="*/ 42 w 337" name="T14"/>
                <a:gd fmla="*/ 216 h 216" name="T15"/>
                <a:gd fmla="*/ 18 w 337" name="T16"/>
                <a:gd fmla="*/ 181 h 216" name="T17"/>
                <a:gd fmla="*/ 35 w 337" name="T18"/>
                <a:gd fmla="*/ 157 h 216" name="T19"/>
                <a:gd fmla="*/ 0 w 337" name="T20"/>
                <a:gd fmla="*/ 99 h 216" name="T21"/>
                <a:gd fmla="*/ 18 w 337" name="T22"/>
                <a:gd fmla="*/ 87 h 216" name="T23"/>
                <a:gd fmla="*/ 24 w 337" name="T24"/>
                <a:gd fmla="*/ 35 h 216" name="T25"/>
                <a:gd fmla="*/ 42 w 337" name="T26"/>
                <a:gd fmla="*/ 24 h 216" name="T27"/>
                <a:gd fmla="*/ 129 w 337" name="T28"/>
                <a:gd fmla="*/ 64 h 216" name="T29"/>
                <a:gd fmla="*/ 221 w 337" name="T30"/>
                <a:gd fmla="*/ 0 h 216" name="T31"/>
                <a:gd fmla="*/ 268 w 337" name="T32"/>
                <a:gd fmla="*/ 47 h 216" name="T33"/>
                <a:gd fmla="*/ 337 w 337" name="T34"/>
                <a:gd fmla="*/ 24 h 216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216" w="337">
                  <a:moveTo>
                    <a:pt x="337" y="24"/>
                  </a:moveTo>
                  <a:lnTo>
                    <a:pt x="314" y="64"/>
                  </a:lnTo>
                  <a:lnTo>
                    <a:pt x="268" y="111"/>
                  </a:lnTo>
                  <a:lnTo>
                    <a:pt x="314" y="157"/>
                  </a:lnTo>
                  <a:lnTo>
                    <a:pt x="268" y="204"/>
                  </a:lnTo>
                  <a:lnTo>
                    <a:pt x="221" y="204"/>
                  </a:lnTo>
                  <a:lnTo>
                    <a:pt x="111" y="204"/>
                  </a:lnTo>
                  <a:lnTo>
                    <a:pt x="42" y="216"/>
                  </a:lnTo>
                  <a:lnTo>
                    <a:pt x="18" y="181"/>
                  </a:lnTo>
                  <a:lnTo>
                    <a:pt x="35" y="157"/>
                  </a:lnTo>
                  <a:lnTo>
                    <a:pt x="0" y="99"/>
                  </a:lnTo>
                  <a:lnTo>
                    <a:pt x="18" y="87"/>
                  </a:lnTo>
                  <a:lnTo>
                    <a:pt x="24" y="35"/>
                  </a:lnTo>
                  <a:lnTo>
                    <a:pt x="42" y="24"/>
                  </a:lnTo>
                  <a:lnTo>
                    <a:pt x="129" y="64"/>
                  </a:lnTo>
                  <a:lnTo>
                    <a:pt x="221" y="0"/>
                  </a:lnTo>
                  <a:lnTo>
                    <a:pt x="268" y="47"/>
                  </a:lnTo>
                  <a:lnTo>
                    <a:pt x="337" y="24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52" name="Freeform 904"/>
            <p:cNvSpPr/>
            <p:nvPr/>
          </p:nvSpPr>
          <p:spPr bwMode="auto">
            <a:xfrm>
              <a:off x="3460922" y="3310385"/>
              <a:ext cx="79583" cy="64660"/>
            </a:xfrm>
            <a:custGeom>
              <a:gdLst>
                <a:gd fmla="*/ 110 w 139" name="T0"/>
                <a:gd fmla="*/ 0 h 145" name="T1"/>
                <a:gd fmla="*/ 35 w 139" name="T2"/>
                <a:gd fmla="*/ 64 h 145" name="T3"/>
                <a:gd fmla="*/ 0 w 139" name="T4"/>
                <a:gd fmla="*/ 104 h 145" name="T5"/>
                <a:gd fmla="*/ 52 w 139" name="T6"/>
                <a:gd fmla="*/ 145 h 145" name="T7"/>
                <a:gd fmla="*/ 93 w 139" name="T8"/>
                <a:gd fmla="*/ 104 h 145" name="T9"/>
                <a:gd fmla="*/ 139 w 139" name="T10"/>
                <a:gd fmla="*/ 64 h 145" name="T11"/>
                <a:gd fmla="*/ 127 w 139" name="T12"/>
                <a:gd fmla="*/ 5 h 145" name="T13"/>
                <a:gd fmla="*/ 110 w 139" name="T14"/>
                <a:gd fmla="*/ 0 h 14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45" w="139">
                  <a:moveTo>
                    <a:pt x="110" y="0"/>
                  </a:moveTo>
                  <a:lnTo>
                    <a:pt x="35" y="64"/>
                  </a:lnTo>
                  <a:lnTo>
                    <a:pt x="0" y="104"/>
                  </a:lnTo>
                  <a:lnTo>
                    <a:pt x="52" y="145"/>
                  </a:lnTo>
                  <a:lnTo>
                    <a:pt x="93" y="104"/>
                  </a:lnTo>
                  <a:lnTo>
                    <a:pt x="139" y="64"/>
                  </a:lnTo>
                  <a:lnTo>
                    <a:pt x="127" y="5"/>
                  </a:lnTo>
                  <a:lnTo>
                    <a:pt x="110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53" name="Freeform 905"/>
            <p:cNvSpPr/>
            <p:nvPr/>
          </p:nvSpPr>
          <p:spPr bwMode="auto">
            <a:xfrm>
              <a:off x="3311704" y="3325305"/>
              <a:ext cx="169113" cy="164138"/>
            </a:xfrm>
            <a:custGeom>
              <a:gdLst>
                <a:gd fmla="*/ 274 w 314" name="T0"/>
                <a:gd fmla="*/ 69 h 360" name="T1"/>
                <a:gd fmla="*/ 245 w 314" name="T2"/>
                <a:gd fmla="*/ 69 h 360" name="T3"/>
                <a:gd fmla="*/ 199 w 314" name="T4"/>
                <a:gd fmla="*/ 92 h 360" name="T5"/>
                <a:gd fmla="*/ 157 w 314" name="T6"/>
                <a:gd fmla="*/ 69 h 360" name="T7"/>
                <a:gd fmla="*/ 157 w 314" name="T8"/>
                <a:gd fmla="*/ 116 h 360" name="T9"/>
                <a:gd fmla="*/ 112 w 314" name="T10"/>
                <a:gd fmla="*/ 92 h 360" name="T11"/>
                <a:gd fmla="*/ 77 w 314" name="T12"/>
                <a:gd fmla="*/ 87 h 360" name="T13"/>
                <a:gd fmla="*/ 157 w 314" name="T14"/>
                <a:gd fmla="*/ 156 h 360" name="T15"/>
                <a:gd fmla="*/ 88 w 314" name="T16"/>
                <a:gd fmla="*/ 134 h 360" name="T17"/>
                <a:gd fmla="*/ 88 w 314" name="T18"/>
                <a:gd fmla="*/ 179 h 360" name="T19"/>
                <a:gd fmla="*/ 134 w 314" name="T20"/>
                <a:gd fmla="*/ 226 h 360" name="T21"/>
                <a:gd fmla="*/ 157 w 314" name="T22"/>
                <a:gd fmla="*/ 273 h 360" name="T23"/>
                <a:gd fmla="*/ 122 w 314" name="T24"/>
                <a:gd fmla="*/ 256 h 360" name="T25"/>
                <a:gd fmla="*/ 181 w 314" name="T26"/>
                <a:gd fmla="*/ 319 h 360" name="T27"/>
                <a:gd fmla="*/ 134 w 314" name="T28"/>
                <a:gd fmla="*/ 291 h 360" name="T29"/>
                <a:gd fmla="*/ 100 w 314" name="T30"/>
                <a:gd fmla="*/ 279 h 360" name="T31"/>
                <a:gd fmla="*/ 152 w 314" name="T32"/>
                <a:gd fmla="*/ 331 h 360" name="T33"/>
                <a:gd fmla="*/ 157 w 314" name="T34"/>
                <a:gd fmla="*/ 360 h 360" name="T35"/>
                <a:gd fmla="*/ 88 w 314" name="T36"/>
                <a:gd fmla="*/ 354 h 360" name="T37"/>
                <a:gd fmla="*/ 42 w 314" name="T38"/>
                <a:gd fmla="*/ 336 h 360" name="T39"/>
                <a:gd fmla="*/ 24 w 314" name="T40"/>
                <a:gd fmla="*/ 249 h 360" name="T41"/>
                <a:gd fmla="*/ 12 w 314" name="T42"/>
                <a:gd fmla="*/ 209 h 360" name="T43"/>
                <a:gd fmla="*/ 100 w 314" name="T44"/>
                <a:gd fmla="*/ 267 h 360" name="T45"/>
                <a:gd fmla="*/ 42 w 314" name="T46"/>
                <a:gd fmla="*/ 191 h 360" name="T47"/>
                <a:gd fmla="*/ 12 w 314" name="T48"/>
                <a:gd fmla="*/ 156 h 360" name="T49"/>
                <a:gd fmla="*/ 0 w 314" name="T50"/>
                <a:gd fmla="*/ 87 h 360" name="T51"/>
                <a:gd fmla="*/ 42 w 314" name="T52"/>
                <a:gd fmla="*/ 69 h 360" name="T53"/>
                <a:gd fmla="*/ 88 w 314" name="T54"/>
                <a:gd fmla="*/ 22 h 360" name="T55"/>
                <a:gd fmla="*/ 157 w 314" name="T56"/>
                <a:gd fmla="*/ 0 h 360" name="T57"/>
                <a:gd fmla="*/ 274 w 314" name="T58"/>
                <a:gd fmla="*/ 0 h 360" name="T59"/>
                <a:gd fmla="*/ 314 w 314" name="T60"/>
                <a:gd fmla="*/ 0 h 360" name="T61"/>
                <a:gd fmla="*/ 314 w 314" name="T62"/>
                <a:gd fmla="*/ 22 h 360" name="T63"/>
                <a:gd fmla="*/ 274 w 314" name="T64"/>
                <a:gd fmla="*/ 69 h 360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360" w="314">
                  <a:moveTo>
                    <a:pt x="274" y="69"/>
                  </a:moveTo>
                  <a:lnTo>
                    <a:pt x="245" y="69"/>
                  </a:lnTo>
                  <a:lnTo>
                    <a:pt x="199" y="92"/>
                  </a:lnTo>
                  <a:lnTo>
                    <a:pt x="157" y="69"/>
                  </a:lnTo>
                  <a:lnTo>
                    <a:pt x="157" y="116"/>
                  </a:lnTo>
                  <a:lnTo>
                    <a:pt x="112" y="92"/>
                  </a:lnTo>
                  <a:lnTo>
                    <a:pt x="77" y="87"/>
                  </a:lnTo>
                  <a:lnTo>
                    <a:pt x="157" y="156"/>
                  </a:lnTo>
                  <a:lnTo>
                    <a:pt x="88" y="134"/>
                  </a:lnTo>
                  <a:lnTo>
                    <a:pt x="88" y="179"/>
                  </a:lnTo>
                  <a:lnTo>
                    <a:pt x="134" y="226"/>
                  </a:lnTo>
                  <a:lnTo>
                    <a:pt x="157" y="273"/>
                  </a:lnTo>
                  <a:lnTo>
                    <a:pt x="122" y="256"/>
                  </a:lnTo>
                  <a:lnTo>
                    <a:pt x="181" y="319"/>
                  </a:lnTo>
                  <a:lnTo>
                    <a:pt x="134" y="291"/>
                  </a:lnTo>
                  <a:lnTo>
                    <a:pt x="100" y="279"/>
                  </a:lnTo>
                  <a:lnTo>
                    <a:pt x="152" y="331"/>
                  </a:lnTo>
                  <a:lnTo>
                    <a:pt x="157" y="360"/>
                  </a:lnTo>
                  <a:lnTo>
                    <a:pt x="88" y="354"/>
                  </a:lnTo>
                  <a:lnTo>
                    <a:pt x="42" y="336"/>
                  </a:lnTo>
                  <a:lnTo>
                    <a:pt x="24" y="249"/>
                  </a:lnTo>
                  <a:lnTo>
                    <a:pt x="12" y="209"/>
                  </a:lnTo>
                  <a:lnTo>
                    <a:pt x="100" y="267"/>
                  </a:lnTo>
                  <a:lnTo>
                    <a:pt x="42" y="191"/>
                  </a:lnTo>
                  <a:lnTo>
                    <a:pt x="12" y="156"/>
                  </a:lnTo>
                  <a:lnTo>
                    <a:pt x="0" y="87"/>
                  </a:lnTo>
                  <a:lnTo>
                    <a:pt x="42" y="69"/>
                  </a:lnTo>
                  <a:lnTo>
                    <a:pt x="88" y="22"/>
                  </a:lnTo>
                  <a:lnTo>
                    <a:pt x="157" y="0"/>
                  </a:lnTo>
                  <a:lnTo>
                    <a:pt x="274" y="0"/>
                  </a:lnTo>
                  <a:lnTo>
                    <a:pt x="314" y="0"/>
                  </a:lnTo>
                  <a:lnTo>
                    <a:pt x="314" y="22"/>
                  </a:lnTo>
                  <a:lnTo>
                    <a:pt x="274" y="69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54" name="Freeform 906"/>
            <p:cNvSpPr/>
            <p:nvPr/>
          </p:nvSpPr>
          <p:spPr bwMode="auto">
            <a:xfrm>
              <a:off x="3411182" y="3434731"/>
              <a:ext cx="49738" cy="44765"/>
            </a:xfrm>
            <a:custGeom>
              <a:gdLst>
                <a:gd fmla="*/ 0 w 93" name="T0"/>
                <a:gd fmla="*/ 0 h 110" name="T1"/>
                <a:gd fmla="*/ 46 w 93" name="T2"/>
                <a:gd fmla="*/ 47 h 110" name="T3"/>
                <a:gd fmla="*/ 93 w 93" name="T4"/>
                <a:gd fmla="*/ 110 h 110" name="T5"/>
                <a:gd fmla="*/ 64 w 93" name="T6"/>
                <a:gd fmla="*/ 65 h 110" name="T7"/>
                <a:gd fmla="*/ 18 w 93" name="T8"/>
                <a:gd fmla="*/ 23 h 110" name="T9"/>
                <a:gd fmla="*/ 0 w 93" name="T10"/>
                <a:gd fmla="*/ 0 h 11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10" w="93">
                  <a:moveTo>
                    <a:pt x="0" y="0"/>
                  </a:moveTo>
                  <a:lnTo>
                    <a:pt x="46" y="47"/>
                  </a:lnTo>
                  <a:lnTo>
                    <a:pt x="93" y="110"/>
                  </a:lnTo>
                  <a:lnTo>
                    <a:pt x="64" y="65"/>
                  </a:lnTo>
                  <a:lnTo>
                    <a:pt x="18" y="2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55" name="Freeform 907"/>
            <p:cNvSpPr/>
            <p:nvPr/>
          </p:nvSpPr>
          <p:spPr bwMode="auto">
            <a:xfrm>
              <a:off x="3386314" y="3544157"/>
              <a:ext cx="74608" cy="19895"/>
            </a:xfrm>
            <a:custGeom>
              <a:gdLst>
                <a:gd fmla="*/ 0 w 140" name="T0"/>
                <a:gd fmla="*/ 23 h 47" name="T1"/>
                <a:gd fmla="*/ 23 w 140" name="T2"/>
                <a:gd fmla="*/ 47 h 47" name="T3"/>
                <a:gd fmla="*/ 65 w 140" name="T4"/>
                <a:gd fmla="*/ 47 h 47" name="T5"/>
                <a:gd fmla="*/ 140 w 140" name="T6"/>
                <a:gd fmla="*/ 23 h 47" name="T7"/>
                <a:gd fmla="*/ 93 w 140" name="T8"/>
                <a:gd fmla="*/ 23 h 47" name="T9"/>
                <a:gd fmla="*/ 0 w 140" name="T10"/>
                <a:gd fmla="*/ 0 h 47" name="T11"/>
                <a:gd fmla="*/ 0 w 140" name="T12"/>
                <a:gd fmla="*/ 23 h 4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7" w="140">
                  <a:moveTo>
                    <a:pt x="0" y="23"/>
                  </a:moveTo>
                  <a:lnTo>
                    <a:pt x="23" y="47"/>
                  </a:lnTo>
                  <a:lnTo>
                    <a:pt x="65" y="47"/>
                  </a:lnTo>
                  <a:lnTo>
                    <a:pt x="140" y="23"/>
                  </a:lnTo>
                  <a:lnTo>
                    <a:pt x="93" y="23"/>
                  </a:lnTo>
                  <a:lnTo>
                    <a:pt x="0" y="0"/>
                  </a:lnTo>
                  <a:lnTo>
                    <a:pt x="0" y="23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56" name="Rectangle 908"/>
            <p:cNvSpPr>
              <a:spLocks noChangeArrowheads="1"/>
            </p:cNvSpPr>
            <p:nvPr/>
          </p:nvSpPr>
          <p:spPr bwMode="auto">
            <a:xfrm>
              <a:off x="3505687" y="3524261"/>
              <a:ext cx="29843" cy="9947"/>
            </a:xfrm>
            <a:prstGeom prst="rect">
              <a:avLst/>
            </a:prstGeom>
            <a:grpFill/>
            <a:ln w="9525">
              <a:solidFill>
                <a:srgbClr val="F7F7F7"/>
              </a:solidFill>
              <a:miter lim="800000"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57" name="Freeform 909"/>
            <p:cNvSpPr/>
            <p:nvPr/>
          </p:nvSpPr>
          <p:spPr bwMode="auto">
            <a:xfrm>
              <a:off x="3058036" y="3161166"/>
              <a:ext cx="313355" cy="189008"/>
            </a:xfrm>
            <a:custGeom>
              <a:gdLst>
                <a:gd fmla="*/ 23 w 588" name="T0"/>
                <a:gd fmla="*/ 23 h 406" name="T1"/>
                <a:gd fmla="*/ 0 w 588" name="T2"/>
                <a:gd fmla="*/ 63 h 406" name="T3"/>
                <a:gd fmla="*/ 47 w 588" name="T4"/>
                <a:gd fmla="*/ 86 h 406" name="T5"/>
                <a:gd fmla="*/ 180 w 588" name="T6"/>
                <a:gd fmla="*/ 110 h 406" name="T7"/>
                <a:gd fmla="*/ 180 w 588" name="T8"/>
                <a:gd fmla="*/ 133 h 406" name="T9"/>
                <a:gd fmla="*/ 157 w 588" name="T10"/>
                <a:gd fmla="*/ 133 h 406" name="T11"/>
                <a:gd fmla="*/ 204 w 588" name="T12"/>
                <a:gd fmla="*/ 203 h 406" name="T13"/>
                <a:gd fmla="*/ 274 w 588" name="T14"/>
                <a:gd fmla="*/ 250 h 406" name="T15"/>
                <a:gd fmla="*/ 366 w 588" name="T16"/>
                <a:gd fmla="*/ 267 h 406" name="T17"/>
                <a:gd fmla="*/ 389 w 588" name="T18"/>
                <a:gd fmla="*/ 313 h 406" name="T19"/>
                <a:gd fmla="*/ 431 w 588" name="T20"/>
                <a:gd fmla="*/ 313 h 406" name="T21"/>
                <a:gd fmla="*/ 476 w 588" name="T22"/>
                <a:gd fmla="*/ 337 h 406" name="T23"/>
                <a:gd fmla="*/ 518 w 588" name="T24"/>
                <a:gd fmla="*/ 382 h 406" name="T25"/>
                <a:gd fmla="*/ 541 w 588" name="T26"/>
                <a:gd fmla="*/ 406 h 406" name="T27"/>
                <a:gd fmla="*/ 588 w 588" name="T28"/>
                <a:gd fmla="*/ 382 h 406" name="T29"/>
                <a:gd fmla="*/ 564 w 588" name="T30"/>
                <a:gd fmla="*/ 337 h 406" name="T31"/>
                <a:gd fmla="*/ 588 w 588" name="T32"/>
                <a:gd fmla="*/ 313 h 406" name="T33"/>
                <a:gd fmla="*/ 541 w 588" name="T34"/>
                <a:gd fmla="*/ 250 h 406" name="T35"/>
                <a:gd fmla="*/ 570 w 588" name="T36"/>
                <a:gd fmla="*/ 243 h 406" name="T37"/>
                <a:gd fmla="*/ 570 w 588" name="T38"/>
                <a:gd fmla="*/ 203 h 406" name="T39"/>
                <a:gd fmla="*/ 581 w 588" name="T40"/>
                <a:gd fmla="*/ 173 h 406" name="T41"/>
                <a:gd fmla="*/ 570 w 588" name="T42"/>
                <a:gd fmla="*/ 156 h 406" name="T43"/>
                <a:gd fmla="*/ 500 w 588" name="T44"/>
                <a:gd fmla="*/ 133 h 406" name="T45"/>
                <a:gd fmla="*/ 453 w 588" name="T46"/>
                <a:gd fmla="*/ 86 h 406" name="T47"/>
                <a:gd fmla="*/ 453 w 588" name="T48"/>
                <a:gd fmla="*/ 63 h 406" name="T49"/>
                <a:gd fmla="*/ 366 w 588" name="T50"/>
                <a:gd fmla="*/ 86 h 406" name="T51"/>
                <a:gd fmla="*/ 319 w 588" name="T52"/>
                <a:gd fmla="*/ 110 h 406" name="T53"/>
                <a:gd fmla="*/ 274 w 588" name="T54"/>
                <a:gd fmla="*/ 46 h 406" name="T55"/>
                <a:gd fmla="*/ 180 w 588" name="T56"/>
                <a:gd fmla="*/ 0 h 406" name="T57"/>
                <a:gd fmla="*/ 140 w 588" name="T58"/>
                <a:gd fmla="*/ 23 h 406" name="T59"/>
                <a:gd fmla="*/ 110 w 588" name="T60"/>
                <a:gd fmla="*/ 23 h 406" name="T61"/>
                <a:gd fmla="*/ 70 w 588" name="T62"/>
                <a:gd fmla="*/ 23 h 406" name="T63"/>
                <a:gd fmla="*/ 23 w 588" name="T64"/>
                <a:gd fmla="*/ 23 h 40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406" w="588">
                  <a:moveTo>
                    <a:pt x="23" y="23"/>
                  </a:moveTo>
                  <a:lnTo>
                    <a:pt x="0" y="63"/>
                  </a:lnTo>
                  <a:lnTo>
                    <a:pt x="47" y="86"/>
                  </a:lnTo>
                  <a:lnTo>
                    <a:pt x="180" y="110"/>
                  </a:lnTo>
                  <a:lnTo>
                    <a:pt x="180" y="133"/>
                  </a:lnTo>
                  <a:lnTo>
                    <a:pt x="157" y="133"/>
                  </a:lnTo>
                  <a:lnTo>
                    <a:pt x="204" y="203"/>
                  </a:lnTo>
                  <a:lnTo>
                    <a:pt x="274" y="250"/>
                  </a:lnTo>
                  <a:lnTo>
                    <a:pt x="366" y="267"/>
                  </a:lnTo>
                  <a:lnTo>
                    <a:pt x="389" y="313"/>
                  </a:lnTo>
                  <a:lnTo>
                    <a:pt x="431" y="313"/>
                  </a:lnTo>
                  <a:lnTo>
                    <a:pt x="476" y="337"/>
                  </a:lnTo>
                  <a:lnTo>
                    <a:pt x="518" y="382"/>
                  </a:lnTo>
                  <a:lnTo>
                    <a:pt x="541" y="406"/>
                  </a:lnTo>
                  <a:lnTo>
                    <a:pt x="588" y="382"/>
                  </a:lnTo>
                  <a:lnTo>
                    <a:pt x="564" y="337"/>
                  </a:lnTo>
                  <a:lnTo>
                    <a:pt x="588" y="313"/>
                  </a:lnTo>
                  <a:lnTo>
                    <a:pt x="541" y="250"/>
                  </a:lnTo>
                  <a:lnTo>
                    <a:pt x="570" y="243"/>
                  </a:lnTo>
                  <a:lnTo>
                    <a:pt x="570" y="203"/>
                  </a:lnTo>
                  <a:lnTo>
                    <a:pt x="581" y="173"/>
                  </a:lnTo>
                  <a:lnTo>
                    <a:pt x="570" y="156"/>
                  </a:lnTo>
                  <a:lnTo>
                    <a:pt x="500" y="133"/>
                  </a:lnTo>
                  <a:lnTo>
                    <a:pt x="453" y="86"/>
                  </a:lnTo>
                  <a:lnTo>
                    <a:pt x="453" y="63"/>
                  </a:lnTo>
                  <a:lnTo>
                    <a:pt x="366" y="86"/>
                  </a:lnTo>
                  <a:lnTo>
                    <a:pt x="319" y="110"/>
                  </a:lnTo>
                  <a:lnTo>
                    <a:pt x="274" y="46"/>
                  </a:lnTo>
                  <a:lnTo>
                    <a:pt x="180" y="0"/>
                  </a:lnTo>
                  <a:lnTo>
                    <a:pt x="140" y="23"/>
                  </a:lnTo>
                  <a:lnTo>
                    <a:pt x="110" y="23"/>
                  </a:lnTo>
                  <a:lnTo>
                    <a:pt x="70" y="23"/>
                  </a:lnTo>
                  <a:lnTo>
                    <a:pt x="23" y="23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58" name="Freeform 910"/>
            <p:cNvSpPr/>
            <p:nvPr/>
          </p:nvSpPr>
          <p:spPr bwMode="auto">
            <a:xfrm>
              <a:off x="2983428" y="3076611"/>
              <a:ext cx="228799" cy="94504"/>
            </a:xfrm>
            <a:custGeom>
              <a:gdLst>
                <a:gd fmla="*/ 0 w 425" name="T0"/>
                <a:gd fmla="*/ 134 h 204" name="T1"/>
                <a:gd fmla="*/ 6 w 425" name="T2"/>
                <a:gd fmla="*/ 157 h 204" name="T3"/>
                <a:gd fmla="*/ 70 w 425" name="T4"/>
                <a:gd fmla="*/ 181 h 204" name="T5"/>
                <a:gd fmla="*/ 100 w 425" name="T6"/>
                <a:gd fmla="*/ 134 h 204" name="T7"/>
                <a:gd fmla="*/ 187 w 425" name="T8"/>
                <a:gd fmla="*/ 152 h 204" name="T9"/>
                <a:gd fmla="*/ 187 w 425" name="T10"/>
                <a:gd fmla="*/ 181 h 204" name="T11"/>
                <a:gd fmla="*/ 163 w 425" name="T12"/>
                <a:gd fmla="*/ 204 h 204" name="T13"/>
                <a:gd fmla="*/ 285 w 425" name="T14"/>
                <a:gd fmla="*/ 198 h 204" name="T15"/>
                <a:gd fmla="*/ 320 w 425" name="T16"/>
                <a:gd fmla="*/ 181 h 204" name="T17"/>
                <a:gd fmla="*/ 344 w 425" name="T18"/>
                <a:gd fmla="*/ 181 h 204" name="T19"/>
                <a:gd fmla="*/ 367 w 425" name="T20"/>
                <a:gd fmla="*/ 134 h 204" name="T21"/>
                <a:gd fmla="*/ 425 w 425" name="T22"/>
                <a:gd fmla="*/ 94 h 204" name="T23"/>
                <a:gd fmla="*/ 407 w 425" name="T24"/>
                <a:gd fmla="*/ 47 h 204" name="T25"/>
                <a:gd fmla="*/ 390 w 425" name="T26"/>
                <a:gd fmla="*/ 24 h 204" name="T27"/>
                <a:gd fmla="*/ 372 w 425" name="T28"/>
                <a:gd fmla="*/ 24 h 204" name="T29"/>
                <a:gd fmla="*/ 320 w 425" name="T30"/>
                <a:gd fmla="*/ 0 h 204" name="T31"/>
                <a:gd fmla="*/ 280 w 425" name="T32"/>
                <a:gd fmla="*/ 12 h 204" name="T33"/>
                <a:gd fmla="*/ 210 w 425" name="T34"/>
                <a:gd fmla="*/ 24 h 204" name="T35"/>
                <a:gd fmla="*/ 163 w 425" name="T36"/>
                <a:gd fmla="*/ 42 h 204" name="T37"/>
                <a:gd fmla="*/ 163 w 425" name="T38"/>
                <a:gd fmla="*/ 87 h 204" name="T39"/>
                <a:gd fmla="*/ 140 w 425" name="T40"/>
                <a:gd fmla="*/ 87 h 204" name="T41"/>
                <a:gd fmla="*/ 53 w 425" name="T42"/>
                <a:gd fmla="*/ 87 h 204" name="T43"/>
                <a:gd fmla="*/ 12 w 425" name="T44"/>
                <a:gd fmla="*/ 99 h 204" name="T45"/>
                <a:gd fmla="*/ 0 w 425" name="T46"/>
                <a:gd fmla="*/ 134 h 204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204" w="425">
                  <a:moveTo>
                    <a:pt x="0" y="134"/>
                  </a:moveTo>
                  <a:lnTo>
                    <a:pt x="6" y="157"/>
                  </a:lnTo>
                  <a:lnTo>
                    <a:pt x="70" y="181"/>
                  </a:lnTo>
                  <a:lnTo>
                    <a:pt x="100" y="134"/>
                  </a:lnTo>
                  <a:lnTo>
                    <a:pt x="187" y="152"/>
                  </a:lnTo>
                  <a:lnTo>
                    <a:pt x="187" y="181"/>
                  </a:lnTo>
                  <a:lnTo>
                    <a:pt x="163" y="204"/>
                  </a:lnTo>
                  <a:lnTo>
                    <a:pt x="285" y="198"/>
                  </a:lnTo>
                  <a:lnTo>
                    <a:pt x="320" y="181"/>
                  </a:lnTo>
                  <a:lnTo>
                    <a:pt x="344" y="181"/>
                  </a:lnTo>
                  <a:lnTo>
                    <a:pt x="367" y="134"/>
                  </a:lnTo>
                  <a:lnTo>
                    <a:pt x="425" y="94"/>
                  </a:lnTo>
                  <a:lnTo>
                    <a:pt x="407" y="47"/>
                  </a:lnTo>
                  <a:lnTo>
                    <a:pt x="390" y="24"/>
                  </a:lnTo>
                  <a:lnTo>
                    <a:pt x="372" y="24"/>
                  </a:lnTo>
                  <a:lnTo>
                    <a:pt x="320" y="0"/>
                  </a:lnTo>
                  <a:lnTo>
                    <a:pt x="280" y="12"/>
                  </a:lnTo>
                  <a:lnTo>
                    <a:pt x="210" y="24"/>
                  </a:lnTo>
                  <a:lnTo>
                    <a:pt x="163" y="42"/>
                  </a:lnTo>
                  <a:lnTo>
                    <a:pt x="163" y="87"/>
                  </a:lnTo>
                  <a:lnTo>
                    <a:pt x="140" y="87"/>
                  </a:lnTo>
                  <a:lnTo>
                    <a:pt x="53" y="87"/>
                  </a:lnTo>
                  <a:lnTo>
                    <a:pt x="12" y="99"/>
                  </a:lnTo>
                  <a:lnTo>
                    <a:pt x="0" y="134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59" name="Freeform 911"/>
            <p:cNvSpPr/>
            <p:nvPr/>
          </p:nvSpPr>
          <p:spPr bwMode="auto">
            <a:xfrm>
              <a:off x="3157514" y="3106454"/>
              <a:ext cx="203930" cy="104453"/>
            </a:xfrm>
            <a:custGeom>
              <a:gdLst>
                <a:gd fmla="*/ 104 w 372" name="T0"/>
                <a:gd fmla="*/ 23 h 227" name="T1"/>
                <a:gd fmla="*/ 35 w 372" name="T2"/>
                <a:gd fmla="*/ 70 h 227" name="T3"/>
                <a:gd fmla="*/ 0 w 372" name="T4"/>
                <a:gd fmla="*/ 123 h 227" name="T5"/>
                <a:gd fmla="*/ 70 w 372" name="T6"/>
                <a:gd fmla="*/ 157 h 227" name="T7"/>
                <a:gd fmla="*/ 104 w 372" name="T8"/>
                <a:gd fmla="*/ 203 h 227" name="T9"/>
                <a:gd fmla="*/ 116 w 372" name="T10"/>
                <a:gd fmla="*/ 227 h 227" name="T11"/>
                <a:gd fmla="*/ 174 w 372" name="T12"/>
                <a:gd fmla="*/ 203 h 227" name="T13"/>
                <a:gd fmla="*/ 204 w 372" name="T14"/>
                <a:gd fmla="*/ 198 h 227" name="T15"/>
                <a:gd fmla="*/ 239 w 372" name="T16"/>
                <a:gd fmla="*/ 180 h 227" name="T17"/>
                <a:gd fmla="*/ 261 w 372" name="T18"/>
                <a:gd fmla="*/ 163 h 227" name="T19"/>
                <a:gd fmla="*/ 308 w 372" name="T20"/>
                <a:gd fmla="*/ 117 h 227" name="T21"/>
                <a:gd fmla="*/ 349 w 372" name="T22"/>
                <a:gd fmla="*/ 65 h 227" name="T23"/>
                <a:gd fmla="*/ 372 w 372" name="T24"/>
                <a:gd fmla="*/ 0 h 227" name="T25"/>
                <a:gd fmla="*/ 261 w 372" name="T26"/>
                <a:gd fmla="*/ 6 h 227" name="T27"/>
                <a:gd fmla="*/ 197 w 372" name="T28"/>
                <a:gd fmla="*/ 23 h 227" name="T29"/>
                <a:gd fmla="*/ 104 w 372" name="T30"/>
                <a:gd fmla="*/ 23 h 227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226" w="372">
                  <a:moveTo>
                    <a:pt x="104" y="23"/>
                  </a:moveTo>
                  <a:lnTo>
                    <a:pt x="35" y="70"/>
                  </a:lnTo>
                  <a:lnTo>
                    <a:pt x="0" y="123"/>
                  </a:lnTo>
                  <a:lnTo>
                    <a:pt x="70" y="157"/>
                  </a:lnTo>
                  <a:lnTo>
                    <a:pt x="104" y="203"/>
                  </a:lnTo>
                  <a:lnTo>
                    <a:pt x="116" y="227"/>
                  </a:lnTo>
                  <a:lnTo>
                    <a:pt x="174" y="203"/>
                  </a:lnTo>
                  <a:lnTo>
                    <a:pt x="204" y="198"/>
                  </a:lnTo>
                  <a:lnTo>
                    <a:pt x="239" y="180"/>
                  </a:lnTo>
                  <a:lnTo>
                    <a:pt x="261" y="163"/>
                  </a:lnTo>
                  <a:lnTo>
                    <a:pt x="308" y="117"/>
                  </a:lnTo>
                  <a:lnTo>
                    <a:pt x="349" y="65"/>
                  </a:lnTo>
                  <a:lnTo>
                    <a:pt x="372" y="0"/>
                  </a:lnTo>
                  <a:lnTo>
                    <a:pt x="261" y="6"/>
                  </a:lnTo>
                  <a:lnTo>
                    <a:pt x="197" y="23"/>
                  </a:lnTo>
                  <a:lnTo>
                    <a:pt x="104" y="23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60" name="Freeform 912"/>
            <p:cNvSpPr/>
            <p:nvPr/>
          </p:nvSpPr>
          <p:spPr bwMode="auto">
            <a:xfrm>
              <a:off x="2958558" y="3121376"/>
              <a:ext cx="29843" cy="19895"/>
            </a:xfrm>
            <a:custGeom>
              <a:gdLst>
                <a:gd fmla="*/ 52 w 52" name="T0"/>
                <a:gd fmla="*/ 0 h 41" name="T1"/>
                <a:gd fmla="*/ 0 w 52" name="T2"/>
                <a:gd fmla="*/ 0 h 41" name="T3"/>
                <a:gd fmla="*/ 6 w 52" name="T4"/>
                <a:gd fmla="*/ 35 h 41" name="T5"/>
                <a:gd fmla="*/ 35 w 52" name="T6"/>
                <a:gd fmla="*/ 41 h 41" name="T7"/>
                <a:gd fmla="*/ 52 w 52" name="T8"/>
                <a:gd fmla="*/ 0 h 4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1" w="52">
                  <a:moveTo>
                    <a:pt x="52" y="0"/>
                  </a:moveTo>
                  <a:lnTo>
                    <a:pt x="0" y="0"/>
                  </a:lnTo>
                  <a:lnTo>
                    <a:pt x="6" y="35"/>
                  </a:lnTo>
                  <a:lnTo>
                    <a:pt x="35" y="41"/>
                  </a:lnTo>
                  <a:lnTo>
                    <a:pt x="52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61" name="Freeform 913"/>
            <p:cNvSpPr/>
            <p:nvPr/>
          </p:nvSpPr>
          <p:spPr bwMode="auto">
            <a:xfrm>
              <a:off x="2859081" y="3111428"/>
              <a:ext cx="104453" cy="74608"/>
            </a:xfrm>
            <a:custGeom>
              <a:gdLst>
                <a:gd fmla="*/ 181 w 192" name="T0"/>
                <a:gd fmla="*/ 23 h 162" name="T1"/>
                <a:gd fmla="*/ 99 w 192" name="T2"/>
                <a:gd fmla="*/ 0 h 162" name="T3"/>
                <a:gd fmla="*/ 47 w 192" name="T4"/>
                <a:gd fmla="*/ 29 h 162" name="T5"/>
                <a:gd fmla="*/ 0 w 192" name="T6"/>
                <a:gd fmla="*/ 75 h 162" name="T7"/>
                <a:gd fmla="*/ 24 w 192" name="T8"/>
                <a:gd fmla="*/ 145 h 162" name="T9"/>
                <a:gd fmla="*/ 70 w 192" name="T10"/>
                <a:gd fmla="*/ 162 h 162" name="T11"/>
                <a:gd fmla="*/ 117 w 192" name="T12"/>
                <a:gd fmla="*/ 145 h 162" name="T13"/>
                <a:gd fmla="*/ 122 w 192" name="T14"/>
                <a:gd fmla="*/ 99 h 162" name="T15"/>
                <a:gd fmla="*/ 140 w 192" name="T16"/>
                <a:gd fmla="*/ 99 h 162" name="T17"/>
                <a:gd fmla="*/ 164 w 192" name="T18"/>
                <a:gd fmla="*/ 87 h 162" name="T19"/>
                <a:gd fmla="*/ 181 w 192" name="T20"/>
                <a:gd fmla="*/ 75 h 162" name="T21"/>
                <a:gd fmla="*/ 192 w 192" name="T22"/>
                <a:gd fmla="*/ 52 h 162" name="T23"/>
                <a:gd fmla="*/ 181 w 192" name="T24"/>
                <a:gd fmla="*/ 23 h 162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62" w="192">
                  <a:moveTo>
                    <a:pt x="181" y="23"/>
                  </a:moveTo>
                  <a:lnTo>
                    <a:pt x="99" y="0"/>
                  </a:lnTo>
                  <a:lnTo>
                    <a:pt x="47" y="29"/>
                  </a:lnTo>
                  <a:lnTo>
                    <a:pt x="0" y="75"/>
                  </a:lnTo>
                  <a:lnTo>
                    <a:pt x="24" y="145"/>
                  </a:lnTo>
                  <a:lnTo>
                    <a:pt x="70" y="162"/>
                  </a:lnTo>
                  <a:lnTo>
                    <a:pt x="117" y="145"/>
                  </a:lnTo>
                  <a:lnTo>
                    <a:pt x="122" y="99"/>
                  </a:lnTo>
                  <a:lnTo>
                    <a:pt x="140" y="99"/>
                  </a:lnTo>
                  <a:lnTo>
                    <a:pt x="164" y="87"/>
                  </a:lnTo>
                  <a:lnTo>
                    <a:pt x="181" y="75"/>
                  </a:lnTo>
                  <a:lnTo>
                    <a:pt x="192" y="52"/>
                  </a:lnTo>
                  <a:lnTo>
                    <a:pt x="181" y="23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62" name="Freeform 914"/>
            <p:cNvSpPr/>
            <p:nvPr/>
          </p:nvSpPr>
          <p:spPr bwMode="auto">
            <a:xfrm>
              <a:off x="2849133" y="3141272"/>
              <a:ext cx="368068" cy="303408"/>
            </a:xfrm>
            <a:custGeom>
              <a:gdLst>
                <a:gd fmla="*/ 53 w 680" name="T0"/>
                <a:gd fmla="*/ 93 h 656" name="T1"/>
                <a:gd fmla="*/ 41 w 680" name="T2"/>
                <a:gd fmla="*/ 128 h 656" name="T3"/>
                <a:gd fmla="*/ 18 w 680" name="T4"/>
                <a:gd fmla="*/ 140 h 656" name="T5"/>
                <a:gd fmla="*/ 6 w 680" name="T6"/>
                <a:gd fmla="*/ 175 h 656" name="T7"/>
                <a:gd fmla="*/ 0 w 680" name="T8"/>
                <a:gd fmla="*/ 203 h 656" name="T9"/>
                <a:gd fmla="*/ 0 w 680" name="T10"/>
                <a:gd fmla="*/ 255 h 656" name="T11"/>
                <a:gd fmla="*/ 30 w 680" name="T12"/>
                <a:gd fmla="*/ 238 h 656" name="T13"/>
                <a:gd fmla="*/ 65 w 680" name="T14"/>
                <a:gd fmla="*/ 220 h 656" name="T15"/>
                <a:gd fmla="*/ 122 w 680" name="T16"/>
                <a:gd fmla="*/ 203 h 656" name="T17"/>
                <a:gd fmla="*/ 180 w 680" name="T18"/>
                <a:gd fmla="*/ 180 h 656" name="T19"/>
                <a:gd fmla="*/ 274 w 680" name="T20"/>
                <a:gd fmla="*/ 203 h 656" name="T21"/>
                <a:gd fmla="*/ 297 w 680" name="T22"/>
                <a:gd fmla="*/ 250 h 656" name="T23"/>
                <a:gd fmla="*/ 297 w 680" name="T24"/>
                <a:gd fmla="*/ 290 h 656" name="T25"/>
                <a:gd fmla="*/ 431 w 680" name="T26"/>
                <a:gd fmla="*/ 429 h 656" name="T27"/>
                <a:gd fmla="*/ 494 w 680" name="T28"/>
                <a:gd fmla="*/ 441 h 656" name="T29"/>
                <a:gd fmla="*/ 564 w 680" name="T30"/>
                <a:gd fmla="*/ 499 h 656" name="T31"/>
                <a:gd fmla="*/ 588 w 680" name="T32"/>
                <a:gd fmla="*/ 563 h 656" name="T33"/>
                <a:gd fmla="*/ 558 w 680" name="T34"/>
                <a:gd fmla="*/ 610 h 656" name="T35"/>
                <a:gd fmla="*/ 564 w 680" name="T36"/>
                <a:gd fmla="*/ 656 h 656" name="T37"/>
                <a:gd fmla="*/ 628 w 680" name="T38"/>
                <a:gd fmla="*/ 575 h 656" name="T39"/>
                <a:gd fmla="*/ 605 w 680" name="T40"/>
                <a:gd fmla="*/ 511 h 656" name="T41"/>
                <a:gd fmla="*/ 611 w 680" name="T42"/>
                <a:gd fmla="*/ 453 h 656" name="T43"/>
                <a:gd fmla="*/ 651 w 680" name="T44"/>
                <a:gd fmla="*/ 499 h 656" name="T45"/>
                <a:gd fmla="*/ 680 w 680" name="T46"/>
                <a:gd fmla="*/ 523 h 656" name="T47"/>
                <a:gd fmla="*/ 680 w 680" name="T48"/>
                <a:gd fmla="*/ 476 h 656" name="T49"/>
                <a:gd fmla="*/ 611 w 680" name="T50"/>
                <a:gd fmla="*/ 407 h 656" name="T51"/>
                <a:gd fmla="*/ 588 w 680" name="T52"/>
                <a:gd fmla="*/ 407 h 656" name="T53"/>
                <a:gd fmla="*/ 564 w 680" name="T54"/>
                <a:gd fmla="*/ 360 h 656" name="T55"/>
                <a:gd fmla="*/ 524 w 680" name="T56"/>
                <a:gd fmla="*/ 342 h 656" name="T57"/>
                <a:gd fmla="*/ 477 w 680" name="T58"/>
                <a:gd fmla="*/ 314 h 656" name="T59"/>
                <a:gd fmla="*/ 424 w 680" name="T60"/>
                <a:gd fmla="*/ 279 h 656" name="T61"/>
                <a:gd fmla="*/ 384 w 680" name="T62"/>
                <a:gd fmla="*/ 227 h 656" name="T63"/>
                <a:gd fmla="*/ 361 w 680" name="T64"/>
                <a:gd fmla="*/ 180 h 656" name="T65"/>
                <a:gd fmla="*/ 361 w 680" name="T66"/>
                <a:gd fmla="*/ 157 h 656" name="T67"/>
                <a:gd fmla="*/ 361 w 680" name="T68"/>
                <a:gd fmla="*/ 110 h 656" name="T69"/>
                <a:gd fmla="*/ 384 w 680" name="T70"/>
                <a:gd fmla="*/ 110 h 656" name="T71"/>
                <a:gd fmla="*/ 407 w 680" name="T72"/>
                <a:gd fmla="*/ 70 h 656" name="T73"/>
                <a:gd fmla="*/ 431 w 680" name="T74"/>
                <a:gd fmla="*/ 47 h 656" name="T75"/>
                <a:gd fmla="*/ 431 w 680" name="T76"/>
                <a:gd fmla="*/ 23 h 656" name="T77"/>
                <a:gd fmla="*/ 337 w 680" name="T78"/>
                <a:gd fmla="*/ 0 h 656" name="T79"/>
                <a:gd fmla="*/ 314 w 680" name="T80"/>
                <a:gd fmla="*/ 47 h 656" name="T81"/>
                <a:gd fmla="*/ 250 w 680" name="T82"/>
                <a:gd fmla="*/ 23 h 656" name="T83"/>
                <a:gd fmla="*/ 227 w 680" name="T84"/>
                <a:gd fmla="*/ 0 h 656" name="T85"/>
                <a:gd fmla="*/ 180 w 680" name="T86"/>
                <a:gd fmla="*/ 41 h 656" name="T87"/>
                <a:gd fmla="*/ 140 w 680" name="T88"/>
                <a:gd fmla="*/ 47 h 656" name="T89"/>
                <a:gd fmla="*/ 134 w 680" name="T90"/>
                <a:gd fmla="*/ 87 h 656" name="T91"/>
                <a:gd fmla="*/ 100 w 680" name="T92"/>
                <a:gd fmla="*/ 110 h 656" name="T93"/>
                <a:gd fmla="*/ 70 w 680" name="T94"/>
                <a:gd fmla="*/ 110 h 656" name="T95"/>
                <a:gd fmla="*/ 53 w 680" name="T96"/>
                <a:gd fmla="*/ 93 h 656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656" w="680">
                  <a:moveTo>
                    <a:pt x="53" y="93"/>
                  </a:moveTo>
                  <a:lnTo>
                    <a:pt x="41" y="128"/>
                  </a:lnTo>
                  <a:lnTo>
                    <a:pt x="18" y="140"/>
                  </a:lnTo>
                  <a:lnTo>
                    <a:pt x="6" y="175"/>
                  </a:lnTo>
                  <a:lnTo>
                    <a:pt x="0" y="203"/>
                  </a:lnTo>
                  <a:lnTo>
                    <a:pt x="0" y="255"/>
                  </a:lnTo>
                  <a:lnTo>
                    <a:pt x="30" y="238"/>
                  </a:lnTo>
                  <a:lnTo>
                    <a:pt x="65" y="220"/>
                  </a:lnTo>
                  <a:lnTo>
                    <a:pt x="122" y="203"/>
                  </a:lnTo>
                  <a:lnTo>
                    <a:pt x="180" y="180"/>
                  </a:lnTo>
                  <a:lnTo>
                    <a:pt x="274" y="203"/>
                  </a:lnTo>
                  <a:lnTo>
                    <a:pt x="297" y="250"/>
                  </a:lnTo>
                  <a:lnTo>
                    <a:pt x="297" y="290"/>
                  </a:lnTo>
                  <a:lnTo>
                    <a:pt x="431" y="429"/>
                  </a:lnTo>
                  <a:lnTo>
                    <a:pt x="494" y="441"/>
                  </a:lnTo>
                  <a:lnTo>
                    <a:pt x="564" y="499"/>
                  </a:lnTo>
                  <a:lnTo>
                    <a:pt x="588" y="563"/>
                  </a:lnTo>
                  <a:lnTo>
                    <a:pt x="558" y="610"/>
                  </a:lnTo>
                  <a:lnTo>
                    <a:pt x="564" y="656"/>
                  </a:lnTo>
                  <a:lnTo>
                    <a:pt x="628" y="575"/>
                  </a:lnTo>
                  <a:lnTo>
                    <a:pt x="605" y="511"/>
                  </a:lnTo>
                  <a:lnTo>
                    <a:pt x="611" y="453"/>
                  </a:lnTo>
                  <a:lnTo>
                    <a:pt x="651" y="499"/>
                  </a:lnTo>
                  <a:lnTo>
                    <a:pt x="680" y="523"/>
                  </a:lnTo>
                  <a:lnTo>
                    <a:pt x="680" y="476"/>
                  </a:lnTo>
                  <a:lnTo>
                    <a:pt x="611" y="407"/>
                  </a:lnTo>
                  <a:lnTo>
                    <a:pt x="588" y="407"/>
                  </a:lnTo>
                  <a:lnTo>
                    <a:pt x="564" y="360"/>
                  </a:lnTo>
                  <a:lnTo>
                    <a:pt x="524" y="342"/>
                  </a:lnTo>
                  <a:lnTo>
                    <a:pt x="477" y="314"/>
                  </a:lnTo>
                  <a:lnTo>
                    <a:pt x="424" y="279"/>
                  </a:lnTo>
                  <a:lnTo>
                    <a:pt x="384" y="227"/>
                  </a:lnTo>
                  <a:lnTo>
                    <a:pt x="361" y="180"/>
                  </a:lnTo>
                  <a:lnTo>
                    <a:pt x="361" y="157"/>
                  </a:lnTo>
                  <a:lnTo>
                    <a:pt x="361" y="110"/>
                  </a:lnTo>
                  <a:lnTo>
                    <a:pt x="384" y="110"/>
                  </a:lnTo>
                  <a:lnTo>
                    <a:pt x="407" y="70"/>
                  </a:lnTo>
                  <a:lnTo>
                    <a:pt x="431" y="47"/>
                  </a:lnTo>
                  <a:lnTo>
                    <a:pt x="431" y="23"/>
                  </a:lnTo>
                  <a:lnTo>
                    <a:pt x="337" y="0"/>
                  </a:lnTo>
                  <a:lnTo>
                    <a:pt x="314" y="47"/>
                  </a:lnTo>
                  <a:lnTo>
                    <a:pt x="250" y="23"/>
                  </a:lnTo>
                  <a:lnTo>
                    <a:pt x="227" y="0"/>
                  </a:lnTo>
                  <a:lnTo>
                    <a:pt x="180" y="41"/>
                  </a:lnTo>
                  <a:lnTo>
                    <a:pt x="140" y="47"/>
                  </a:lnTo>
                  <a:lnTo>
                    <a:pt x="134" y="87"/>
                  </a:lnTo>
                  <a:lnTo>
                    <a:pt x="100" y="110"/>
                  </a:lnTo>
                  <a:lnTo>
                    <a:pt x="70" y="110"/>
                  </a:lnTo>
                  <a:lnTo>
                    <a:pt x="53" y="93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63" name="Freeform 915"/>
            <p:cNvSpPr/>
            <p:nvPr/>
          </p:nvSpPr>
          <p:spPr bwMode="auto">
            <a:xfrm>
              <a:off x="3043115" y="3434731"/>
              <a:ext cx="89530" cy="44765"/>
            </a:xfrm>
            <a:custGeom>
              <a:gdLst>
                <a:gd fmla="*/ 163 w 163" name="T0"/>
                <a:gd fmla="*/ 23 h 105" name="T1"/>
                <a:gd fmla="*/ 133 w 163" name="T2"/>
                <a:gd fmla="*/ 47 h 105" name="T3"/>
                <a:gd fmla="*/ 145 w 163" name="T4"/>
                <a:gd fmla="*/ 105 h 105" name="T5"/>
                <a:gd fmla="*/ 70 w 163" name="T6"/>
                <a:gd fmla="*/ 93 h 105" name="T7"/>
                <a:gd fmla="*/ 0 w 163" name="T8"/>
                <a:gd fmla="*/ 93 h 105" name="T9"/>
                <a:gd fmla="*/ 0 w 163" name="T10"/>
                <a:gd fmla="*/ 65 h 105" name="T11"/>
                <a:gd fmla="*/ 23 w 163" name="T12"/>
                <a:gd fmla="*/ 23 h 105" name="T13"/>
                <a:gd fmla="*/ 70 w 163" name="T14"/>
                <a:gd fmla="*/ 23 h 105" name="T15"/>
                <a:gd fmla="*/ 116 w 163" name="T16"/>
                <a:gd fmla="*/ 0 h 105" name="T17"/>
                <a:gd fmla="*/ 133 w 163" name="T18"/>
                <a:gd fmla="*/ 0 h 105" name="T19"/>
                <a:gd fmla="*/ 163 w 163" name="T20"/>
                <a:gd fmla="*/ 23 h 105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05" w="163">
                  <a:moveTo>
                    <a:pt x="163" y="23"/>
                  </a:moveTo>
                  <a:lnTo>
                    <a:pt x="133" y="47"/>
                  </a:lnTo>
                  <a:lnTo>
                    <a:pt x="145" y="105"/>
                  </a:lnTo>
                  <a:lnTo>
                    <a:pt x="70" y="93"/>
                  </a:lnTo>
                  <a:lnTo>
                    <a:pt x="0" y="93"/>
                  </a:lnTo>
                  <a:lnTo>
                    <a:pt x="0" y="65"/>
                  </a:lnTo>
                  <a:lnTo>
                    <a:pt x="23" y="23"/>
                  </a:lnTo>
                  <a:lnTo>
                    <a:pt x="70" y="23"/>
                  </a:lnTo>
                  <a:lnTo>
                    <a:pt x="116" y="0"/>
                  </a:lnTo>
                  <a:lnTo>
                    <a:pt x="133" y="0"/>
                  </a:lnTo>
                  <a:lnTo>
                    <a:pt x="163" y="23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64" name="Freeform 916"/>
            <p:cNvSpPr/>
            <p:nvPr/>
          </p:nvSpPr>
          <p:spPr bwMode="auto">
            <a:xfrm>
              <a:off x="2555674" y="2997028"/>
              <a:ext cx="358121" cy="318329"/>
            </a:xfrm>
            <a:custGeom>
              <a:gdLst>
                <a:gd fmla="*/ 540 w 657" name="T0"/>
                <a:gd fmla="*/ 546 h 680" name="T1"/>
                <a:gd fmla="*/ 471 w 657" name="T2"/>
                <a:gd fmla="*/ 546 h 680" name="T3"/>
                <a:gd fmla="*/ 471 w 657" name="T4"/>
                <a:gd fmla="*/ 593 h 680" name="T5"/>
                <a:gd fmla="*/ 430 w 657" name="T6"/>
                <a:gd fmla="*/ 593 h 680" name="T7"/>
                <a:gd fmla="*/ 406 w 657" name="T8"/>
                <a:gd fmla="*/ 610 h 680" name="T9"/>
                <a:gd fmla="*/ 383 w 657" name="T10"/>
                <a:gd fmla="*/ 680 h 680" name="T11"/>
                <a:gd fmla="*/ 273 w 657" name="T12"/>
                <a:gd fmla="*/ 593 h 680" name="T13"/>
                <a:gd fmla="*/ 250 w 657" name="T14"/>
                <a:gd fmla="*/ 563 h 680" name="T15"/>
                <a:gd fmla="*/ 116 w 657" name="T16"/>
                <a:gd fmla="*/ 546 h 680" name="T17"/>
                <a:gd fmla="*/ 69 w 657" name="T18"/>
                <a:gd fmla="*/ 499 h 680" name="T19"/>
                <a:gd fmla="*/ 116 w 657" name="T20"/>
                <a:gd fmla="*/ 453 h 680" name="T21"/>
                <a:gd fmla="*/ 134 w 657" name="T22"/>
                <a:gd fmla="*/ 319 h 680" name="T23"/>
                <a:gd fmla="*/ 116 w 657" name="T24"/>
                <a:gd fmla="*/ 273 h 680" name="T25"/>
                <a:gd fmla="*/ 69 w 657" name="T26"/>
                <a:gd fmla="*/ 232 h 680" name="T27"/>
                <a:gd fmla="*/ 0 w 657" name="T28"/>
                <a:gd fmla="*/ 186 h 680" name="T29"/>
                <a:gd fmla="*/ 0 w 657" name="T30"/>
                <a:gd fmla="*/ 162 h 680" name="T31"/>
                <a:gd fmla="*/ 47 w 657" name="T32"/>
                <a:gd fmla="*/ 139 h 680" name="T33"/>
                <a:gd fmla="*/ 93 w 657" name="T34"/>
                <a:gd fmla="*/ 116 h 680" name="T35"/>
                <a:gd fmla="*/ 204 w 657" name="T36"/>
                <a:gd fmla="*/ 70 h 680" name="T37"/>
                <a:gd fmla="*/ 273 w 657" name="T38"/>
                <a:gd fmla="*/ 70 h 680" name="T39"/>
                <a:gd fmla="*/ 360 w 657" name="T40"/>
                <a:gd fmla="*/ 0 h 680" name="T41"/>
                <a:gd fmla="*/ 424 w 657" name="T42"/>
                <a:gd fmla="*/ 47 h 680" name="T43"/>
                <a:gd fmla="*/ 540 w 657" name="T44"/>
                <a:gd fmla="*/ 116 h 680" name="T45"/>
                <a:gd fmla="*/ 581 w 657" name="T46"/>
                <a:gd fmla="*/ 139 h 680" name="T47"/>
                <a:gd fmla="*/ 616 w 657" name="T48"/>
                <a:gd fmla="*/ 134 h 680" name="T49"/>
                <a:gd fmla="*/ 650 w 657" name="T50"/>
                <a:gd fmla="*/ 162 h 680" name="T51"/>
                <a:gd fmla="*/ 650 w 657" name="T52"/>
                <a:gd fmla="*/ 197 h 680" name="T53"/>
                <a:gd fmla="*/ 657 w 657" name="T54"/>
                <a:gd fmla="*/ 244 h 680" name="T55"/>
                <a:gd fmla="*/ 587 w 657" name="T56"/>
                <a:gd fmla="*/ 296 h 680" name="T57"/>
                <a:gd fmla="*/ 563 w 657" name="T58"/>
                <a:gd fmla="*/ 319 h 680" name="T59"/>
                <a:gd fmla="*/ 587 w 657" name="T60"/>
                <a:gd fmla="*/ 406 h 680" name="T61"/>
                <a:gd fmla="*/ 587 w 657" name="T62"/>
                <a:gd fmla="*/ 429 h 680" name="T63"/>
                <a:gd fmla="*/ 563 w 657" name="T64"/>
                <a:gd fmla="*/ 429 h 680" name="T65"/>
                <a:gd fmla="*/ 540 w 657" name="T66"/>
                <a:gd fmla="*/ 499 h 680" name="T67"/>
                <a:gd fmla="*/ 540 w 657" name="T68"/>
                <a:gd fmla="*/ 546 h 680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680" w="657">
                  <a:moveTo>
                    <a:pt x="540" y="546"/>
                  </a:moveTo>
                  <a:lnTo>
                    <a:pt x="471" y="546"/>
                  </a:lnTo>
                  <a:lnTo>
                    <a:pt x="471" y="593"/>
                  </a:lnTo>
                  <a:lnTo>
                    <a:pt x="430" y="593"/>
                  </a:lnTo>
                  <a:lnTo>
                    <a:pt x="406" y="610"/>
                  </a:lnTo>
                  <a:lnTo>
                    <a:pt x="383" y="680"/>
                  </a:lnTo>
                  <a:lnTo>
                    <a:pt x="273" y="593"/>
                  </a:lnTo>
                  <a:lnTo>
                    <a:pt x="250" y="563"/>
                  </a:lnTo>
                  <a:lnTo>
                    <a:pt x="116" y="546"/>
                  </a:lnTo>
                  <a:lnTo>
                    <a:pt x="69" y="499"/>
                  </a:lnTo>
                  <a:lnTo>
                    <a:pt x="116" y="453"/>
                  </a:lnTo>
                  <a:lnTo>
                    <a:pt x="134" y="319"/>
                  </a:lnTo>
                  <a:lnTo>
                    <a:pt x="116" y="273"/>
                  </a:lnTo>
                  <a:lnTo>
                    <a:pt x="69" y="232"/>
                  </a:lnTo>
                  <a:lnTo>
                    <a:pt x="0" y="186"/>
                  </a:lnTo>
                  <a:lnTo>
                    <a:pt x="0" y="162"/>
                  </a:lnTo>
                  <a:lnTo>
                    <a:pt x="47" y="139"/>
                  </a:lnTo>
                  <a:lnTo>
                    <a:pt x="93" y="116"/>
                  </a:lnTo>
                  <a:lnTo>
                    <a:pt x="204" y="70"/>
                  </a:lnTo>
                  <a:lnTo>
                    <a:pt x="273" y="70"/>
                  </a:lnTo>
                  <a:lnTo>
                    <a:pt x="360" y="0"/>
                  </a:lnTo>
                  <a:lnTo>
                    <a:pt x="424" y="47"/>
                  </a:lnTo>
                  <a:lnTo>
                    <a:pt x="540" y="116"/>
                  </a:lnTo>
                  <a:lnTo>
                    <a:pt x="581" y="139"/>
                  </a:lnTo>
                  <a:lnTo>
                    <a:pt x="616" y="134"/>
                  </a:lnTo>
                  <a:lnTo>
                    <a:pt x="650" y="162"/>
                  </a:lnTo>
                  <a:lnTo>
                    <a:pt x="650" y="197"/>
                  </a:lnTo>
                  <a:lnTo>
                    <a:pt x="657" y="244"/>
                  </a:lnTo>
                  <a:lnTo>
                    <a:pt x="587" y="296"/>
                  </a:lnTo>
                  <a:lnTo>
                    <a:pt x="563" y="319"/>
                  </a:lnTo>
                  <a:lnTo>
                    <a:pt x="587" y="406"/>
                  </a:lnTo>
                  <a:lnTo>
                    <a:pt x="587" y="429"/>
                  </a:lnTo>
                  <a:lnTo>
                    <a:pt x="563" y="429"/>
                  </a:lnTo>
                  <a:lnTo>
                    <a:pt x="540" y="499"/>
                  </a:lnTo>
                  <a:lnTo>
                    <a:pt x="540" y="546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65" name="Freeform 917"/>
            <p:cNvSpPr/>
            <p:nvPr/>
          </p:nvSpPr>
          <p:spPr bwMode="auto">
            <a:xfrm>
              <a:off x="2411431" y="3215880"/>
              <a:ext cx="353146" cy="313355"/>
            </a:xfrm>
            <a:custGeom>
              <a:gdLst>
                <a:gd fmla="*/ 342 w 656" name="T0"/>
                <a:gd fmla="*/ 28 h 673" name="T1"/>
                <a:gd fmla="*/ 297 w 656" name="T2"/>
                <a:gd fmla="*/ 28 h 673" name="T3"/>
                <a:gd fmla="*/ 250 w 656" name="T4"/>
                <a:gd fmla="*/ 17 h 673" name="T5"/>
                <a:gd fmla="*/ 185 w 656" name="T6"/>
                <a:gd fmla="*/ 0 h 673" name="T7"/>
                <a:gd fmla="*/ 116 w 656" name="T8"/>
                <a:gd fmla="*/ 5 h 673" name="T9"/>
                <a:gd fmla="*/ 70 w 656" name="T10"/>
                <a:gd fmla="*/ 5 h 673" name="T11"/>
                <a:gd fmla="*/ 0 w 656" name="T12"/>
                <a:gd fmla="*/ 52 h 673" name="T13"/>
                <a:gd fmla="*/ 0 w 656" name="T14"/>
                <a:gd fmla="*/ 122 h 673" name="T15"/>
                <a:gd fmla="*/ 58 w 656" name="T16"/>
                <a:gd fmla="*/ 144 h 673" name="T17"/>
                <a:gd fmla="*/ 122 w 656" name="T18"/>
                <a:gd fmla="*/ 144 h 673" name="T19"/>
                <a:gd fmla="*/ 157 w 656" name="T20"/>
                <a:gd fmla="*/ 185 h 673" name="T21"/>
                <a:gd fmla="*/ 116 w 656" name="T22"/>
                <a:gd fmla="*/ 261 h 673" name="T23"/>
                <a:gd fmla="*/ 116 w 656" name="T24"/>
                <a:gd fmla="*/ 348 h 673" name="T25"/>
                <a:gd fmla="*/ 75 w 656" name="T26"/>
                <a:gd fmla="*/ 458 h 673" name="T27"/>
                <a:gd fmla="*/ 116 w 656" name="T28"/>
                <a:gd fmla="*/ 505 h 673" name="T29"/>
                <a:gd fmla="*/ 116 w 656" name="T30"/>
                <a:gd fmla="*/ 551 h 673" name="T31"/>
                <a:gd fmla="*/ 157 w 656" name="T32"/>
                <a:gd fmla="*/ 673 h 673" name="T33"/>
                <a:gd fmla="*/ 238 w 656" name="T34"/>
                <a:gd fmla="*/ 627 h 673" name="T35"/>
                <a:gd fmla="*/ 337 w 656" name="T36"/>
                <a:gd fmla="*/ 633 h 673" name="T37"/>
                <a:gd fmla="*/ 407 w 656" name="T38"/>
                <a:gd fmla="*/ 598 h 673" name="T39"/>
                <a:gd fmla="*/ 447 w 656" name="T40"/>
                <a:gd fmla="*/ 568 h 673" name="T41"/>
                <a:gd fmla="*/ 482 w 656" name="T42"/>
                <a:gd fmla="*/ 458 h 673" name="T43"/>
                <a:gd fmla="*/ 564 w 656" name="T44"/>
                <a:gd fmla="*/ 301 h 673" name="T45"/>
                <a:gd fmla="*/ 656 w 656" name="T46"/>
                <a:gd fmla="*/ 209 h 673" name="T47"/>
                <a:gd fmla="*/ 517 w 656" name="T48"/>
                <a:gd fmla="*/ 98 h 673" name="T49"/>
                <a:gd fmla="*/ 465 w 656" name="T50"/>
                <a:gd fmla="*/ 87 h 673" name="T51"/>
                <a:gd fmla="*/ 377 w 656" name="T52"/>
                <a:gd fmla="*/ 57 h 673" name="T53"/>
                <a:gd fmla="*/ 342 w 656" name="T54"/>
                <a:gd fmla="*/ 28 h 673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673" w="656">
                  <a:moveTo>
                    <a:pt x="342" y="28"/>
                  </a:moveTo>
                  <a:lnTo>
                    <a:pt x="297" y="28"/>
                  </a:lnTo>
                  <a:lnTo>
                    <a:pt x="250" y="17"/>
                  </a:lnTo>
                  <a:lnTo>
                    <a:pt x="185" y="0"/>
                  </a:lnTo>
                  <a:lnTo>
                    <a:pt x="116" y="5"/>
                  </a:lnTo>
                  <a:lnTo>
                    <a:pt x="70" y="5"/>
                  </a:lnTo>
                  <a:lnTo>
                    <a:pt x="0" y="52"/>
                  </a:lnTo>
                  <a:lnTo>
                    <a:pt x="0" y="122"/>
                  </a:lnTo>
                  <a:lnTo>
                    <a:pt x="58" y="144"/>
                  </a:lnTo>
                  <a:lnTo>
                    <a:pt x="122" y="144"/>
                  </a:lnTo>
                  <a:lnTo>
                    <a:pt x="157" y="185"/>
                  </a:lnTo>
                  <a:lnTo>
                    <a:pt x="116" y="261"/>
                  </a:lnTo>
                  <a:lnTo>
                    <a:pt x="116" y="348"/>
                  </a:lnTo>
                  <a:lnTo>
                    <a:pt x="75" y="458"/>
                  </a:lnTo>
                  <a:lnTo>
                    <a:pt x="116" y="505"/>
                  </a:lnTo>
                  <a:lnTo>
                    <a:pt x="116" y="551"/>
                  </a:lnTo>
                  <a:lnTo>
                    <a:pt x="157" y="673"/>
                  </a:lnTo>
                  <a:lnTo>
                    <a:pt x="238" y="627"/>
                  </a:lnTo>
                  <a:lnTo>
                    <a:pt x="337" y="633"/>
                  </a:lnTo>
                  <a:lnTo>
                    <a:pt x="407" y="598"/>
                  </a:lnTo>
                  <a:lnTo>
                    <a:pt x="447" y="568"/>
                  </a:lnTo>
                  <a:lnTo>
                    <a:pt x="482" y="458"/>
                  </a:lnTo>
                  <a:lnTo>
                    <a:pt x="564" y="301"/>
                  </a:lnTo>
                  <a:lnTo>
                    <a:pt x="656" y="209"/>
                  </a:lnTo>
                  <a:lnTo>
                    <a:pt x="517" y="98"/>
                  </a:lnTo>
                  <a:lnTo>
                    <a:pt x="465" y="87"/>
                  </a:lnTo>
                  <a:lnTo>
                    <a:pt x="377" y="57"/>
                  </a:lnTo>
                  <a:lnTo>
                    <a:pt x="342" y="28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66" name="Freeform 918"/>
            <p:cNvSpPr/>
            <p:nvPr/>
          </p:nvSpPr>
          <p:spPr bwMode="auto">
            <a:xfrm>
              <a:off x="2391535" y="3275566"/>
              <a:ext cx="104453" cy="203930"/>
            </a:xfrm>
            <a:custGeom>
              <a:gdLst>
                <a:gd fmla="*/ 41 w 198" name="T0"/>
                <a:gd fmla="*/ 0 h 441" name="T1"/>
                <a:gd fmla="*/ 59 w 198" name="T2"/>
                <a:gd fmla="*/ 110 h 441" name="T3"/>
                <a:gd fmla="*/ 24 w 198" name="T4"/>
                <a:gd fmla="*/ 202 h 441" name="T5"/>
                <a:gd fmla="*/ 0 w 198" name="T6"/>
                <a:gd fmla="*/ 266 h 441" name="T7"/>
                <a:gd fmla="*/ 24 w 198" name="T8"/>
                <a:gd fmla="*/ 336 h 441" name="T9"/>
                <a:gd fmla="*/ 0 w 198" name="T10"/>
                <a:gd fmla="*/ 429 h 441" name="T11"/>
                <a:gd fmla="*/ 104 w 198" name="T12"/>
                <a:gd fmla="*/ 441 h 441" name="T13"/>
                <a:gd fmla="*/ 157 w 198" name="T14"/>
                <a:gd fmla="*/ 429 h 441" name="T15"/>
                <a:gd fmla="*/ 157 w 198" name="T16"/>
                <a:gd fmla="*/ 383 h 441" name="T17"/>
                <a:gd fmla="*/ 116 w 198" name="T18"/>
                <a:gd fmla="*/ 342 h 441" name="T19"/>
                <a:gd fmla="*/ 157 w 198" name="T20"/>
                <a:gd fmla="*/ 220 h 441" name="T21"/>
                <a:gd fmla="*/ 157 w 198" name="T22"/>
                <a:gd fmla="*/ 156 h 441" name="T23"/>
                <a:gd fmla="*/ 181 w 198" name="T24"/>
                <a:gd fmla="*/ 110 h 441" name="T25"/>
                <a:gd fmla="*/ 198 w 198" name="T26"/>
                <a:gd fmla="*/ 63 h 441" name="T27"/>
                <a:gd fmla="*/ 157 w 198" name="T28"/>
                <a:gd fmla="*/ 17 h 441" name="T29"/>
                <a:gd fmla="*/ 111 w 198" name="T30"/>
                <a:gd fmla="*/ 17 h 441" name="T31"/>
                <a:gd fmla="*/ 41 w 198" name="T32"/>
                <a:gd fmla="*/ 0 h 441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441" w="198">
                  <a:moveTo>
                    <a:pt x="41" y="0"/>
                  </a:moveTo>
                  <a:lnTo>
                    <a:pt x="59" y="110"/>
                  </a:lnTo>
                  <a:lnTo>
                    <a:pt x="24" y="202"/>
                  </a:lnTo>
                  <a:lnTo>
                    <a:pt x="0" y="266"/>
                  </a:lnTo>
                  <a:lnTo>
                    <a:pt x="24" y="336"/>
                  </a:lnTo>
                  <a:lnTo>
                    <a:pt x="0" y="429"/>
                  </a:lnTo>
                  <a:lnTo>
                    <a:pt x="104" y="441"/>
                  </a:lnTo>
                  <a:lnTo>
                    <a:pt x="157" y="429"/>
                  </a:lnTo>
                  <a:lnTo>
                    <a:pt x="157" y="383"/>
                  </a:lnTo>
                  <a:lnTo>
                    <a:pt x="116" y="342"/>
                  </a:lnTo>
                  <a:lnTo>
                    <a:pt x="157" y="220"/>
                  </a:lnTo>
                  <a:lnTo>
                    <a:pt x="157" y="156"/>
                  </a:lnTo>
                  <a:lnTo>
                    <a:pt x="181" y="110"/>
                  </a:lnTo>
                  <a:lnTo>
                    <a:pt x="198" y="63"/>
                  </a:lnTo>
                  <a:lnTo>
                    <a:pt x="157" y="17"/>
                  </a:lnTo>
                  <a:lnTo>
                    <a:pt x="111" y="17"/>
                  </a:lnTo>
                  <a:lnTo>
                    <a:pt x="41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67" name="Freeform 919"/>
            <p:cNvSpPr/>
            <p:nvPr/>
          </p:nvSpPr>
          <p:spPr bwMode="auto">
            <a:xfrm>
              <a:off x="2714837" y="3370070"/>
              <a:ext cx="24870" cy="29843"/>
            </a:xfrm>
            <a:custGeom>
              <a:gdLst>
                <a:gd fmla="*/ 46 w 46" name="T0"/>
                <a:gd fmla="*/ 0 h 64" name="T1"/>
                <a:gd fmla="*/ 0 w 46" name="T2"/>
                <a:gd fmla="*/ 42 h 64" name="T3"/>
                <a:gd fmla="*/ 46 w 46" name="T4"/>
                <a:gd fmla="*/ 64 h 64" name="T5"/>
                <a:gd fmla="*/ 46 w 46" name="T6"/>
                <a:gd fmla="*/ 24 h 64" name="T7"/>
                <a:gd fmla="*/ 46 w 46" name="T8"/>
                <a:gd fmla="*/ 0 h 6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" w="46">
                  <a:moveTo>
                    <a:pt x="46" y="0"/>
                  </a:moveTo>
                  <a:lnTo>
                    <a:pt x="0" y="42"/>
                  </a:lnTo>
                  <a:lnTo>
                    <a:pt x="46" y="64"/>
                  </a:lnTo>
                  <a:lnTo>
                    <a:pt x="46" y="24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68" name="Freeform 920"/>
            <p:cNvSpPr/>
            <p:nvPr/>
          </p:nvSpPr>
          <p:spPr bwMode="auto">
            <a:xfrm>
              <a:off x="2908820" y="3285515"/>
              <a:ext cx="49738" cy="39791"/>
            </a:xfrm>
            <a:custGeom>
              <a:gdLst>
                <a:gd fmla="*/ 70 w 94" name="T0"/>
                <a:gd fmla="*/ 0 h 93" name="T1"/>
                <a:gd fmla="*/ 0 w 94" name="T2"/>
                <a:gd fmla="*/ 46 h 93" name="T3"/>
                <a:gd fmla="*/ 47 w 94" name="T4"/>
                <a:gd fmla="*/ 70 h 93" name="T5"/>
                <a:gd fmla="*/ 47 w 94" name="T6"/>
                <a:gd fmla="*/ 93 h 93" name="T7"/>
                <a:gd fmla="*/ 94 w 94" name="T8"/>
                <a:gd fmla="*/ 93 h 93" name="T9"/>
                <a:gd fmla="*/ 94 w 94" name="T10"/>
                <a:gd fmla="*/ 28 h 93" name="T11"/>
                <a:gd fmla="*/ 94 w 94" name="T12"/>
                <a:gd fmla="*/ 0 h 93" name="T13"/>
                <a:gd fmla="*/ 70 w 94" name="T14"/>
                <a:gd fmla="*/ 0 h 9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93" w="94">
                  <a:moveTo>
                    <a:pt x="70" y="0"/>
                  </a:moveTo>
                  <a:lnTo>
                    <a:pt x="0" y="46"/>
                  </a:lnTo>
                  <a:lnTo>
                    <a:pt x="47" y="70"/>
                  </a:lnTo>
                  <a:lnTo>
                    <a:pt x="47" y="93"/>
                  </a:lnTo>
                  <a:lnTo>
                    <a:pt x="94" y="93"/>
                  </a:lnTo>
                  <a:lnTo>
                    <a:pt x="94" y="28"/>
                  </a:lnTo>
                  <a:lnTo>
                    <a:pt x="94" y="0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69" name="Freeform 921"/>
            <p:cNvSpPr/>
            <p:nvPr/>
          </p:nvSpPr>
          <p:spPr bwMode="auto">
            <a:xfrm>
              <a:off x="2883950" y="3335253"/>
              <a:ext cx="74608" cy="84555"/>
            </a:xfrm>
            <a:custGeom>
              <a:gdLst>
                <a:gd fmla="*/ 93 w 134" name="T0"/>
                <a:gd fmla="*/ 35 h 181" name="T1"/>
                <a:gd fmla="*/ 47 w 134" name="T2"/>
                <a:gd fmla="*/ 35 h 181" name="T3"/>
                <a:gd fmla="*/ 0 w 134" name="T4"/>
                <a:gd fmla="*/ 112 h 181" name="T5"/>
                <a:gd fmla="*/ 0 w 134" name="T6"/>
                <a:gd fmla="*/ 157 h 181" name="T7"/>
                <a:gd fmla="*/ 23 w 134" name="T8"/>
                <a:gd fmla="*/ 157 h 181" name="T9"/>
                <a:gd fmla="*/ 82 w 134" name="T10"/>
                <a:gd fmla="*/ 181 h 181" name="T11"/>
                <a:gd fmla="*/ 110 w 134" name="T12"/>
                <a:gd fmla="*/ 112 h 181" name="T13"/>
                <a:gd fmla="*/ 87 w 134" name="T14"/>
                <a:gd fmla="*/ 112 h 181" name="T15"/>
                <a:gd fmla="*/ 134 w 134" name="T16"/>
                <a:gd fmla="*/ 24 h 181" name="T17"/>
                <a:gd fmla="*/ 134 w 134" name="T18"/>
                <a:gd fmla="*/ 0 h 181" name="T19"/>
                <a:gd fmla="*/ 93 w 134" name="T20"/>
                <a:gd fmla="*/ 35 h 18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81" w="134">
                  <a:moveTo>
                    <a:pt x="93" y="35"/>
                  </a:moveTo>
                  <a:lnTo>
                    <a:pt x="47" y="35"/>
                  </a:lnTo>
                  <a:lnTo>
                    <a:pt x="0" y="112"/>
                  </a:lnTo>
                  <a:lnTo>
                    <a:pt x="0" y="157"/>
                  </a:lnTo>
                  <a:lnTo>
                    <a:pt x="23" y="157"/>
                  </a:lnTo>
                  <a:lnTo>
                    <a:pt x="82" y="181"/>
                  </a:lnTo>
                  <a:lnTo>
                    <a:pt x="110" y="112"/>
                  </a:lnTo>
                  <a:lnTo>
                    <a:pt x="87" y="112"/>
                  </a:lnTo>
                  <a:lnTo>
                    <a:pt x="134" y="24"/>
                  </a:lnTo>
                  <a:lnTo>
                    <a:pt x="134" y="0"/>
                  </a:lnTo>
                  <a:lnTo>
                    <a:pt x="93" y="35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70" name="Freeform 922"/>
            <p:cNvSpPr/>
            <p:nvPr/>
          </p:nvSpPr>
          <p:spPr bwMode="auto">
            <a:xfrm>
              <a:off x="2849133" y="3036819"/>
              <a:ext cx="34817" cy="29843"/>
            </a:xfrm>
            <a:custGeom>
              <a:gdLst>
                <a:gd fmla="*/ 53 w 70" name="T0"/>
                <a:gd fmla="*/ 0 h 64" name="T1"/>
                <a:gd fmla="*/ 23 w 70" name="T2"/>
                <a:gd fmla="*/ 17 h 64" name="T3"/>
                <a:gd fmla="*/ 0 w 70" name="T4"/>
                <a:gd fmla="*/ 35 h 64" name="T5"/>
                <a:gd fmla="*/ 47 w 70" name="T6"/>
                <a:gd fmla="*/ 64 h 64" name="T7"/>
                <a:gd fmla="*/ 70 w 70" name="T8"/>
                <a:gd fmla="*/ 59 h 64" name="T9"/>
                <a:gd fmla="*/ 70 w 70" name="T10"/>
                <a:gd fmla="*/ 17 h 64" name="T11"/>
                <a:gd fmla="*/ 53 w 70" name="T12"/>
                <a:gd fmla="*/ 0 h 6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4" w="70">
                  <a:moveTo>
                    <a:pt x="53" y="0"/>
                  </a:moveTo>
                  <a:lnTo>
                    <a:pt x="23" y="17"/>
                  </a:lnTo>
                  <a:lnTo>
                    <a:pt x="0" y="35"/>
                  </a:lnTo>
                  <a:lnTo>
                    <a:pt x="47" y="64"/>
                  </a:lnTo>
                  <a:lnTo>
                    <a:pt x="70" y="59"/>
                  </a:lnTo>
                  <a:lnTo>
                    <a:pt x="70" y="17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71" name="Freeform 923"/>
            <p:cNvSpPr/>
            <p:nvPr/>
          </p:nvSpPr>
          <p:spPr bwMode="auto">
            <a:xfrm>
              <a:off x="2874003" y="2877656"/>
              <a:ext cx="258643" cy="248695"/>
            </a:xfrm>
            <a:custGeom>
              <a:gdLst>
                <a:gd fmla="*/ 0 w 477" name="T0"/>
                <a:gd fmla="*/ 267 h 534" name="T1"/>
                <a:gd fmla="*/ 0 w 477" name="T2"/>
                <a:gd fmla="*/ 314 h 534" name="T3"/>
                <a:gd fmla="*/ 23 w 477" name="T4"/>
                <a:gd fmla="*/ 359 h 534" name="T5"/>
                <a:gd fmla="*/ 23 w 477" name="T6"/>
                <a:gd fmla="*/ 383 h 534" name="T7"/>
                <a:gd fmla="*/ 63 w 477" name="T8"/>
                <a:gd fmla="*/ 429 h 534" name="T9"/>
                <a:gd fmla="*/ 63 w 477" name="T10"/>
                <a:gd fmla="*/ 499 h 534" name="T11"/>
                <a:gd fmla="*/ 87 w 477" name="T12"/>
                <a:gd fmla="*/ 516 h 534" name="T13"/>
                <a:gd fmla="*/ 140 w 477" name="T14"/>
                <a:gd fmla="*/ 534 h 534" name="T15"/>
                <a:gd fmla="*/ 197 w 477" name="T16"/>
                <a:gd fmla="*/ 528 h 534" name="T17"/>
                <a:gd fmla="*/ 250 w 477" name="T18"/>
                <a:gd fmla="*/ 516 h 534" name="T19"/>
                <a:gd fmla="*/ 297 w 477" name="T20"/>
                <a:gd fmla="*/ 516 h 534" name="T21"/>
                <a:gd fmla="*/ 360 w 477" name="T22"/>
                <a:gd fmla="*/ 516 h 534" name="T23"/>
                <a:gd fmla="*/ 372 w 477" name="T24"/>
                <a:gd fmla="*/ 476 h 534" name="T25"/>
                <a:gd fmla="*/ 407 w 477" name="T26"/>
                <a:gd fmla="*/ 459 h 534" name="T27"/>
                <a:gd fmla="*/ 407 w 477" name="T28"/>
                <a:gd fmla="*/ 406 h 534" name="T29"/>
                <a:gd fmla="*/ 360 w 477" name="T30"/>
                <a:gd fmla="*/ 359 h 534" name="T31"/>
                <a:gd fmla="*/ 384 w 477" name="T32"/>
                <a:gd fmla="*/ 337 h 534" name="T33"/>
                <a:gd fmla="*/ 454 w 477" name="T34"/>
                <a:gd fmla="*/ 279 h 534" name="T35"/>
                <a:gd fmla="*/ 477 w 477" name="T36"/>
                <a:gd fmla="*/ 261 h 534" name="T37"/>
                <a:gd fmla="*/ 477 w 477" name="T38"/>
                <a:gd fmla="*/ 180 h 534" name="T39"/>
                <a:gd fmla="*/ 430 w 477" name="T40"/>
                <a:gd fmla="*/ 157 h 534" name="T41"/>
                <a:gd fmla="*/ 447 w 477" name="T42"/>
                <a:gd fmla="*/ 87 h 534" name="T43"/>
                <a:gd fmla="*/ 447 w 477" name="T44"/>
                <a:gd fmla="*/ 46 h 534" name="T45"/>
                <a:gd fmla="*/ 360 w 477" name="T46"/>
                <a:gd fmla="*/ 23 h 534" name="T47"/>
                <a:gd fmla="*/ 267 w 477" name="T48"/>
                <a:gd fmla="*/ 23 h 534" name="T49"/>
                <a:gd fmla="*/ 209 w 477" name="T50"/>
                <a:gd fmla="*/ 0 h 534" name="T51"/>
                <a:gd fmla="*/ 157 w 477" name="T52"/>
                <a:gd fmla="*/ 0 h 534" name="T53"/>
                <a:gd fmla="*/ 157 w 477" name="T54"/>
                <a:gd fmla="*/ 46 h 534" name="T55"/>
                <a:gd fmla="*/ 110 w 477" name="T56"/>
                <a:gd fmla="*/ 63 h 534" name="T57"/>
                <a:gd fmla="*/ 63 w 477" name="T58"/>
                <a:gd fmla="*/ 87 h 534" name="T59"/>
                <a:gd fmla="*/ 93 w 477" name="T60"/>
                <a:gd fmla="*/ 133 h 534" name="T61"/>
                <a:gd fmla="*/ 46 w 477" name="T62"/>
                <a:gd fmla="*/ 180 h 534" name="T63"/>
                <a:gd fmla="*/ 63 w 477" name="T64"/>
                <a:gd fmla="*/ 220 h 534" name="T65"/>
                <a:gd fmla="*/ 63 w 477" name="T66"/>
                <a:gd fmla="*/ 249 h 534" name="T67"/>
                <a:gd fmla="*/ 46 w 477" name="T68"/>
                <a:gd fmla="*/ 249 h 534" name="T69"/>
                <a:gd fmla="*/ 0 w 477" name="T70"/>
                <a:gd fmla="*/ 267 h 534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534" w="477">
                  <a:moveTo>
                    <a:pt x="0" y="267"/>
                  </a:moveTo>
                  <a:lnTo>
                    <a:pt x="0" y="314"/>
                  </a:lnTo>
                  <a:lnTo>
                    <a:pt x="23" y="359"/>
                  </a:lnTo>
                  <a:lnTo>
                    <a:pt x="23" y="383"/>
                  </a:lnTo>
                  <a:lnTo>
                    <a:pt x="63" y="429"/>
                  </a:lnTo>
                  <a:lnTo>
                    <a:pt x="63" y="499"/>
                  </a:lnTo>
                  <a:lnTo>
                    <a:pt x="87" y="516"/>
                  </a:lnTo>
                  <a:lnTo>
                    <a:pt x="140" y="534"/>
                  </a:lnTo>
                  <a:lnTo>
                    <a:pt x="197" y="528"/>
                  </a:lnTo>
                  <a:lnTo>
                    <a:pt x="250" y="516"/>
                  </a:lnTo>
                  <a:lnTo>
                    <a:pt x="297" y="516"/>
                  </a:lnTo>
                  <a:lnTo>
                    <a:pt x="360" y="516"/>
                  </a:lnTo>
                  <a:lnTo>
                    <a:pt x="372" y="476"/>
                  </a:lnTo>
                  <a:lnTo>
                    <a:pt x="407" y="459"/>
                  </a:lnTo>
                  <a:lnTo>
                    <a:pt x="407" y="406"/>
                  </a:lnTo>
                  <a:lnTo>
                    <a:pt x="360" y="359"/>
                  </a:lnTo>
                  <a:lnTo>
                    <a:pt x="384" y="337"/>
                  </a:lnTo>
                  <a:lnTo>
                    <a:pt x="454" y="279"/>
                  </a:lnTo>
                  <a:lnTo>
                    <a:pt x="477" y="261"/>
                  </a:lnTo>
                  <a:lnTo>
                    <a:pt x="477" y="180"/>
                  </a:lnTo>
                  <a:lnTo>
                    <a:pt x="430" y="157"/>
                  </a:lnTo>
                  <a:lnTo>
                    <a:pt x="447" y="87"/>
                  </a:lnTo>
                  <a:lnTo>
                    <a:pt x="447" y="46"/>
                  </a:lnTo>
                  <a:lnTo>
                    <a:pt x="360" y="23"/>
                  </a:lnTo>
                  <a:lnTo>
                    <a:pt x="267" y="23"/>
                  </a:lnTo>
                  <a:lnTo>
                    <a:pt x="209" y="0"/>
                  </a:lnTo>
                  <a:lnTo>
                    <a:pt x="157" y="0"/>
                  </a:lnTo>
                  <a:lnTo>
                    <a:pt x="157" y="46"/>
                  </a:lnTo>
                  <a:lnTo>
                    <a:pt x="110" y="63"/>
                  </a:lnTo>
                  <a:lnTo>
                    <a:pt x="63" y="87"/>
                  </a:lnTo>
                  <a:lnTo>
                    <a:pt x="93" y="133"/>
                  </a:lnTo>
                  <a:lnTo>
                    <a:pt x="46" y="180"/>
                  </a:lnTo>
                  <a:lnTo>
                    <a:pt x="63" y="220"/>
                  </a:lnTo>
                  <a:lnTo>
                    <a:pt x="63" y="249"/>
                  </a:lnTo>
                  <a:lnTo>
                    <a:pt x="46" y="249"/>
                  </a:lnTo>
                  <a:lnTo>
                    <a:pt x="0" y="267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72" name="Freeform 924"/>
            <p:cNvSpPr/>
            <p:nvPr/>
          </p:nvSpPr>
          <p:spPr bwMode="auto">
            <a:xfrm>
              <a:off x="2749655" y="2982107"/>
              <a:ext cx="124347" cy="69635"/>
            </a:xfrm>
            <a:custGeom>
              <a:gdLst>
                <a:gd fmla="*/ 140 w 233" name="T0"/>
                <a:gd fmla="*/ 0 h 157" name="T1"/>
                <a:gd fmla="*/ 227 w 233" name="T2"/>
                <a:gd fmla="*/ 76 h 157" name="T3"/>
                <a:gd fmla="*/ 227 w 233" name="T4"/>
                <a:gd fmla="*/ 94 h 157" name="T5"/>
                <a:gd fmla="*/ 233 w 233" name="T6"/>
                <a:gd fmla="*/ 117 h 157" name="T7"/>
                <a:gd fmla="*/ 203 w 233" name="T8"/>
                <a:gd fmla="*/ 139 h 157" name="T9"/>
                <a:gd fmla="*/ 168 w 233" name="T10"/>
                <a:gd fmla="*/ 157 h 157" name="T11"/>
                <a:gd fmla="*/ 23 w 233" name="T12"/>
                <a:gd fmla="*/ 76 h 157" name="T13"/>
                <a:gd fmla="*/ 0 w 233" name="T14"/>
                <a:gd fmla="*/ 47 h 157" name="T15"/>
                <a:gd fmla="*/ 46 w 233" name="T16"/>
                <a:gd fmla="*/ 29 h 157" name="T17"/>
                <a:gd fmla="*/ 70 w 233" name="T18"/>
                <a:gd fmla="*/ 29 h 157" name="T19"/>
                <a:gd fmla="*/ 93 w 233" name="T20"/>
                <a:gd fmla="*/ 0 h 157" name="T21"/>
                <a:gd fmla="*/ 140 w 233" name="T22"/>
                <a:gd fmla="*/ 0 h 15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57" w="233">
                  <a:moveTo>
                    <a:pt x="140" y="0"/>
                  </a:moveTo>
                  <a:lnTo>
                    <a:pt x="227" y="76"/>
                  </a:lnTo>
                  <a:lnTo>
                    <a:pt x="227" y="94"/>
                  </a:lnTo>
                  <a:lnTo>
                    <a:pt x="233" y="117"/>
                  </a:lnTo>
                  <a:lnTo>
                    <a:pt x="203" y="139"/>
                  </a:lnTo>
                  <a:lnTo>
                    <a:pt x="168" y="157"/>
                  </a:lnTo>
                  <a:lnTo>
                    <a:pt x="23" y="76"/>
                  </a:lnTo>
                  <a:lnTo>
                    <a:pt x="0" y="47"/>
                  </a:lnTo>
                  <a:lnTo>
                    <a:pt x="46" y="29"/>
                  </a:lnTo>
                  <a:lnTo>
                    <a:pt x="70" y="29"/>
                  </a:lnTo>
                  <a:lnTo>
                    <a:pt x="93" y="0"/>
                  </a:lnTo>
                  <a:lnTo>
                    <a:pt x="140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73" name="Freeform 925"/>
            <p:cNvSpPr/>
            <p:nvPr/>
          </p:nvSpPr>
          <p:spPr bwMode="auto">
            <a:xfrm>
              <a:off x="2814315" y="2912473"/>
              <a:ext cx="109425" cy="104453"/>
            </a:xfrm>
            <a:custGeom>
              <a:gdLst>
                <a:gd fmla="*/ 0 w 209" name="T0"/>
                <a:gd fmla="*/ 150 h 226" name="T1"/>
                <a:gd fmla="*/ 46 w 209" name="T2"/>
                <a:gd fmla="*/ 179 h 226" name="T3"/>
                <a:gd fmla="*/ 116 w 209" name="T4"/>
                <a:gd fmla="*/ 226 h 226" name="T5"/>
                <a:gd fmla="*/ 122 w 209" name="T6"/>
                <a:gd fmla="*/ 197 h 226" name="T7"/>
                <a:gd fmla="*/ 157 w 209" name="T8"/>
                <a:gd fmla="*/ 185 h 226" name="T9"/>
                <a:gd fmla="*/ 179 w 209" name="T10"/>
                <a:gd fmla="*/ 179 h 226" name="T11"/>
                <a:gd fmla="*/ 186 w 209" name="T12"/>
                <a:gd fmla="*/ 150 h 226" name="T13"/>
                <a:gd fmla="*/ 162 w 209" name="T14"/>
                <a:gd fmla="*/ 110 h 226" name="T15"/>
                <a:gd fmla="*/ 209 w 209" name="T16"/>
                <a:gd fmla="*/ 63 h 226" name="T17"/>
                <a:gd fmla="*/ 209 w 209" name="T18"/>
                <a:gd fmla="*/ 40 h 226" name="T19"/>
                <a:gd fmla="*/ 191 w 209" name="T20"/>
                <a:gd fmla="*/ 23 h 226" name="T21"/>
                <a:gd fmla="*/ 209 w 209" name="T22"/>
                <a:gd fmla="*/ 0 h 226" name="T23"/>
                <a:gd fmla="*/ 92 w 209" name="T24"/>
                <a:gd fmla="*/ 40 h 226" name="T25"/>
                <a:gd fmla="*/ 92 w 209" name="T26"/>
                <a:gd fmla="*/ 87 h 226" name="T27"/>
                <a:gd fmla="*/ 46 w 209" name="T28"/>
                <a:gd fmla="*/ 110 h 226" name="T29"/>
                <a:gd fmla="*/ 5 w 209" name="T30"/>
                <a:gd fmla="*/ 115 h 226" name="T31"/>
                <a:gd fmla="*/ 0 w 209" name="T32"/>
                <a:gd fmla="*/ 150 h 226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226" w="209">
                  <a:moveTo>
                    <a:pt x="0" y="150"/>
                  </a:moveTo>
                  <a:lnTo>
                    <a:pt x="46" y="179"/>
                  </a:lnTo>
                  <a:lnTo>
                    <a:pt x="116" y="226"/>
                  </a:lnTo>
                  <a:lnTo>
                    <a:pt x="122" y="197"/>
                  </a:lnTo>
                  <a:lnTo>
                    <a:pt x="157" y="185"/>
                  </a:lnTo>
                  <a:lnTo>
                    <a:pt x="179" y="179"/>
                  </a:lnTo>
                  <a:lnTo>
                    <a:pt x="186" y="150"/>
                  </a:lnTo>
                  <a:lnTo>
                    <a:pt x="162" y="110"/>
                  </a:lnTo>
                  <a:lnTo>
                    <a:pt x="209" y="63"/>
                  </a:lnTo>
                  <a:lnTo>
                    <a:pt x="209" y="40"/>
                  </a:lnTo>
                  <a:lnTo>
                    <a:pt x="191" y="23"/>
                  </a:lnTo>
                  <a:lnTo>
                    <a:pt x="209" y="0"/>
                  </a:lnTo>
                  <a:lnTo>
                    <a:pt x="92" y="40"/>
                  </a:lnTo>
                  <a:lnTo>
                    <a:pt x="92" y="87"/>
                  </a:lnTo>
                  <a:lnTo>
                    <a:pt x="46" y="110"/>
                  </a:lnTo>
                  <a:lnTo>
                    <a:pt x="5" y="115"/>
                  </a:lnTo>
                  <a:lnTo>
                    <a:pt x="0" y="15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74" name="Freeform 926"/>
            <p:cNvSpPr/>
            <p:nvPr/>
          </p:nvSpPr>
          <p:spPr bwMode="auto">
            <a:xfrm>
              <a:off x="2958558" y="2753308"/>
              <a:ext cx="59687" cy="129321"/>
            </a:xfrm>
            <a:custGeom>
              <a:gdLst>
                <a:gd fmla="*/ 0 w 110" name="T0"/>
                <a:gd fmla="*/ 274 h 279" name="T1"/>
                <a:gd fmla="*/ 0 w 110" name="T2"/>
                <a:gd fmla="*/ 204 h 279" name="T3"/>
                <a:gd fmla="*/ 23 w 110" name="T4"/>
                <a:gd fmla="*/ 117 h 279" name="T5"/>
                <a:gd fmla="*/ 0 w 110" name="T6"/>
                <a:gd fmla="*/ 70 h 279" name="T7"/>
                <a:gd fmla="*/ 46 w 110" name="T8"/>
                <a:gd fmla="*/ 0 h 279" name="T9"/>
                <a:gd fmla="*/ 93 w 110" name="T10"/>
                <a:gd fmla="*/ 70 h 279" name="T11"/>
                <a:gd fmla="*/ 110 w 110" name="T12"/>
                <a:gd fmla="*/ 117 h 279" name="T13"/>
                <a:gd fmla="*/ 70 w 110" name="T14"/>
                <a:gd fmla="*/ 187 h 279" name="T15"/>
                <a:gd fmla="*/ 70 w 110" name="T16"/>
                <a:gd fmla="*/ 250 h 279" name="T17"/>
                <a:gd fmla="*/ 93 w 110" name="T18"/>
                <a:gd fmla="*/ 279 h 279" name="T19"/>
                <a:gd fmla="*/ 40 w 110" name="T20"/>
                <a:gd fmla="*/ 274 h 279" name="T21"/>
                <a:gd fmla="*/ 0 w 110" name="T22"/>
                <a:gd fmla="*/ 274 h 27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79" w="110">
                  <a:moveTo>
                    <a:pt x="0" y="274"/>
                  </a:moveTo>
                  <a:lnTo>
                    <a:pt x="0" y="204"/>
                  </a:lnTo>
                  <a:lnTo>
                    <a:pt x="23" y="117"/>
                  </a:lnTo>
                  <a:lnTo>
                    <a:pt x="0" y="70"/>
                  </a:lnTo>
                  <a:lnTo>
                    <a:pt x="46" y="0"/>
                  </a:lnTo>
                  <a:lnTo>
                    <a:pt x="93" y="70"/>
                  </a:lnTo>
                  <a:lnTo>
                    <a:pt x="110" y="117"/>
                  </a:lnTo>
                  <a:lnTo>
                    <a:pt x="70" y="187"/>
                  </a:lnTo>
                  <a:lnTo>
                    <a:pt x="70" y="250"/>
                  </a:lnTo>
                  <a:lnTo>
                    <a:pt x="93" y="279"/>
                  </a:lnTo>
                  <a:lnTo>
                    <a:pt x="40" y="274"/>
                  </a:lnTo>
                  <a:lnTo>
                    <a:pt x="0" y="274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75" name="任意多边形 474"/>
            <p:cNvSpPr/>
            <p:nvPr/>
          </p:nvSpPr>
          <p:spPr bwMode="auto">
            <a:xfrm>
              <a:off x="3446000" y="1489939"/>
              <a:ext cx="4262627" cy="2074114"/>
            </a:xfrm>
            <a:custGeom>
              <a:gdLst>
                <a:gd fmla="*/ 1248612 w 3387336" name="connsiteX0"/>
                <a:gd fmla="*/ 0 h 1648214" name="connsiteY0"/>
                <a:gd fmla="*/ 1268343 w 3387336" name="connsiteX1"/>
                <a:gd fmla="*/ 23556 h 1648214" name="connsiteY1"/>
                <a:gd fmla="*/ 1305660 w 3387336" name="connsiteX2"/>
                <a:gd fmla="*/ 40855 h 1648214" name="connsiteY2"/>
                <a:gd fmla="*/ 1325819 w 3387336" name="connsiteX3"/>
                <a:gd fmla="*/ 66251 h 1648214" name="connsiteY3"/>
                <a:gd fmla="*/ 1345979 w 3387336" name="connsiteX4"/>
                <a:gd fmla="*/ 66251 h 1648214" name="connsiteY4"/>
                <a:gd fmla="*/ 1345979 w 3387336" name="connsiteX5"/>
                <a:gd fmla="*/ 40855 h 1648214" name="connsiteY5"/>
                <a:gd fmla="*/ 1365710 w 3387336" name="connsiteX6"/>
                <a:gd fmla="*/ 32021 h 1648214" name="connsiteY6"/>
                <a:gd fmla="*/ 1415895 w 3387336" name="connsiteX7"/>
                <a:gd fmla="*/ 40855 h 1648214" name="connsiteY7"/>
                <a:gd fmla="*/ 1483236 w 3387336" name="connsiteX8"/>
                <a:gd fmla="*/ 57786 h 1648214" name="connsiteY8"/>
                <a:gd fmla="*/ 1483236 w 3387336" name="connsiteX9"/>
                <a:gd fmla="*/ 83182 h 1648214" name="connsiteY9"/>
                <a:gd fmla="*/ 1500394 w 3387336" name="connsiteX10"/>
                <a:gd fmla="*/ 115203 h 1648214" name="connsiteY10"/>
                <a:gd fmla="*/ 1490528 w 3387336" name="connsiteX11"/>
                <a:gd fmla="*/ 149801 h 1648214" name="connsiteY11"/>
                <a:gd fmla="*/ 1490528 w 3387336" name="connsiteX12"/>
                <a:gd fmla="*/ 175565 h 1648214" name="connsiteY12"/>
                <a:gd fmla="*/ 1473371 w 3387336" name="connsiteX13"/>
                <a:gd fmla="*/ 198753 h 1648214" name="connsiteY13"/>
                <a:gd fmla="*/ 1443346 w 3387336" name="connsiteX14"/>
                <a:gd fmla="*/ 265372 h 1648214" name="connsiteY14"/>
                <a:gd fmla="*/ 1453211 w 3387336" name="connsiteX15"/>
                <a:gd fmla="*/ 273838 h 1648214" name="connsiteY15"/>
                <a:gd fmla="*/ 1483236 w 3387336" name="connsiteX16"/>
                <a:gd fmla="*/ 241816 h 1648214" name="connsiteY16"/>
                <a:gd fmla="*/ 1510688 w 3387336" name="connsiteX17"/>
                <a:gd fmla="*/ 224518 h 1648214" name="connsiteY17"/>
                <a:gd fmla="*/ 1510688 w 3387336" name="connsiteX18"/>
                <a:gd fmla="*/ 198753 h 1648214" name="connsiteY18"/>
                <a:gd fmla="*/ 1600334 w 3387336" name="connsiteX19"/>
                <a:gd fmla="*/ 207587 h 1648214" name="connsiteY19"/>
                <a:gd fmla="*/ 1667676 w 3387336" name="connsiteX20"/>
                <a:gd fmla="*/ 192496 h 1648214" name="connsiteY20"/>
                <a:gd fmla="*/ 1677541 w 3387336" name="connsiteX21"/>
                <a:gd fmla="*/ 198753 h 1648214" name="connsiteY21"/>
                <a:gd fmla="*/ 1687407 w 3387336" name="connsiteX22"/>
                <a:gd fmla="*/ 207587 h 1648214" name="connsiteY22"/>
                <a:gd fmla="*/ 1774908 w 3387336" name="connsiteX23"/>
                <a:gd fmla="*/ 192496 h 1648214" name="connsiteY23"/>
                <a:gd fmla="*/ 1765043 w 3387336" name="connsiteX24"/>
                <a:gd fmla="*/ 166732 h 1648214" name="connsiteY24"/>
                <a:gd fmla="*/ 1784773 w 3387336" name="connsiteX25"/>
                <a:gd fmla="*/ 158267 h 1648214" name="connsiteY25"/>
                <a:gd fmla="*/ 1852115 w 3387336" name="connsiteX26"/>
                <a:gd fmla="*/ 158267 h 1648214" name="connsiteY26"/>
                <a:gd fmla="*/ 1901871 w 3387336" name="connsiteX27"/>
                <a:gd fmla="*/ 207587 h 1648214" name="connsiteY27"/>
                <a:gd fmla="*/ 1901871 w 3387336" name="connsiteX28"/>
                <a:gd fmla="*/ 224518 h 1648214" name="connsiteY28"/>
                <a:gd fmla="*/ 1928893 w 3387336" name="connsiteX29"/>
                <a:gd fmla="*/ 224518 h 1648214" name="connsiteY29"/>
                <a:gd fmla="*/ 1949053 w 3387336" name="connsiteX30"/>
                <a:gd fmla="*/ 249914 h 1648214" name="connsiteY30"/>
                <a:gd fmla="*/ 1999238 w 3387336" name="connsiteX31"/>
                <a:gd fmla="*/ 273838 h 1648214" name="connsiteY31"/>
                <a:gd fmla="*/ 1988944 w 3387336" name="connsiteX32"/>
                <a:gd fmla="*/ 241816 h 1648214" name="connsiteY32"/>
                <a:gd fmla="*/ 2039128 w 3387336" name="connsiteX33"/>
                <a:gd fmla="*/ 207587 h 1648214" name="connsiteY33"/>
                <a:gd fmla="*/ 2066580 w 3387336" name="connsiteX34"/>
                <a:gd fmla="*/ 216052 h 1648214" name="connsiteY34"/>
                <a:gd fmla="*/ 2106041 w 3387336" name="connsiteX35"/>
                <a:gd fmla="*/ 216052 h 1648214" name="connsiteY35"/>
                <a:gd fmla="*/ 2106041 w 3387336" name="connsiteX36"/>
                <a:gd fmla="*/ 198753 h 1648214" name="connsiteY36"/>
                <a:gd fmla="*/ 2126201 w 3387336" name="connsiteX37"/>
                <a:gd fmla="*/ 198753 h 1648214" name="connsiteY37"/>
                <a:gd fmla="*/ 2086310 w 3387336" name="connsiteX38"/>
                <a:gd fmla="*/ 149801 h 1648214" name="connsiteY38"/>
                <a:gd fmla="*/ 2126201 w 3387336" name="connsiteX39"/>
                <a:gd fmla="*/ 132502 h 1648214" name="connsiteY39"/>
                <a:gd fmla="*/ 2183248 w 3387336" name="connsiteX40"/>
                <a:gd fmla="*/ 132502 h 1648214" name="connsiteY40"/>
                <a:gd fmla="*/ 2193543 w 3387336" name="connsiteX41"/>
                <a:gd fmla="*/ 175565 h 1648214" name="connsiteY41"/>
                <a:gd fmla="*/ 2260884 w 3387336" name="connsiteX42"/>
                <a:gd fmla="*/ 115203 h 1648214" name="connsiteY42"/>
                <a:gd fmla="*/ 2300775 w 3387336" name="connsiteX43"/>
                <a:gd fmla="*/ 115203 h 1648214" name="connsiteY43"/>
                <a:gd fmla="*/ 2290909 w 3387336" name="connsiteX44"/>
                <a:gd fmla="*/ 158267 h 1648214" name="connsiteY44"/>
                <a:gd fmla="*/ 2340665 w 3387336" name="connsiteX45"/>
                <a:gd fmla="*/ 149801 h 1648214" name="connsiteY45"/>
                <a:gd fmla="*/ 2390421 w 3387336" name="connsiteX46"/>
                <a:gd fmla="*/ 175565 h 1648214" name="connsiteY46"/>
                <a:gd fmla="*/ 2418301 w 3387336" name="connsiteX47"/>
                <a:gd fmla="*/ 140967 h 1648214" name="connsiteY47"/>
                <a:gd fmla="*/ 2514810 w 3387336" name="connsiteX48"/>
                <a:gd fmla="*/ 140967 h 1648214" name="connsiteY48"/>
                <a:gd fmla="*/ 2555130 w 3387336" name="connsiteX49"/>
                <a:gd fmla="*/ 198753 h 1648214" name="connsiteY49"/>
                <a:gd fmla="*/ 2592446 w 3387336" name="connsiteX50"/>
                <a:gd fmla="*/ 198753 h 1648214" name="connsiteY50"/>
                <a:gd fmla="*/ 2632337 w 3387336" name="connsiteX51"/>
                <a:gd fmla="*/ 216052 h 1648214" name="connsiteY51"/>
                <a:gd fmla="*/ 2652497 w 3387336" name="connsiteX52"/>
                <a:gd fmla="*/ 175565 h 1648214" name="connsiteY52"/>
                <a:gd fmla="*/ 2749434 w 3387336" name="connsiteX53"/>
                <a:gd fmla="*/ 158267 h 1648214" name="connsiteY53"/>
                <a:gd fmla="*/ 2796617 w 3387336" name="connsiteX54"/>
                <a:gd fmla="*/ 192496 h 1648214" name="connsiteY54"/>
                <a:gd fmla="*/ 2816776 w 3387336" name="connsiteX55"/>
                <a:gd fmla="*/ 192496 h 1648214" name="connsiteY55"/>
                <a:gd fmla="*/ 2816776 w 3387336" name="connsiteX56"/>
                <a:gd fmla="*/ 166732 h 1648214" name="connsiteY56"/>
                <a:gd fmla="*/ 2767021 w 3387336" name="connsiteX57"/>
                <a:gd fmla="*/ 140967 h 1648214" name="connsiteY57"/>
                <a:gd fmla="*/ 2767021 w 3387336" name="connsiteX58"/>
                <a:gd fmla="*/ 132502 h 1648214" name="connsiteY58"/>
                <a:gd fmla="*/ 2826642 w 3387336" name="connsiteX59"/>
                <a:gd fmla="*/ 107106 h 1648214" name="connsiteY59"/>
                <a:gd fmla="*/ 2903849 w 3387336" name="connsiteX60"/>
                <a:gd fmla="*/ 107106 h 1648214" name="connsiteY60"/>
                <a:gd fmla="*/ 3011510 w 3387336" name="connsiteX61"/>
                <a:gd fmla="*/ 140967 h 1648214" name="connsiteY61"/>
                <a:gd fmla="*/ 3071131 w 3387336" name="connsiteX62"/>
                <a:gd fmla="*/ 149801 h 1648214" name="connsiteY62"/>
                <a:gd fmla="*/ 3062458 w 3387336" name="connsiteX63"/>
                <a:gd fmla="*/ 153324 h 1648214" name="connsiteY63"/>
                <a:gd fmla="*/ 3066899 w 3387336" name="connsiteX64"/>
                <a:gd fmla="*/ 153787 h 1648214" name="connsiteY64"/>
                <a:gd fmla="*/ 3075749 w 3387336" name="connsiteX65"/>
                <a:gd fmla="*/ 150197 h 1648214" name="connsiteY65"/>
                <a:gd fmla="*/ 3105363 w 3387336" name="connsiteX66"/>
                <a:gd fmla="*/ 167095 h 1648214" name="connsiteY66"/>
                <a:gd fmla="*/ 3122959 w 3387336" name="connsiteX67"/>
                <a:gd fmla="*/ 158646 h 1648214" name="connsiteY67"/>
                <a:gd fmla="*/ 3162873 w 3387336" name="connsiteX68"/>
                <a:gd fmla="*/ 175911 h 1648214" name="connsiteY68"/>
                <a:gd fmla="*/ 3220384 w 3387336" name="connsiteX69"/>
                <a:gd fmla="*/ 216319 h 1648214" name="connsiteY69"/>
                <a:gd fmla="*/ 3280469 w 3387336" name="connsiteX70"/>
                <a:gd fmla="*/ 192809 h 1648214" name="connsiteY70"/>
                <a:gd fmla="*/ 3337551 w 3387336" name="connsiteX71"/>
                <a:gd fmla="*/ 224767 h 1648214" name="connsiteY71"/>
                <a:gd fmla="*/ 3307508 w 3387336" name="connsiteX72"/>
                <a:gd fmla="*/ 273991 h 1648214" name="connsiteY72"/>
                <a:gd fmla="*/ 3387336 w 3387336" name="connsiteX73"/>
                <a:gd fmla="*/ 282440 h 1648214" name="connsiteY73"/>
                <a:gd fmla="*/ 3347851 w 3387336" name="connsiteX74"/>
                <a:gd fmla="*/ 316235 h 1648214" name="connsiteY74"/>
                <a:gd fmla="*/ 3280469 w 3387336" name="connsiteX75"/>
                <a:gd fmla="*/ 325051 h 1648214" name="connsiteY75"/>
                <a:gd fmla="*/ 3250427 w 3387336" name="connsiteX76"/>
                <a:gd fmla="*/ 299338 h 1648214" name="connsiteY76"/>
                <a:gd fmla="*/ 3172744 w 3387336" name="connsiteX77"/>
                <a:gd fmla="*/ 291256 h 1648214" name="connsiteY77"/>
                <a:gd fmla="*/ 3142702 w 3387336" name="connsiteX78"/>
                <a:gd fmla="*/ 273991 h 1648214" name="connsiteY78"/>
                <a:gd fmla="*/ 3153002 w 3387336" name="connsiteX79"/>
                <a:gd fmla="*/ 316235 h 1648214" name="connsiteY79"/>
                <a:gd fmla="*/ 3180041 w 3387336" name="connsiteX80"/>
                <a:gd fmla="*/ 333500 h 1648214" name="connsiteY80"/>
                <a:gd fmla="*/ 3132830 w 3387336" name="connsiteX81"/>
                <a:gd fmla="*/ 357010 h 1648214" name="connsiteY81"/>
                <a:gd fmla="*/ 3112659 w 3387336" name="connsiteX82"/>
                <a:gd fmla="*/ 350765 h 1648214" name="connsiteY82"/>
                <a:gd fmla="*/ 3085620 w 3387336" name="connsiteX83"/>
                <a:gd fmla="*/ 357010 h 1648214" name="connsiteY83"/>
                <a:gd fmla="*/ 3132830 w 3387336" name="connsiteX84"/>
                <a:gd fmla="*/ 391173 h 1648214" name="connsiteY84"/>
                <a:gd fmla="*/ 3162873 w 3387336" name="connsiteX85"/>
                <a:gd fmla="*/ 416887 h 1648214" name="connsiteY85"/>
                <a:gd fmla="*/ 3213088 w 3387336" name="connsiteX86"/>
                <a:gd fmla="*/ 416887 h 1648214" name="connsiteY86"/>
                <a:gd fmla="*/ 3200212 w 3387336" name="connsiteX87"/>
                <a:gd fmla="*/ 440397 h 1648214" name="connsiteY87"/>
                <a:gd fmla="*/ 3240126 w 3387336" name="connsiteX88"/>
                <a:gd fmla="*/ 466110 h 1648214" name="connsiteY88"/>
                <a:gd fmla="*/ 3172744 w 3387336" name="connsiteX89"/>
                <a:gd fmla="*/ 499906 h 1648214" name="connsiteY89"/>
                <a:gd fmla="*/ 3142702 w 3387336" name="connsiteX90"/>
                <a:gd fmla="*/ 649414 h 1648214" name="connsiteY90"/>
                <a:gd fmla="*/ 3105363 w 3387336" name="connsiteX91"/>
                <a:gd fmla="*/ 609006 h 1648214" name="connsiteY91"/>
                <a:gd fmla="*/ 3055577 w 3387336" name="connsiteX92"/>
                <a:gd fmla="*/ 623700 h 1648214" name="connsiteY92"/>
                <a:gd fmla="*/ 3005792 w 3387336" name="connsiteX93"/>
                <a:gd fmla="*/ 658230 h 1648214" name="connsiteY93"/>
                <a:gd fmla="*/ 3005792 w 3387336" name="connsiteX94"/>
                <a:gd fmla="*/ 674760 h 1648214" name="connsiteY94"/>
                <a:gd fmla="*/ 3016093 w 3387336" name="connsiteX95"/>
                <a:gd fmla="*/ 766963 h 1648214" name="connsiteY95"/>
                <a:gd fmla="*/ 3045706 w 3387336" name="connsiteX96"/>
                <a:gd fmla="*/ 749698 h 1648214" name="connsiteY96"/>
                <a:gd fmla="*/ 3055577 w 3387336" name="connsiteX97"/>
                <a:gd fmla="*/ 809574 h 1648214" name="connsiteY97"/>
                <a:gd fmla="*/ 3045706 w 3387336" name="connsiteX98"/>
                <a:gd fmla="*/ 843370 h 1648214" name="connsiteY98"/>
                <a:gd fmla="*/ 3075749 w 3387336" name="connsiteX99"/>
                <a:gd fmla="*/ 892594 h 1648214" name="connsiteY99"/>
                <a:gd fmla="*/ 3065449 w 3387336" name="connsiteX100"/>
                <a:gd fmla="*/ 918307 h 1648214" name="connsiteY100"/>
                <a:gd fmla="*/ 3075749 w 3387336" name="connsiteX101"/>
                <a:gd fmla="*/ 950266 h 1648214" name="connsiteY101"/>
                <a:gd fmla="*/ 3055577 w 3387336" name="connsiteX102"/>
                <a:gd fmla="*/ 958715 h 1648214" name="connsiteY102"/>
                <a:gd fmla="*/ 3055577 w 3387336" name="connsiteX103"/>
                <a:gd fmla="*/ 999490 h 1648214" name="connsiteY103"/>
                <a:gd fmla="*/ 3025964 w 3387336" name="connsiteX104"/>
                <a:gd fmla="*/ 1058999 h 1648214" name="connsiteY104"/>
                <a:gd fmla="*/ 2995921 w 3387336" name="connsiteX105"/>
                <a:gd fmla="*/ 999490 h 1648214" name="connsiteY105"/>
                <a:gd fmla="*/ 2958582 w 3387336" name="connsiteX106"/>
                <a:gd fmla="*/ 975980 h 1648214" name="connsiteY106"/>
                <a:gd fmla="*/ 2908367 w 3387336" name="connsiteX107"/>
                <a:gd fmla="*/ 858798 h 1648214" name="connsiteY107"/>
                <a:gd fmla="*/ 2908367 w 3387336" name="connsiteX108"/>
                <a:gd fmla="*/ 783861 h 1648214" name="connsiteY108"/>
                <a:gd fmla="*/ 2928539 w 3387336" name="connsiteX109"/>
                <a:gd fmla="*/ 741249 h 1648214" name="connsiteY109"/>
                <a:gd fmla="*/ 2948711 w 3387336" name="connsiteX110"/>
                <a:gd fmla="*/ 658230 h 1648214" name="connsiteY110"/>
                <a:gd fmla="*/ 2968453 w 3387336" name="connsiteX111"/>
                <a:gd fmla="*/ 615251 h 1648214" name="connsiteY111"/>
                <a:gd fmla="*/ 2958582 w 3387336" name="connsiteX112"/>
                <a:gd fmla="*/ 600557 h 1648214" name="connsiteY112"/>
                <a:gd fmla="*/ 2938410 w 3387336" name="connsiteX113"/>
                <a:gd fmla="*/ 540313 h 1648214" name="connsiteY113"/>
                <a:gd fmla="*/ 2928539 w 3387336" name="connsiteX114"/>
                <a:gd fmla="*/ 540313 h 1648214" name="connsiteY114"/>
                <a:gd fmla="*/ 2898496 w 3387336" name="connsiteX115"/>
                <a:gd fmla="*/ 615251 h 1648214" name="connsiteY115"/>
                <a:gd fmla="*/ 2888625 w 3387336" name="connsiteX116"/>
                <a:gd fmla="*/ 615251 h 1648214" name="connsiteY116"/>
                <a:gd fmla="*/ 2871029 w 3387336" name="connsiteX117"/>
                <a:gd fmla="*/ 591741 h 1648214" name="connsiteY117"/>
                <a:gd fmla="*/ 2831114 w 3387336" name="connsiteX118"/>
                <a:gd fmla="*/ 609006 h 1648214" name="connsiteY118"/>
                <a:gd fmla="*/ 2810943 w 3387336" name="connsiteX119"/>
                <a:gd fmla="*/ 692025 h 1648214" name="connsiteY119"/>
                <a:gd fmla="*/ 2831114 w 3387336" name="connsiteX120"/>
                <a:gd fmla="*/ 707086 h 1648214" name="connsiteY120"/>
                <a:gd fmla="*/ 2801072 w 3387336" name="connsiteX121"/>
                <a:gd fmla="*/ 735004 h 1648214" name="connsiteY121"/>
                <a:gd fmla="*/ 2753861 w 3387336" name="connsiteX122"/>
                <a:gd fmla="*/ 749698 h 1648214" name="connsiteY122"/>
                <a:gd fmla="*/ 2763733 w 3387336" name="connsiteX123"/>
                <a:gd fmla="*/ 717739 h 1648214" name="connsiteY123"/>
                <a:gd fmla="*/ 2704076 w 3387336" name="connsiteX124"/>
                <a:gd fmla="*/ 723984 h 1648214" name="connsiteY124"/>
                <a:gd fmla="*/ 2664162 w 3387336" name="connsiteX125"/>
                <a:gd fmla="*/ 749698 h 1648214" name="connsiteY125"/>
                <a:gd fmla="*/ 2576609 w 3387336" name="connsiteX126"/>
                <a:gd fmla="*/ 766963 h 1648214" name="connsiteY126"/>
                <a:gd fmla="*/ 2549141 w 3387336" name="connsiteX127"/>
                <a:gd fmla="*/ 792677 h 1648214" name="connsiteY127"/>
                <a:gd fmla="*/ 2549141 w 3387336" name="connsiteX128"/>
                <a:gd fmla="*/ 858798 h 1648214" name="connsiteY128"/>
                <a:gd fmla="*/ 2499356 w 3387336" name="connsiteX129"/>
                <a:gd fmla="*/ 958715 h 1648214" name="connsiteY129"/>
                <a:gd fmla="*/ 2539270 w 3387336" name="connsiteX130"/>
                <a:gd fmla="*/ 967531 h 1648214" name="connsiteY130"/>
                <a:gd fmla="*/ 2549141 w 3387336" name="connsiteX131"/>
                <a:gd fmla="*/ 1009775 h 1648214" name="connsiteY131"/>
                <a:gd fmla="*/ 2616523 w 3387336" name="connsiteX132"/>
                <a:gd fmla="*/ 984429 h 1648214" name="connsiteY132"/>
                <a:gd fmla="*/ 2656866 w 3387336" name="connsiteX133"/>
                <a:gd fmla="*/ 999490 h 1648214" name="connsiteY133"/>
                <a:gd fmla="*/ 2656866 w 3387336" name="connsiteX134"/>
                <a:gd fmla="*/ 1050550 h 1648214" name="connsiteY134"/>
                <a:gd fmla="*/ 2683905 w 3387336" name="connsiteX135"/>
                <a:gd fmla="*/ 1058999 h 1648214" name="connsiteY135"/>
                <a:gd fmla="*/ 2664162 w 3387336" name="connsiteX136"/>
                <a:gd fmla="*/ 1291526 h 1648214" name="connsiteY136"/>
                <a:gd fmla="*/ 2586480 w 3387336" name="connsiteX137"/>
                <a:gd fmla="*/ 1383361 h 1648214" name="connsiteY137"/>
                <a:gd fmla="*/ 2559441 w 3387336" name="connsiteX138"/>
                <a:gd fmla="*/ 1400626 h 1648214" name="connsiteY138"/>
                <a:gd fmla="*/ 2549141 w 3387336" name="connsiteX139"/>
                <a:gd fmla="*/ 1374912 h 1648214" name="connsiteY139"/>
                <a:gd fmla="*/ 2507081 w 3387336" name="connsiteX140"/>
                <a:gd fmla="*/ 1342954 h 1648214" name="connsiteY140"/>
                <a:gd fmla="*/ 2516952 w 3387336" name="connsiteX141"/>
                <a:gd fmla="*/ 1308791 h 1648214" name="connsiteY141"/>
                <a:gd fmla="*/ 2546566 w 3387336" name="connsiteX142"/>
                <a:gd fmla="*/ 1315403 h 1648214" name="connsiteY142"/>
                <a:gd fmla="*/ 2574463 w 3387336" name="connsiteX143"/>
                <a:gd fmla="*/ 1246710 h 1648214" name="connsiteY143"/>
                <a:gd fmla="*/ 2559441 w 3387336" name="connsiteX144"/>
                <a:gd fmla="*/ 1208507 h 1648214" name="connsiteY144"/>
                <a:gd fmla="*/ 2509227 w 3387336" name="connsiteX145"/>
                <a:gd fmla="*/ 1232017 h 1648214" name="connsiteY145"/>
                <a:gd fmla="*/ 2459871 w 3387336" name="connsiteX146"/>
                <a:gd fmla="*/ 1217323 h 1648214" name="connsiteY146"/>
                <a:gd fmla="*/ 2452146 w 3387336" name="connsiteX147"/>
                <a:gd fmla="*/ 1195650 h 1648214" name="connsiteY147"/>
                <a:gd fmla="*/ 2437124 w 3387336" name="connsiteX148"/>
                <a:gd fmla="*/ 1185364 h 1648214" name="connsiteY148"/>
                <a:gd fmla="*/ 2382189 w 3387336" name="connsiteX149"/>
                <a:gd fmla="*/ 1182793 h 1648214" name="connsiteY149"/>
                <a:gd fmla="*/ 2325107 w 3387336" name="connsiteX150"/>
                <a:gd fmla="*/ 1125120 h 1648214" name="connsiteY150"/>
                <a:gd fmla="*/ 2314807 w 3387336" name="connsiteX151"/>
                <a:gd fmla="*/ 1074060 h 1648214" name="connsiteY151"/>
                <a:gd fmla="*/ 2274893 w 3387336" name="connsiteX152"/>
                <a:gd fmla="*/ 1052754 h 1648214" name="connsiteY152"/>
                <a:gd fmla="*/ 2212661 w 3387336" name="connsiteX153"/>
                <a:gd fmla="*/ 1067448 h 1648214" name="connsiteY153"/>
                <a:gd fmla="*/ 2172318 w 3387336" name="connsiteX154"/>
                <a:gd fmla="*/ 1084713 h 1648214" name="connsiteY154"/>
                <a:gd fmla="*/ 2197640 w 3387336" name="connsiteX155"/>
                <a:gd fmla="*/ 1091325 h 1648214" name="connsiteY155"/>
                <a:gd fmla="*/ 2187339 w 3387336" name="connsiteX156"/>
                <a:gd fmla="*/ 1116672 h 1648214" name="connsiteY156"/>
                <a:gd fmla="*/ 2187339 w 3387336" name="connsiteX157"/>
                <a:gd fmla="*/ 1165895 h 1648214" name="connsiteY157"/>
                <a:gd fmla="*/ 2137983 w 3387336" name="connsiteX158"/>
                <a:gd fmla="*/ 1193446 h 1648214" name="connsiteY158"/>
                <a:gd fmla="*/ 2100644 w 3387336" name="connsiteX159"/>
                <a:gd fmla="*/ 1193446 h 1648214" name="connsiteY159"/>
                <a:gd fmla="*/ 2060301 w 3387336" name="connsiteX160"/>
                <a:gd fmla="*/ 1176548 h 1648214" name="connsiteY160"/>
                <a:gd fmla="*/ 2030258 w 3387336" name="connsiteX161"/>
                <a:gd fmla="*/ 1208507 h 1648214" name="connsiteY161"/>
                <a:gd fmla="*/ 1932834 w 3387336" name="connsiteX162"/>
                <a:gd fmla="*/ 1217323 h 1648214" name="connsiteY162"/>
                <a:gd fmla="*/ 1883478 w 3387336" name="connsiteX163"/>
                <a:gd fmla="*/ 1187201 h 1648214" name="connsiteY163"/>
                <a:gd fmla="*/ 1831117 w 3387336" name="connsiteX164"/>
                <a:gd fmla="*/ 1206303 h 1648214" name="connsiteY164"/>
                <a:gd fmla="*/ 1803220 w 3387336" name="connsiteX165"/>
                <a:gd fmla="*/ 1208507 h 1648214" name="connsiteY165"/>
                <a:gd fmla="*/ 1778757 w 3387336" name="connsiteX166"/>
                <a:gd fmla="*/ 1180956 h 1648214" name="connsiteY166"/>
                <a:gd fmla="*/ 1758585 w 3387336" name="connsiteX167"/>
                <a:gd fmla="*/ 1157079 h 1648214" name="connsiteY167"/>
                <a:gd fmla="*/ 1726397 w 3387336" name="connsiteX168"/>
                <a:gd fmla="*/ 1159650 h 1648214" name="connsiteY168"/>
                <a:gd fmla="*/ 1688628 w 3387336" name="connsiteX169"/>
                <a:gd fmla="*/ 1212915 h 1648214" name="connsiteY169"/>
                <a:gd fmla="*/ 1649144 w 3387336" name="connsiteX170"/>
                <a:gd fmla="*/ 1223568 h 1648214" name="connsiteY170"/>
                <a:gd fmla="*/ 1596783 w 3387336" name="connsiteX171"/>
                <a:gd fmla="*/ 1195650 h 1648214" name="connsiteY171"/>
                <a:gd fmla="*/ 1568886 w 3387336" name="connsiteX172"/>
                <a:gd fmla="*/ 1197854 h 1648214" name="connsiteY172"/>
                <a:gd fmla="*/ 1492062 w 3387336" name="connsiteX173"/>
                <a:gd fmla="*/ 1240466 h 1648214" name="connsiteY173"/>
                <a:gd fmla="*/ 1459015 w 3387336" name="connsiteX174"/>
                <a:gd fmla="*/ 1257731 h 1648214" name="connsiteY174"/>
                <a:gd fmla="*/ 1449144 w 3387336" name="connsiteX175"/>
                <a:gd fmla="*/ 1294097 h 1648214" name="connsiteY175"/>
                <a:gd fmla="*/ 1384337 w 3387336" name="connsiteX176"/>
                <a:gd fmla="*/ 1319811 h 1648214" name="connsiteY176"/>
                <a:gd fmla="*/ 1359445 w 3387336" name="connsiteX177"/>
                <a:gd fmla="*/ 1349199 h 1648214" name="connsiteY177"/>
                <a:gd fmla="*/ 1371891 w 3387336" name="connsiteX178"/>
                <a:gd fmla="*/ 1373076 h 1648214" name="connsiteY178"/>
                <a:gd fmla="*/ 1329402 w 3387336" name="connsiteX179"/>
                <a:gd fmla="*/ 1383361 h 1648214" name="connsiteY179"/>
                <a:gd fmla="*/ 1342277 w 3387336" name="connsiteX180"/>
                <a:gd fmla="*/ 1438830 h 1648214" name="connsiteY180"/>
                <a:gd fmla="*/ 1277042 w 3387336" name="connsiteX181"/>
                <a:gd fmla="*/ 1500910 h 1648214" name="connsiteY181"/>
                <a:gd fmla="*/ 1244853 w 3387336" name="connsiteX182"/>
                <a:gd fmla="*/ 1500910 h 1648214" name="connsiteY182"/>
                <a:gd fmla="*/ 1192492 w 3387336" name="connsiteX183"/>
                <a:gd fmla="*/ 1532869 h 1648214" name="connsiteY183"/>
                <a:gd fmla="*/ 1214810 w 3387336" name="connsiteX184"/>
                <a:gd fmla="*/ 1575481 h 1648214" name="connsiteY184"/>
                <a:gd fmla="*/ 1137557 w 3387336" name="connsiteX185"/>
                <a:gd fmla="*/ 1590542 h 1648214" name="connsiteY185"/>
                <a:gd fmla="*/ 1119960 w 3387336" name="connsiteX186"/>
                <a:gd fmla="*/ 1575481 h 1648214" name="connsiteY186"/>
                <a:gd fmla="*/ 1074896 w 3387336" name="connsiteX187"/>
                <a:gd fmla="*/ 1592746 h 1648214" name="connsiteY187"/>
                <a:gd fmla="*/ 1027686 w 3387336" name="connsiteX188"/>
                <a:gd fmla="*/ 1584297 h 1648214" name="connsiteY188"/>
                <a:gd fmla="*/ 980476 w 3387336" name="connsiteX189"/>
                <a:gd fmla="*/ 1610011 h 1648214" name="connsiteY189"/>
                <a:gd fmla="*/ 955154 w 3387336" name="connsiteX190"/>
                <a:gd fmla="*/ 1630949 h 1648214" name="connsiteY190"/>
                <a:gd fmla="*/ 917815 w 3387336" name="connsiteX191"/>
                <a:gd fmla="*/ 1648214 h 1648214" name="connsiteY191"/>
                <a:gd fmla="*/ 892922 w 3387336" name="connsiteX192"/>
                <a:gd fmla="*/ 1635357 h 1648214" name="connsiteY192"/>
                <a:gd fmla="*/ 877901 w 3387336" name="connsiteX193"/>
                <a:gd fmla="*/ 1605603 h 1648214" name="connsiteY193"/>
                <a:gd fmla="*/ 850433 w 3387336" name="connsiteX194"/>
                <a:gd fmla="*/ 1584297 h 1648214" name="connsiteY194"/>
                <a:gd fmla="*/ 803223 w 3387336" name="connsiteX195"/>
                <a:gd fmla="*/ 1575481 h 1648214" name="connsiteY195"/>
                <a:gd fmla="*/ 740991 w 3387336" name="connsiteX196"/>
                <a:gd fmla="*/ 1573277 h 1648214" name="connsiteY196"/>
                <a:gd fmla="*/ 713524 w 3387336" name="connsiteX197"/>
                <a:gd fmla="*/ 1584297 h 1648214" name="connsiteY197"/>
                <a:gd fmla="*/ 715670 w 3387336" name="connsiteX198"/>
                <a:gd fmla="*/ 1541318 h 1648214" name="connsiteY198"/>
                <a:gd fmla="*/ 685627 w 3387336" name="connsiteX199"/>
                <a:gd fmla="*/ 1500910 h 1648214" name="connsiteY199"/>
                <a:gd fmla="*/ 715670 w 3387336" name="connsiteX200"/>
                <a:gd fmla="*/ 1500910 h 1648214" name="connsiteY200"/>
                <a:gd fmla="*/ 725970 w 3387336" name="connsiteX201"/>
                <a:gd fmla="*/ 1483645 h 1648214" name="connsiteY201"/>
                <a:gd fmla="*/ 626400 w 3387336" name="connsiteX202"/>
                <a:gd fmla="*/ 1425973 h 1648214" name="connsiteY202"/>
                <a:gd fmla="*/ 626400 w 3387336" name="connsiteX203"/>
                <a:gd fmla="*/ 1392177 h 1648214" name="connsiteY203"/>
                <a:gd fmla="*/ 636271 w 3387336" name="connsiteX204"/>
                <a:gd fmla="*/ 1366464 h 1648214" name="connsiteY204"/>
                <a:gd fmla="*/ 666314 w 3387336" name="connsiteX205"/>
                <a:gd fmla="*/ 1366464 h 1648214" name="connsiteY205"/>
                <a:gd fmla="*/ 676185 w 3387336" name="connsiteX206"/>
                <a:gd fmla="*/ 1342954 h 1648214" name="connsiteY206"/>
                <a:gd fmla="*/ 646142 w 3387336" name="connsiteX207"/>
                <a:gd fmla="*/ 1317240 h 1648214" name="connsiteY207"/>
                <a:gd fmla="*/ 598932 w 3387336" name="connsiteX208"/>
                <a:gd fmla="*/ 1342954 h 1648214" name="connsiteY208"/>
                <a:gd fmla="*/ 568889 w 3387336" name="connsiteX209"/>
                <a:gd fmla="*/ 1342954 h 1648214" name="connsiteY209"/>
                <a:gd fmla="*/ 538846 w 3387336" name="connsiteX210"/>
                <a:gd fmla="*/ 1342954 h 1648214" name="connsiteY210"/>
                <a:gd fmla="*/ 521679 w 3387336" name="connsiteX211"/>
                <a:gd fmla="*/ 1392177 h 1648214" name="connsiteY211"/>
                <a:gd fmla="*/ 521679 w 3387336" name="connsiteX212"/>
                <a:gd fmla="*/ 1400626 h 1648214" name="connsiteY212"/>
                <a:gd fmla="*/ 578760 w 3387336" name="connsiteX213"/>
                <a:gd fmla="*/ 1492094 h 1648214" name="connsiteY213"/>
                <a:gd fmla="*/ 608803 w 3387336" name="connsiteX214"/>
                <a:gd fmla="*/ 1509359 h 1648214" name="connsiteY214"/>
                <a:gd fmla="*/ 581335 w 3387336" name="connsiteX215"/>
                <a:gd fmla="*/ 1549767 h 1648214" name="connsiteY215"/>
                <a:gd fmla="*/ 571035 w 3387336" name="connsiteX216"/>
                <a:gd fmla="*/ 1541318 h 1648214" name="connsiteY216"/>
                <a:gd fmla="*/ 513953 w 3387336" name="connsiteX217"/>
                <a:gd fmla="*/ 1562624 h 1648214" name="connsiteY217"/>
                <a:gd fmla="*/ 491636 w 3387336" name="connsiteX218"/>
                <a:gd fmla="*/ 1528461 h 1648214" name="connsiteY218"/>
                <a:gd fmla="*/ 479190 w 3387336" name="connsiteX219"/>
                <a:gd fmla="*/ 1528461 h 1648214" name="connsiteY219"/>
                <a:gd fmla="*/ 466314 w 3387336" name="connsiteX220"/>
                <a:gd fmla="*/ 1520012 h 1648214" name="connsiteY220"/>
                <a:gd fmla="*/ 441421 w 3387336" name="connsiteX221"/>
                <a:gd fmla="*/ 1475197 h 1648214" name="connsiteY221"/>
                <a:gd fmla="*/ 404083 w 3387336" name="connsiteX222"/>
                <a:gd fmla="*/ 1466380 h 1648214" name="connsiteY222"/>
                <a:gd fmla="*/ 404083 w 3387336" name="connsiteX223"/>
                <a:gd fmla="*/ 1458299 h 1648214" name="connsiteY223"/>
                <a:gd fmla="*/ 383911 w 3387336" name="connsiteX224"/>
                <a:gd fmla="*/ 1425973 h 1648214" name="connsiteY224"/>
                <a:gd fmla="*/ 344426 w 3387336" name="connsiteX225"/>
                <a:gd fmla="*/ 1409075 h 1648214" name="connsiteY225"/>
                <a:gd fmla="*/ 314383 w 3387336" name="connsiteX226"/>
                <a:gd fmla="*/ 1392177 h 1648214" name="connsiteY226"/>
                <a:gd fmla="*/ 307087 w 3387336" name="connsiteX227"/>
                <a:gd fmla="*/ 1366464 h 1648214" name="connsiteY227"/>
                <a:gd fmla="*/ 314383 w 3387336" name="connsiteX228"/>
                <a:gd fmla="*/ 1334505 h 1648214" name="connsiteY228"/>
                <a:gd fmla="*/ 314383 w 3387336" name="connsiteX229"/>
                <a:gd fmla="*/ 1317240 h 1648214" name="connsiteY229"/>
                <a:gd fmla="*/ 282194 w 3387336" name="connsiteX230"/>
                <a:gd fmla="*/ 1306954 h 1648214" name="connsiteY230"/>
                <a:gd fmla="*/ 299362 w 3387336" name="connsiteX231"/>
                <a:gd fmla="*/ 1298138 h 1648214" name="connsiteY231"/>
                <a:gd fmla="*/ 292066 w 3387336" name="connsiteX232"/>
                <a:gd fmla="*/ 1291526 h 1648214" name="connsiteY232"/>
                <a:gd fmla="*/ 314383 w 3387336" name="connsiteX233"/>
                <a:gd fmla="*/ 1285281 h 1648214" name="connsiteY233"/>
                <a:gd fmla="*/ 309233 w 3387336" name="connsiteX234"/>
                <a:gd fmla="*/ 1262139 h 1648214" name="connsiteY234"/>
                <a:gd fmla="*/ 307087 w 3387336" name="connsiteX235"/>
                <a:gd fmla="*/ 1242670 h 1648214" name="connsiteY235"/>
                <a:gd fmla="*/ 286915 w 3387336" name="connsiteX236"/>
                <a:gd fmla="*/ 1208507 h 1648214" name="connsiteY236"/>
                <a:gd fmla="*/ 259448 w 3387336" name="connsiteX237"/>
                <a:gd fmla="*/ 1208507 h 1648214" name="connsiteY237"/>
                <a:gd fmla="*/ 239705 w 3387336" name="connsiteX238"/>
                <a:gd fmla="*/ 1193446 h 1648214" name="connsiteY238"/>
                <a:gd fmla="*/ 222109 w 3387336" name="connsiteX239"/>
                <a:gd fmla="*/ 1169936 h 1648214" name="connsiteY239"/>
                <a:gd fmla="*/ 169748 w 3387336" name="connsiteX240"/>
                <a:gd fmla="*/ 1168099 h 1648214" name="connsiteY240"/>
                <a:gd fmla="*/ 164598 w 3387336" name="connsiteX241"/>
                <a:gd fmla="*/ 1150834 h 1648214" name="connsiteY241"/>
                <a:gd fmla="*/ 179620 w 3387336" name="connsiteX242"/>
                <a:gd fmla="*/ 1116672 h 1648214" name="connsiteY242"/>
                <a:gd fmla="*/ 169748 w 3387336" name="connsiteX243"/>
                <a:gd fmla="*/ 1091325 h 1648214" name="connsiteY243"/>
                <a:gd fmla="*/ 149577 w 3387336" name="connsiteX244"/>
                <a:gd fmla="*/ 1084713 h 1648214" name="connsiteY244"/>
                <a:gd fmla="*/ 139706 w 3387336" name="connsiteX245"/>
                <a:gd fmla="*/ 1067448 h 1648214" name="connsiteY245"/>
                <a:gd fmla="*/ 110092 w 3387336" name="connsiteX246"/>
                <a:gd fmla="*/ 1063407 h 1648214" name="connsiteY246"/>
                <a:gd fmla="*/ 62023 w 3387336" name="connsiteX247"/>
                <a:gd fmla="*/ 1044305 h 1648214" name="connsiteY247"/>
                <a:gd fmla="*/ 47431 w 3387336" name="connsiteX248"/>
                <a:gd fmla="*/ 1035489 h 1648214" name="connsiteY248"/>
                <a:gd fmla="*/ 67173 w 3387336" name="connsiteX249"/>
                <a:gd fmla="*/ 990674 h 1648214" name="connsiteY249"/>
                <a:gd fmla="*/ 47431 w 3387336" name="connsiteX250"/>
                <a:gd fmla="*/ 952103 h 1648214" name="connsiteY250"/>
                <a:gd fmla="*/ 65027 w 3387336" name="connsiteX251"/>
                <a:gd fmla="*/ 941817 h 1648214" name="connsiteY251"/>
                <a:gd fmla="*/ 72324 w 3387336" name="connsiteX252"/>
                <a:gd fmla="*/ 935572 h 1648214" name="connsiteY252"/>
                <a:gd fmla="*/ 84770 w 3387336" name="connsiteX253"/>
                <a:gd fmla="*/ 926756 h 1648214" name="connsiteY253"/>
                <a:gd fmla="*/ 67173 w 3387336" name="connsiteX254"/>
                <a:gd fmla="*/ 901042 h 1648214" name="connsiteY254"/>
                <a:gd fmla="*/ 59877 w 3387336" name="connsiteX255"/>
                <a:gd fmla="*/ 886349 h 1648214" name="connsiteY255"/>
                <a:gd fmla="*/ 97216 w 3387336" name="connsiteX256"/>
                <a:gd fmla="*/ 877900 h 1648214" name="connsiteY256"/>
                <a:gd fmla="*/ 109377 w 3387336" name="connsiteX257"/>
                <a:gd fmla="*/ 845286 h 1648214" name="connsiteY257"/>
                <a:gd fmla="*/ 109377 w 3387336" name="connsiteX258"/>
                <a:gd fmla="*/ 834027 h 1648214" name="connsiteY258"/>
                <a:gd fmla="*/ 64339 w 3387336" name="connsiteX259"/>
                <a:gd fmla="*/ 767776 h 1648214" name="connsiteY259"/>
                <a:gd fmla="*/ 64339 w 3387336" name="connsiteX260"/>
                <a:gd fmla="*/ 735755 h 1648214" name="connsiteY260"/>
                <a:gd fmla="*/ 47182 w 3387336" name="connsiteX261"/>
                <a:gd fmla="*/ 707782 h 1648214" name="connsiteY261"/>
                <a:gd fmla="*/ 44608 w 3387336" name="connsiteX262"/>
                <a:gd fmla="*/ 679810 h 1648214" name="connsiteY262"/>
                <a:gd fmla="*/ 19731 w 3387336" name="connsiteX263"/>
                <a:gd fmla="*/ 641531 h 1648214" name="connsiteY263"/>
                <a:gd fmla="*/ 17157 w 3387336" name="connsiteX264"/>
                <a:gd fmla="*/ 605093 h 1648214" name="connsiteY264"/>
                <a:gd fmla="*/ 0 w 3387336" name="connsiteX265"/>
                <a:gd fmla="*/ 570863 h 1648214" name="connsiteY265"/>
                <a:gd fmla="*/ 9865 w 3387336" name="connsiteX266"/>
                <a:gd fmla="*/ 545099 h 1648214" name="connsiteY266"/>
                <a:gd fmla="*/ 32170 w 3387336" name="connsiteX267"/>
                <a:gd fmla="*/ 540682 h 1648214" name="connsiteY267"/>
                <a:gd fmla="*/ 42035 w 3387336" name="connsiteX268"/>
                <a:gd fmla="*/ 540682 h 1648214" name="connsiteY268"/>
                <a:gd fmla="*/ 69486 w 3387336" name="connsiteX269"/>
                <a:gd fmla="*/ 566447 h 1648214" name="connsiteY269"/>
                <a:gd fmla="*/ 99511 w 3387336" name="connsiteX270"/>
                <a:gd fmla="*/ 583746 h 1648214" name="connsiteY270"/>
                <a:gd fmla="*/ 156559 w 3387336" name="connsiteX271"/>
                <a:gd fmla="*/ 583746 h 1648214" name="connsiteY271"/>
                <a:gd fmla="*/ 196879 w 3387336" name="connsiteX272"/>
                <a:gd fmla="*/ 601044 h 1648214" name="connsiteY272"/>
                <a:gd fmla="*/ 264220 w 3387336" name="connsiteX273"/>
                <a:gd fmla="*/ 667296 h 1648214" name="connsiteY273"/>
                <a:gd fmla="*/ 234195 w 3387336" name="connsiteX274"/>
                <a:gd fmla="*/ 692692 h 1648214" name="connsiteY274"/>
                <a:gd fmla="*/ 196879 w 3387336" name="connsiteX275"/>
                <a:gd fmla="*/ 701157 h 1648214" name="connsiteY275"/>
                <a:gd fmla="*/ 156559 w 3387336" name="connsiteX276"/>
                <a:gd fmla="*/ 692692 h 1648214" name="connsiteY276"/>
                <a:gd fmla="*/ 99511 w 3387336" name="connsiteX277"/>
                <a:gd fmla="*/ 675393 h 1648214" name="connsiteY277"/>
                <a:gd fmla="*/ 117098 w 3387336" name="connsiteX278"/>
                <a:gd fmla="*/ 692692 h 1648214" name="connsiteY278"/>
                <a:gd fmla="*/ 156559 w 3387336" name="connsiteX279"/>
                <a:gd fmla="*/ 718456 h 1648214" name="connsiteY279"/>
                <a:gd fmla="*/ 146694 w 3387336" name="connsiteX280"/>
                <a:gd fmla="*/ 758943 h 1648214" name="connsiteY280"/>
                <a:gd fmla="*/ 196879 w 3387336" name="connsiteX281"/>
                <a:gd fmla="*/ 793541 h 1648214" name="connsiteY281"/>
                <a:gd fmla="*/ 196879 w 3387336" name="connsiteX282"/>
                <a:gd fmla="*/ 776242 h 1648214" name="connsiteY282"/>
                <a:gd fmla="*/ 206744 w 3387336" name="connsiteX283"/>
                <a:gd fmla="*/ 750477 h 1648214" name="connsiteY283"/>
                <a:gd fmla="*/ 253926 w 3387336" name="connsiteX284"/>
                <a:gd fmla="*/ 776242 h 1648214" name="connsiteY284"/>
                <a:gd fmla="*/ 264220 w 3387336" name="connsiteX285"/>
                <a:gd fmla="*/ 758943 h 1648214" name="connsiteY285"/>
                <a:gd fmla="*/ 253926 w 3387336" name="connsiteX286"/>
                <a:gd fmla="*/ 742012 h 1648214" name="connsiteY286"/>
                <a:gd fmla="*/ 283951 w 3387336" name="connsiteX287"/>
                <a:gd fmla="*/ 707782 h 1648214" name="connsiteY287"/>
                <a:gd fmla="*/ 311403 w 3387336" name="connsiteX288"/>
                <a:gd fmla="*/ 701157 h 1648214" name="connsiteY288"/>
                <a:gd fmla="*/ 331562 w 3387336" name="connsiteX289"/>
                <a:gd fmla="*/ 684226 h 1648214" name="connsiteY289"/>
                <a:gd fmla="*/ 321268 w 3387336" name="connsiteX290"/>
                <a:gd fmla="*/ 641531 h 1648214" name="connsiteY290"/>
                <a:gd fmla="*/ 331562 w 3387336" name="connsiteX291"/>
                <a:gd fmla="*/ 615767 h 1648214" name="connsiteY291"/>
                <a:gd fmla="*/ 361587 w 3387336" name="connsiteX292"/>
                <a:gd fmla="*/ 609510 h 1648214" name="connsiteY292"/>
                <a:gd fmla="*/ 361587 w 3387336" name="connsiteX293"/>
                <a:gd fmla="*/ 649997 h 1648214" name="connsiteY293"/>
                <a:gd fmla="*/ 371453 w 3387336" name="connsiteX294"/>
                <a:gd fmla="*/ 667296 h 1648214" name="connsiteY294"/>
                <a:gd fmla="*/ 401049 w 3387336" name="connsiteX295"/>
                <a:gd fmla="*/ 641531 h 1648214" name="connsiteY295"/>
                <a:gd fmla="*/ 428929 w 3387336" name="connsiteX296"/>
                <a:gd fmla="*/ 641531 h 1648214" name="connsiteY296"/>
                <a:gd fmla="*/ 438365 w 3387336" name="connsiteX297"/>
                <a:gd fmla="*/ 615767 h 1648214" name="connsiteY297"/>
                <a:gd fmla="*/ 508281 w 3387336" name="connsiteX298"/>
                <a:gd fmla="*/ 583746 h 1648214" name="connsiteY298"/>
                <a:gd fmla="*/ 518575 w 3387336" name="connsiteX299"/>
                <a:gd fmla="*/ 601044 h 1648214" name="connsiteY299"/>
                <a:gd fmla="*/ 535732 w 3387336" name="connsiteX300"/>
                <a:gd fmla="*/ 609510 h 1648214" name="connsiteY300"/>
                <a:gd fmla="*/ 615942 w 3387336" name="connsiteX301"/>
                <a:gd fmla="*/ 566447 h 1648214" name="connsiteY301"/>
                <a:gd fmla="*/ 623234 w 3387336" name="connsiteX302"/>
                <a:gd fmla="*/ 592211 h 1648214" name="connsiteY302"/>
                <a:gd fmla="*/ 642965 w 3387336" name="connsiteX303"/>
                <a:gd fmla="*/ 592211 h 1648214" name="connsiteY303"/>
                <a:gd fmla="*/ 642965 w 3387336" name="connsiteX304"/>
                <a:gd fmla="*/ 566447 h 1648214" name="connsiteY304"/>
                <a:gd fmla="*/ 633099 w 3387336" name="connsiteX305"/>
                <a:gd fmla="*/ 532217 h 1648214" name="connsiteY305"/>
                <a:gd fmla="*/ 712451 w 3387336" name="connsiteX306"/>
                <a:gd fmla="*/ 525960 h 1648214" name="connsiteY306"/>
                <a:gd fmla="*/ 749768 w 3387336" name="connsiteX307"/>
                <a:gd fmla="*/ 549516 h 1648214" name="connsiteY307"/>
                <a:gd fmla="*/ 790087 w 3387336" name="connsiteX308"/>
                <a:gd fmla="*/ 566447 h 1648214" name="connsiteY308"/>
                <a:gd fmla="*/ 790087 w 3387336" name="connsiteX309"/>
                <a:gd fmla="*/ 557981 h 1648214" name="connsiteY309"/>
                <a:gd fmla="*/ 749768 w 3387336" name="connsiteX310"/>
                <a:gd fmla="*/ 517495 h 1648214" name="connsiteY310"/>
                <a:gd fmla="*/ 740331 w 3387336" name="connsiteX311"/>
                <a:gd fmla="*/ 457501 h 1648214" name="connsiteY311"/>
                <a:gd fmla="*/ 760062 w 3387336" name="connsiteX312"/>
                <a:gd fmla="*/ 373951 h 1648214" name="connsiteY312"/>
                <a:gd fmla="*/ 790087 w 3387336" name="connsiteX313"/>
                <a:gd fmla="*/ 382784 h 1648214" name="connsiteY313"/>
                <a:gd fmla="*/ 820112 w 3387336" name="connsiteX314"/>
                <a:gd fmla="*/ 449035 h 1648214" name="connsiteY314"/>
                <a:gd fmla="*/ 887454 w 3387336" name="connsiteX315"/>
                <a:gd fmla="*/ 549516 h 1648214" name="connsiteY315"/>
                <a:gd fmla="*/ 887454 w 3387336" name="connsiteX316"/>
                <a:gd fmla="*/ 592211 h 1648214" name="connsiteY316"/>
                <a:gd fmla="*/ 867294 w 3387336" name="connsiteX317"/>
                <a:gd fmla="*/ 649997 h 1648214" name="connsiteY317"/>
                <a:gd fmla="*/ 829978 w 3387336" name="connsiteX318"/>
                <a:gd fmla="*/ 667296 h 1648214" name="connsiteY318"/>
                <a:gd fmla="*/ 877160 w 3387336" name="connsiteX319"/>
                <a:gd fmla="*/ 675393 h 1648214" name="connsiteY319"/>
                <a:gd fmla="*/ 917479 w 3387336" name="connsiteX320"/>
                <a:gd fmla="*/ 667296 h 1648214" name="connsiteY320"/>
                <a:gd fmla="*/ 936781 w 3387336" name="connsiteX321"/>
                <a:gd fmla="*/ 615767 h 1648214" name="connsiteY321"/>
                <a:gd fmla="*/ 917479 w 3387336" name="connsiteX322"/>
                <a:gd fmla="*/ 575280 h 1648214" name="connsiteY322"/>
                <a:gd fmla="*/ 944502 w 3387336" name="connsiteX323"/>
                <a:gd fmla="*/ 549516 h 1648214" name="connsiteY323"/>
                <a:gd fmla="*/ 964661 w 3387336" name="connsiteX324"/>
                <a:gd fmla="*/ 549516 h 1648214" name="connsiteY324"/>
                <a:gd fmla="*/ 1009017 w 3387336" name="connsiteX325"/>
                <a:gd fmla="*/ 576770 h 1648214" name="connsiteY325"/>
                <a:gd fmla="*/ 1014417 w 3387336" name="connsiteX326"/>
                <a:gd fmla="*/ 583746 h 1648214" name="connsiteY326"/>
                <a:gd fmla="*/ 1034148 w 3387336" name="connsiteX327"/>
                <a:gd fmla="*/ 592211 h 1648214" name="connsiteY327"/>
                <a:gd fmla="*/ 1009017 w 3387336" name="connsiteX328"/>
                <a:gd fmla="*/ 576770 h 1648214" name="connsiteY328"/>
                <a:gd fmla="*/ 974527 w 3387336" name="connsiteX329"/>
                <a:gd fmla="*/ 532217 h 1648214" name="connsiteY329"/>
                <a:gd fmla="*/ 927345 w 3387336" name="connsiteX330"/>
                <a:gd fmla="*/ 532217 h 1648214" name="connsiteY330"/>
                <a:gd fmla="*/ 897319 w 3387336" name="connsiteX331"/>
                <a:gd fmla="*/ 517495 h 1648214" name="connsiteY331"/>
                <a:gd fmla="*/ 897319 w 3387336" name="connsiteX332"/>
                <a:gd fmla="*/ 500196 h 1648214" name="connsiteY332"/>
                <a:gd fmla="*/ 857429 w 3387336" name="connsiteX333"/>
                <a:gd fmla="*/ 440570 h 1648214" name="connsiteY333"/>
                <a:gd fmla="*/ 857429 w 3387336" name="connsiteX334"/>
                <a:gd fmla="*/ 408548 h 1648214" name="connsiteY334"/>
                <a:gd fmla="*/ 907185 w 3387336" name="connsiteX335"/>
                <a:gd fmla="*/ 440570 h 1648214" name="connsiteY335"/>
                <a:gd fmla="*/ 954796 w 3387336" name="connsiteX336"/>
                <a:gd fmla="*/ 449035 h 1648214" name="connsiteY336"/>
                <a:gd fmla="*/ 944502 w 3387336" name="connsiteX337"/>
                <a:gd fmla="*/ 425479 h 1648214" name="connsiteY337"/>
                <a:gd fmla="*/ 907185 w 3387336" name="connsiteX338"/>
                <a:gd fmla="*/ 425479 h 1648214" name="connsiteY338"/>
                <a:gd fmla="*/ 897319 w 3387336" name="connsiteX339"/>
                <a:gd fmla="*/ 417014 h 1648214" name="connsiteY339"/>
                <a:gd fmla="*/ 936781 w 3387336" name="connsiteX340"/>
                <a:gd fmla="*/ 391249 h 1648214" name="connsiteY340"/>
                <a:gd fmla="*/ 944502 w 3387336" name="connsiteX341"/>
                <a:gd fmla="*/ 373951 h 1648214" name="connsiteY341"/>
                <a:gd fmla="*/ 964661 w 3387336" name="connsiteX342"/>
                <a:gd fmla="*/ 373951 h 1648214" name="connsiteY342"/>
                <a:gd fmla="*/ 1034148 w 3387336" name="connsiteX343"/>
                <a:gd fmla="*/ 399715 h 1648214" name="connsiteY343"/>
                <a:gd fmla="*/ 1061599 w 3387336" name="connsiteX344"/>
                <a:gd fmla="*/ 466334 h 1648214" name="connsiteY344"/>
                <a:gd fmla="*/ 1111784 w 3387336" name="connsiteX345"/>
                <a:gd fmla="*/ 500196 h 1648214" name="connsiteY345"/>
                <a:gd fmla="*/ 1091624 w 3387336" name="connsiteX346"/>
                <a:gd fmla="*/ 449035 h 1648214" name="connsiteY346"/>
                <a:gd fmla="*/ 1052163 w 3387336" name="connsiteX347"/>
                <a:gd fmla="*/ 399715 h 1648214" name="connsiteY347"/>
                <a:gd fmla="*/ 1034148 w 3387336" name="connsiteX348"/>
                <a:gd fmla="*/ 373951 h 1648214" name="connsiteY348"/>
                <a:gd fmla="*/ 974527 w 3387336" name="connsiteX349"/>
                <a:gd fmla="*/ 367694 h 1648214" name="connsiteY349"/>
                <a:gd fmla="*/ 964661 w 3387336" name="connsiteX350"/>
                <a:gd fmla="*/ 316165 h 1648214" name="connsiteY350"/>
                <a:gd fmla="*/ 984821 w 3387336" name="connsiteX351"/>
                <a:gd fmla="*/ 307700 h 1648214" name="connsiteY351"/>
                <a:gd fmla="*/ 1044442 w 3387336" name="connsiteX352"/>
                <a:gd fmla="*/ 282303 h 1648214" name="connsiteY352"/>
                <a:gd fmla="*/ 1071465 w 3387336" name="connsiteX353"/>
                <a:gd fmla="*/ 291137 h 1648214" name="connsiteY353"/>
                <a:gd fmla="*/ 1044442 w 3387336" name="connsiteX354"/>
                <a:gd fmla="*/ 249914 h 1648214" name="connsiteY354"/>
                <a:gd fmla="*/ 1052163 w 3387336" name="connsiteX355"/>
                <a:gd fmla="*/ 198753 h 1648214" name="connsiteY355"/>
                <a:gd fmla="*/ 1111784 w 3387336" name="connsiteX356"/>
                <a:gd fmla="*/ 158267 h 1648214" name="connsiteY356"/>
                <a:gd fmla="*/ 1101490 w 3387336" name="connsiteX357"/>
                <a:gd fmla="*/ 140967 h 1648214" name="connsiteY357"/>
                <a:gd fmla="*/ 1131515 w 3387336" name="connsiteX358"/>
                <a:gd fmla="*/ 132502 h 1648214" name="connsiteY358"/>
                <a:gd fmla="*/ 1149101 w 3387336" name="connsiteX359"/>
                <a:gd fmla="*/ 140967 h 1648214" name="connsiteY359"/>
                <a:gd fmla="*/ 1209151 w 3387336" name="connsiteX360"/>
                <a:gd fmla="*/ 132502 h 1648214" name="connsiteY360"/>
                <a:gd fmla="*/ 1239176 w 3387336" name="connsiteX361"/>
                <a:gd fmla="*/ 98640 h 1648214" name="connsiteY361"/>
                <a:gd fmla="*/ 1256333 w 3387336" name="connsiteX362"/>
                <a:gd fmla="*/ 98640 h 1648214" name="connsiteY362"/>
                <a:gd fmla="*/ 1239176 w 3387336" name="connsiteX363"/>
                <a:gd fmla="*/ 83182 h 1648214" name="connsiteY363"/>
                <a:gd fmla="*/ 1248612 w 3387336" name="connsiteX364"/>
                <a:gd fmla="*/ 74716 h 1648214" name="connsiteY364"/>
                <a:gd fmla="*/ 1209151 w 3387336" name="connsiteX365"/>
                <a:gd fmla="*/ 57786 h 1648214" name="connsiteY365"/>
                <a:gd fmla="*/ 1209151 w 3387336" name="connsiteX366"/>
                <a:gd fmla="*/ 40855 h 1648214" name="connsiteY366"/>
                <a:gd fmla="*/ 1228882 w 3387336" name="connsiteX367"/>
                <a:gd fmla="*/ 6257 h 1648214" name="connsiteY36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</a:cxnLst>
              <a:rect b="b" l="l" r="r" t="t"/>
              <a:pathLst>
                <a:path h="1648214" w="3387336">
                  <a:moveTo>
                    <a:pt x="1248612" y="0"/>
                  </a:moveTo>
                  <a:lnTo>
                    <a:pt x="1268343" y="23556"/>
                  </a:lnTo>
                  <a:lnTo>
                    <a:pt x="1305660" y="40855"/>
                  </a:lnTo>
                  <a:lnTo>
                    <a:pt x="1325819" y="66251"/>
                  </a:lnTo>
                  <a:lnTo>
                    <a:pt x="1345979" y="66251"/>
                  </a:lnTo>
                  <a:lnTo>
                    <a:pt x="1345979" y="40855"/>
                  </a:lnTo>
                  <a:lnTo>
                    <a:pt x="1365710" y="32021"/>
                  </a:lnTo>
                  <a:lnTo>
                    <a:pt x="1415895" y="40855"/>
                  </a:lnTo>
                  <a:lnTo>
                    <a:pt x="1483236" y="57786"/>
                  </a:lnTo>
                  <a:lnTo>
                    <a:pt x="1483236" y="83182"/>
                  </a:lnTo>
                  <a:lnTo>
                    <a:pt x="1500394" y="115203"/>
                  </a:lnTo>
                  <a:lnTo>
                    <a:pt x="1490528" y="149801"/>
                  </a:lnTo>
                  <a:lnTo>
                    <a:pt x="1490528" y="175565"/>
                  </a:lnTo>
                  <a:lnTo>
                    <a:pt x="1473371" y="198753"/>
                  </a:lnTo>
                  <a:lnTo>
                    <a:pt x="1443346" y="265372"/>
                  </a:lnTo>
                  <a:lnTo>
                    <a:pt x="1453211" y="273838"/>
                  </a:lnTo>
                  <a:lnTo>
                    <a:pt x="1483236" y="241816"/>
                  </a:lnTo>
                  <a:lnTo>
                    <a:pt x="1510688" y="224518"/>
                  </a:lnTo>
                  <a:lnTo>
                    <a:pt x="1510688" y="198753"/>
                  </a:lnTo>
                  <a:lnTo>
                    <a:pt x="1600334" y="207587"/>
                  </a:lnTo>
                  <a:lnTo>
                    <a:pt x="1667676" y="192496"/>
                  </a:lnTo>
                  <a:lnTo>
                    <a:pt x="1677541" y="198753"/>
                  </a:lnTo>
                  <a:lnTo>
                    <a:pt x="1687407" y="207587"/>
                  </a:lnTo>
                  <a:lnTo>
                    <a:pt x="1774908" y="192496"/>
                  </a:lnTo>
                  <a:lnTo>
                    <a:pt x="1765043" y="166732"/>
                  </a:lnTo>
                  <a:lnTo>
                    <a:pt x="1784773" y="158267"/>
                  </a:lnTo>
                  <a:lnTo>
                    <a:pt x="1852115" y="158267"/>
                  </a:lnTo>
                  <a:lnTo>
                    <a:pt x="1901871" y="207587"/>
                  </a:lnTo>
                  <a:lnTo>
                    <a:pt x="1901871" y="224518"/>
                  </a:lnTo>
                  <a:lnTo>
                    <a:pt x="1928893" y="224518"/>
                  </a:lnTo>
                  <a:lnTo>
                    <a:pt x="1949053" y="249914"/>
                  </a:lnTo>
                  <a:lnTo>
                    <a:pt x="1999238" y="273838"/>
                  </a:lnTo>
                  <a:lnTo>
                    <a:pt x="1988944" y="241816"/>
                  </a:lnTo>
                  <a:lnTo>
                    <a:pt x="2039128" y="207587"/>
                  </a:lnTo>
                  <a:lnTo>
                    <a:pt x="2066580" y="216052"/>
                  </a:lnTo>
                  <a:lnTo>
                    <a:pt x="2106041" y="216052"/>
                  </a:lnTo>
                  <a:lnTo>
                    <a:pt x="2106041" y="198753"/>
                  </a:lnTo>
                  <a:lnTo>
                    <a:pt x="2126201" y="198753"/>
                  </a:lnTo>
                  <a:lnTo>
                    <a:pt x="2086310" y="149801"/>
                  </a:lnTo>
                  <a:lnTo>
                    <a:pt x="2126201" y="132502"/>
                  </a:lnTo>
                  <a:lnTo>
                    <a:pt x="2183248" y="132502"/>
                  </a:lnTo>
                  <a:lnTo>
                    <a:pt x="2193543" y="175565"/>
                  </a:lnTo>
                  <a:lnTo>
                    <a:pt x="2260884" y="115203"/>
                  </a:lnTo>
                  <a:lnTo>
                    <a:pt x="2300775" y="115203"/>
                  </a:lnTo>
                  <a:lnTo>
                    <a:pt x="2290909" y="158267"/>
                  </a:lnTo>
                  <a:lnTo>
                    <a:pt x="2340665" y="149801"/>
                  </a:lnTo>
                  <a:lnTo>
                    <a:pt x="2390421" y="175565"/>
                  </a:lnTo>
                  <a:lnTo>
                    <a:pt x="2418301" y="140967"/>
                  </a:lnTo>
                  <a:lnTo>
                    <a:pt x="2514810" y="140967"/>
                  </a:lnTo>
                  <a:lnTo>
                    <a:pt x="2555130" y="198753"/>
                  </a:lnTo>
                  <a:lnTo>
                    <a:pt x="2592446" y="198753"/>
                  </a:lnTo>
                  <a:lnTo>
                    <a:pt x="2632337" y="216052"/>
                  </a:lnTo>
                  <a:lnTo>
                    <a:pt x="2652497" y="175565"/>
                  </a:lnTo>
                  <a:lnTo>
                    <a:pt x="2749434" y="158267"/>
                  </a:lnTo>
                  <a:lnTo>
                    <a:pt x="2796617" y="192496"/>
                  </a:lnTo>
                  <a:lnTo>
                    <a:pt x="2816776" y="192496"/>
                  </a:lnTo>
                  <a:lnTo>
                    <a:pt x="2816776" y="166732"/>
                  </a:lnTo>
                  <a:lnTo>
                    <a:pt x="2767021" y="140967"/>
                  </a:lnTo>
                  <a:lnTo>
                    <a:pt x="2767021" y="132502"/>
                  </a:lnTo>
                  <a:lnTo>
                    <a:pt x="2826642" y="107106"/>
                  </a:lnTo>
                  <a:lnTo>
                    <a:pt x="2903849" y="107106"/>
                  </a:lnTo>
                  <a:lnTo>
                    <a:pt x="3011510" y="140967"/>
                  </a:lnTo>
                  <a:lnTo>
                    <a:pt x="3071131" y="149801"/>
                  </a:lnTo>
                  <a:lnTo>
                    <a:pt x="3062458" y="153324"/>
                  </a:lnTo>
                  <a:lnTo>
                    <a:pt x="3066899" y="153787"/>
                  </a:lnTo>
                  <a:lnTo>
                    <a:pt x="3075749" y="150197"/>
                  </a:lnTo>
                  <a:lnTo>
                    <a:pt x="3105363" y="167095"/>
                  </a:lnTo>
                  <a:lnTo>
                    <a:pt x="3122959" y="158646"/>
                  </a:lnTo>
                  <a:lnTo>
                    <a:pt x="3162873" y="175911"/>
                  </a:lnTo>
                  <a:lnTo>
                    <a:pt x="3220384" y="216319"/>
                  </a:lnTo>
                  <a:lnTo>
                    <a:pt x="3280469" y="192809"/>
                  </a:lnTo>
                  <a:lnTo>
                    <a:pt x="3337551" y="224767"/>
                  </a:lnTo>
                  <a:lnTo>
                    <a:pt x="3307508" y="273991"/>
                  </a:lnTo>
                  <a:lnTo>
                    <a:pt x="3387336" y="282440"/>
                  </a:lnTo>
                  <a:lnTo>
                    <a:pt x="3347851" y="316235"/>
                  </a:lnTo>
                  <a:lnTo>
                    <a:pt x="3280469" y="325051"/>
                  </a:lnTo>
                  <a:lnTo>
                    <a:pt x="3250427" y="299338"/>
                  </a:lnTo>
                  <a:lnTo>
                    <a:pt x="3172744" y="291256"/>
                  </a:lnTo>
                  <a:lnTo>
                    <a:pt x="3142702" y="273991"/>
                  </a:lnTo>
                  <a:lnTo>
                    <a:pt x="3153002" y="316235"/>
                  </a:lnTo>
                  <a:lnTo>
                    <a:pt x="3180041" y="333500"/>
                  </a:lnTo>
                  <a:lnTo>
                    <a:pt x="3132830" y="357010"/>
                  </a:lnTo>
                  <a:lnTo>
                    <a:pt x="3112659" y="350765"/>
                  </a:lnTo>
                  <a:lnTo>
                    <a:pt x="3085620" y="357010"/>
                  </a:lnTo>
                  <a:lnTo>
                    <a:pt x="3132830" y="391173"/>
                  </a:lnTo>
                  <a:lnTo>
                    <a:pt x="3162873" y="416887"/>
                  </a:lnTo>
                  <a:lnTo>
                    <a:pt x="3213088" y="416887"/>
                  </a:lnTo>
                  <a:lnTo>
                    <a:pt x="3200212" y="440397"/>
                  </a:lnTo>
                  <a:lnTo>
                    <a:pt x="3240126" y="466110"/>
                  </a:lnTo>
                  <a:lnTo>
                    <a:pt x="3172744" y="499906"/>
                  </a:lnTo>
                  <a:lnTo>
                    <a:pt x="3142702" y="649414"/>
                  </a:lnTo>
                  <a:lnTo>
                    <a:pt x="3105363" y="609006"/>
                  </a:lnTo>
                  <a:lnTo>
                    <a:pt x="3055577" y="623700"/>
                  </a:lnTo>
                  <a:lnTo>
                    <a:pt x="3005792" y="658230"/>
                  </a:lnTo>
                  <a:lnTo>
                    <a:pt x="3005792" y="674760"/>
                  </a:lnTo>
                  <a:lnTo>
                    <a:pt x="3016093" y="766963"/>
                  </a:lnTo>
                  <a:lnTo>
                    <a:pt x="3045706" y="749698"/>
                  </a:lnTo>
                  <a:lnTo>
                    <a:pt x="3055577" y="809574"/>
                  </a:lnTo>
                  <a:lnTo>
                    <a:pt x="3045706" y="843370"/>
                  </a:lnTo>
                  <a:lnTo>
                    <a:pt x="3075749" y="892594"/>
                  </a:lnTo>
                  <a:lnTo>
                    <a:pt x="3065449" y="918307"/>
                  </a:lnTo>
                  <a:lnTo>
                    <a:pt x="3075749" y="950266"/>
                  </a:lnTo>
                  <a:lnTo>
                    <a:pt x="3055577" y="958715"/>
                  </a:lnTo>
                  <a:lnTo>
                    <a:pt x="3055577" y="999490"/>
                  </a:lnTo>
                  <a:lnTo>
                    <a:pt x="3025964" y="1058999"/>
                  </a:lnTo>
                  <a:lnTo>
                    <a:pt x="2995921" y="999490"/>
                  </a:lnTo>
                  <a:lnTo>
                    <a:pt x="2958582" y="975980"/>
                  </a:lnTo>
                  <a:lnTo>
                    <a:pt x="2908367" y="858798"/>
                  </a:lnTo>
                  <a:lnTo>
                    <a:pt x="2908367" y="783861"/>
                  </a:lnTo>
                  <a:lnTo>
                    <a:pt x="2928539" y="741249"/>
                  </a:lnTo>
                  <a:lnTo>
                    <a:pt x="2948711" y="658230"/>
                  </a:lnTo>
                  <a:lnTo>
                    <a:pt x="2968453" y="615251"/>
                  </a:lnTo>
                  <a:lnTo>
                    <a:pt x="2958582" y="600557"/>
                  </a:lnTo>
                  <a:lnTo>
                    <a:pt x="2938410" y="540313"/>
                  </a:lnTo>
                  <a:lnTo>
                    <a:pt x="2928539" y="540313"/>
                  </a:lnTo>
                  <a:lnTo>
                    <a:pt x="2898496" y="615251"/>
                  </a:lnTo>
                  <a:lnTo>
                    <a:pt x="2888625" y="615251"/>
                  </a:lnTo>
                  <a:lnTo>
                    <a:pt x="2871029" y="591741"/>
                  </a:lnTo>
                  <a:lnTo>
                    <a:pt x="2831114" y="609006"/>
                  </a:lnTo>
                  <a:lnTo>
                    <a:pt x="2810943" y="692025"/>
                  </a:lnTo>
                  <a:lnTo>
                    <a:pt x="2831114" y="707086"/>
                  </a:lnTo>
                  <a:lnTo>
                    <a:pt x="2801072" y="735004"/>
                  </a:lnTo>
                  <a:lnTo>
                    <a:pt x="2753861" y="749698"/>
                  </a:lnTo>
                  <a:lnTo>
                    <a:pt x="2763733" y="717739"/>
                  </a:lnTo>
                  <a:lnTo>
                    <a:pt x="2704076" y="723984"/>
                  </a:lnTo>
                  <a:lnTo>
                    <a:pt x="2664162" y="749698"/>
                  </a:lnTo>
                  <a:lnTo>
                    <a:pt x="2576609" y="766963"/>
                  </a:lnTo>
                  <a:lnTo>
                    <a:pt x="2549141" y="792677"/>
                  </a:lnTo>
                  <a:lnTo>
                    <a:pt x="2549141" y="858798"/>
                  </a:lnTo>
                  <a:lnTo>
                    <a:pt x="2499356" y="958715"/>
                  </a:lnTo>
                  <a:lnTo>
                    <a:pt x="2539270" y="967531"/>
                  </a:lnTo>
                  <a:lnTo>
                    <a:pt x="2549141" y="1009775"/>
                  </a:lnTo>
                  <a:lnTo>
                    <a:pt x="2616523" y="984429"/>
                  </a:lnTo>
                  <a:lnTo>
                    <a:pt x="2656866" y="999490"/>
                  </a:lnTo>
                  <a:lnTo>
                    <a:pt x="2656866" y="1050550"/>
                  </a:lnTo>
                  <a:lnTo>
                    <a:pt x="2683905" y="1058999"/>
                  </a:lnTo>
                  <a:lnTo>
                    <a:pt x="2664162" y="1291526"/>
                  </a:lnTo>
                  <a:lnTo>
                    <a:pt x="2586480" y="1383361"/>
                  </a:lnTo>
                  <a:lnTo>
                    <a:pt x="2559441" y="1400626"/>
                  </a:lnTo>
                  <a:lnTo>
                    <a:pt x="2549141" y="1374912"/>
                  </a:lnTo>
                  <a:lnTo>
                    <a:pt x="2507081" y="1342954"/>
                  </a:lnTo>
                  <a:lnTo>
                    <a:pt x="2516952" y="1308791"/>
                  </a:lnTo>
                  <a:lnTo>
                    <a:pt x="2546566" y="1315403"/>
                  </a:lnTo>
                  <a:lnTo>
                    <a:pt x="2574463" y="1246710"/>
                  </a:lnTo>
                  <a:lnTo>
                    <a:pt x="2559441" y="1208507"/>
                  </a:lnTo>
                  <a:lnTo>
                    <a:pt x="2509227" y="1232017"/>
                  </a:lnTo>
                  <a:lnTo>
                    <a:pt x="2459871" y="1217323"/>
                  </a:lnTo>
                  <a:lnTo>
                    <a:pt x="2452146" y="1195650"/>
                  </a:lnTo>
                  <a:lnTo>
                    <a:pt x="2437124" y="1185364"/>
                  </a:lnTo>
                  <a:lnTo>
                    <a:pt x="2382189" y="1182793"/>
                  </a:lnTo>
                  <a:lnTo>
                    <a:pt x="2325107" y="1125120"/>
                  </a:lnTo>
                  <a:lnTo>
                    <a:pt x="2314807" y="1074060"/>
                  </a:lnTo>
                  <a:lnTo>
                    <a:pt x="2274893" y="1052754"/>
                  </a:lnTo>
                  <a:lnTo>
                    <a:pt x="2212661" y="1067448"/>
                  </a:lnTo>
                  <a:lnTo>
                    <a:pt x="2172318" y="1084713"/>
                  </a:lnTo>
                  <a:lnTo>
                    <a:pt x="2197640" y="1091325"/>
                  </a:lnTo>
                  <a:lnTo>
                    <a:pt x="2187339" y="1116672"/>
                  </a:lnTo>
                  <a:lnTo>
                    <a:pt x="2187339" y="1165895"/>
                  </a:lnTo>
                  <a:lnTo>
                    <a:pt x="2137983" y="1193446"/>
                  </a:lnTo>
                  <a:lnTo>
                    <a:pt x="2100644" y="1193446"/>
                  </a:lnTo>
                  <a:lnTo>
                    <a:pt x="2060301" y="1176548"/>
                  </a:lnTo>
                  <a:lnTo>
                    <a:pt x="2030258" y="1208507"/>
                  </a:lnTo>
                  <a:lnTo>
                    <a:pt x="1932834" y="1217323"/>
                  </a:lnTo>
                  <a:lnTo>
                    <a:pt x="1883478" y="1187201"/>
                  </a:lnTo>
                  <a:lnTo>
                    <a:pt x="1831117" y="1206303"/>
                  </a:lnTo>
                  <a:lnTo>
                    <a:pt x="1803220" y="1208507"/>
                  </a:lnTo>
                  <a:lnTo>
                    <a:pt x="1778757" y="1180956"/>
                  </a:lnTo>
                  <a:lnTo>
                    <a:pt x="1758585" y="1157079"/>
                  </a:lnTo>
                  <a:lnTo>
                    <a:pt x="1726397" y="1159650"/>
                  </a:lnTo>
                  <a:lnTo>
                    <a:pt x="1688628" y="1212915"/>
                  </a:lnTo>
                  <a:lnTo>
                    <a:pt x="1649144" y="1223568"/>
                  </a:lnTo>
                  <a:lnTo>
                    <a:pt x="1596783" y="1195650"/>
                  </a:lnTo>
                  <a:lnTo>
                    <a:pt x="1568886" y="1197854"/>
                  </a:lnTo>
                  <a:lnTo>
                    <a:pt x="1492062" y="1240466"/>
                  </a:lnTo>
                  <a:lnTo>
                    <a:pt x="1459015" y="1257731"/>
                  </a:lnTo>
                  <a:lnTo>
                    <a:pt x="1449144" y="1294097"/>
                  </a:lnTo>
                  <a:lnTo>
                    <a:pt x="1384337" y="1319811"/>
                  </a:lnTo>
                  <a:lnTo>
                    <a:pt x="1359445" y="1349199"/>
                  </a:lnTo>
                  <a:lnTo>
                    <a:pt x="1371891" y="1373076"/>
                  </a:lnTo>
                  <a:lnTo>
                    <a:pt x="1329402" y="1383361"/>
                  </a:lnTo>
                  <a:lnTo>
                    <a:pt x="1342277" y="1438830"/>
                  </a:lnTo>
                  <a:lnTo>
                    <a:pt x="1277042" y="1500910"/>
                  </a:lnTo>
                  <a:lnTo>
                    <a:pt x="1244853" y="1500910"/>
                  </a:lnTo>
                  <a:lnTo>
                    <a:pt x="1192492" y="1532869"/>
                  </a:lnTo>
                  <a:lnTo>
                    <a:pt x="1214810" y="1575481"/>
                  </a:lnTo>
                  <a:lnTo>
                    <a:pt x="1137557" y="1590542"/>
                  </a:lnTo>
                  <a:lnTo>
                    <a:pt x="1119960" y="1575481"/>
                  </a:lnTo>
                  <a:lnTo>
                    <a:pt x="1074896" y="1592746"/>
                  </a:lnTo>
                  <a:lnTo>
                    <a:pt x="1027686" y="1584297"/>
                  </a:lnTo>
                  <a:lnTo>
                    <a:pt x="980476" y="1610011"/>
                  </a:lnTo>
                  <a:lnTo>
                    <a:pt x="955154" y="1630949"/>
                  </a:lnTo>
                  <a:lnTo>
                    <a:pt x="917815" y="1648214"/>
                  </a:lnTo>
                  <a:lnTo>
                    <a:pt x="892922" y="1635357"/>
                  </a:lnTo>
                  <a:lnTo>
                    <a:pt x="877901" y="1605603"/>
                  </a:lnTo>
                  <a:lnTo>
                    <a:pt x="850433" y="1584297"/>
                  </a:lnTo>
                  <a:lnTo>
                    <a:pt x="803223" y="1575481"/>
                  </a:lnTo>
                  <a:lnTo>
                    <a:pt x="740991" y="1573277"/>
                  </a:lnTo>
                  <a:lnTo>
                    <a:pt x="713524" y="1584297"/>
                  </a:lnTo>
                  <a:lnTo>
                    <a:pt x="715670" y="1541318"/>
                  </a:lnTo>
                  <a:lnTo>
                    <a:pt x="685627" y="1500910"/>
                  </a:lnTo>
                  <a:lnTo>
                    <a:pt x="715670" y="1500910"/>
                  </a:lnTo>
                  <a:lnTo>
                    <a:pt x="725970" y="1483645"/>
                  </a:lnTo>
                  <a:lnTo>
                    <a:pt x="626400" y="1425973"/>
                  </a:lnTo>
                  <a:lnTo>
                    <a:pt x="626400" y="1392177"/>
                  </a:lnTo>
                  <a:lnTo>
                    <a:pt x="636271" y="1366464"/>
                  </a:lnTo>
                  <a:lnTo>
                    <a:pt x="666314" y="1366464"/>
                  </a:lnTo>
                  <a:lnTo>
                    <a:pt x="676185" y="1342954"/>
                  </a:lnTo>
                  <a:lnTo>
                    <a:pt x="646142" y="1317240"/>
                  </a:lnTo>
                  <a:lnTo>
                    <a:pt x="598932" y="1342954"/>
                  </a:lnTo>
                  <a:lnTo>
                    <a:pt x="568889" y="1342954"/>
                  </a:lnTo>
                  <a:lnTo>
                    <a:pt x="538846" y="1342954"/>
                  </a:lnTo>
                  <a:lnTo>
                    <a:pt x="521679" y="1392177"/>
                  </a:lnTo>
                  <a:lnTo>
                    <a:pt x="521679" y="1400626"/>
                  </a:lnTo>
                  <a:lnTo>
                    <a:pt x="578760" y="1492094"/>
                  </a:lnTo>
                  <a:lnTo>
                    <a:pt x="608803" y="1509359"/>
                  </a:lnTo>
                  <a:lnTo>
                    <a:pt x="581335" y="1549767"/>
                  </a:lnTo>
                  <a:lnTo>
                    <a:pt x="571035" y="1541318"/>
                  </a:lnTo>
                  <a:lnTo>
                    <a:pt x="513953" y="1562624"/>
                  </a:lnTo>
                  <a:lnTo>
                    <a:pt x="491636" y="1528461"/>
                  </a:lnTo>
                  <a:lnTo>
                    <a:pt x="479190" y="1528461"/>
                  </a:lnTo>
                  <a:lnTo>
                    <a:pt x="466314" y="1520012"/>
                  </a:lnTo>
                  <a:lnTo>
                    <a:pt x="441421" y="1475197"/>
                  </a:lnTo>
                  <a:lnTo>
                    <a:pt x="404083" y="1466380"/>
                  </a:lnTo>
                  <a:lnTo>
                    <a:pt x="404083" y="1458299"/>
                  </a:lnTo>
                  <a:lnTo>
                    <a:pt x="383911" y="1425973"/>
                  </a:lnTo>
                  <a:lnTo>
                    <a:pt x="344426" y="1409075"/>
                  </a:lnTo>
                  <a:lnTo>
                    <a:pt x="314383" y="1392177"/>
                  </a:lnTo>
                  <a:lnTo>
                    <a:pt x="307087" y="1366464"/>
                  </a:lnTo>
                  <a:lnTo>
                    <a:pt x="314383" y="1334505"/>
                  </a:lnTo>
                  <a:lnTo>
                    <a:pt x="314383" y="1317240"/>
                  </a:lnTo>
                  <a:lnTo>
                    <a:pt x="282194" y="1306954"/>
                  </a:lnTo>
                  <a:lnTo>
                    <a:pt x="299362" y="1298138"/>
                  </a:lnTo>
                  <a:lnTo>
                    <a:pt x="292066" y="1291526"/>
                  </a:lnTo>
                  <a:lnTo>
                    <a:pt x="314383" y="1285281"/>
                  </a:lnTo>
                  <a:lnTo>
                    <a:pt x="309233" y="1262139"/>
                  </a:lnTo>
                  <a:lnTo>
                    <a:pt x="307087" y="1242670"/>
                  </a:lnTo>
                  <a:lnTo>
                    <a:pt x="286915" y="1208507"/>
                  </a:lnTo>
                  <a:lnTo>
                    <a:pt x="259448" y="1208507"/>
                  </a:lnTo>
                  <a:lnTo>
                    <a:pt x="239705" y="1193446"/>
                  </a:lnTo>
                  <a:lnTo>
                    <a:pt x="222109" y="1169936"/>
                  </a:lnTo>
                  <a:lnTo>
                    <a:pt x="169748" y="1168099"/>
                  </a:lnTo>
                  <a:lnTo>
                    <a:pt x="164598" y="1150834"/>
                  </a:lnTo>
                  <a:lnTo>
                    <a:pt x="179620" y="1116672"/>
                  </a:lnTo>
                  <a:lnTo>
                    <a:pt x="169748" y="1091325"/>
                  </a:lnTo>
                  <a:lnTo>
                    <a:pt x="149577" y="1084713"/>
                  </a:lnTo>
                  <a:lnTo>
                    <a:pt x="139706" y="1067448"/>
                  </a:lnTo>
                  <a:lnTo>
                    <a:pt x="110092" y="1063407"/>
                  </a:lnTo>
                  <a:lnTo>
                    <a:pt x="62023" y="1044305"/>
                  </a:lnTo>
                  <a:lnTo>
                    <a:pt x="47431" y="1035489"/>
                  </a:lnTo>
                  <a:lnTo>
                    <a:pt x="67173" y="990674"/>
                  </a:lnTo>
                  <a:lnTo>
                    <a:pt x="47431" y="952103"/>
                  </a:lnTo>
                  <a:lnTo>
                    <a:pt x="65027" y="941817"/>
                  </a:lnTo>
                  <a:lnTo>
                    <a:pt x="72324" y="935572"/>
                  </a:lnTo>
                  <a:lnTo>
                    <a:pt x="84770" y="926756"/>
                  </a:lnTo>
                  <a:lnTo>
                    <a:pt x="67173" y="901042"/>
                  </a:lnTo>
                  <a:lnTo>
                    <a:pt x="59877" y="886349"/>
                  </a:lnTo>
                  <a:lnTo>
                    <a:pt x="97216" y="877900"/>
                  </a:lnTo>
                  <a:lnTo>
                    <a:pt x="109377" y="845286"/>
                  </a:lnTo>
                  <a:lnTo>
                    <a:pt x="109377" y="834027"/>
                  </a:lnTo>
                  <a:lnTo>
                    <a:pt x="64339" y="767776"/>
                  </a:lnTo>
                  <a:lnTo>
                    <a:pt x="64339" y="735755"/>
                  </a:lnTo>
                  <a:lnTo>
                    <a:pt x="47182" y="707782"/>
                  </a:lnTo>
                  <a:lnTo>
                    <a:pt x="44608" y="679810"/>
                  </a:lnTo>
                  <a:lnTo>
                    <a:pt x="19731" y="641531"/>
                  </a:lnTo>
                  <a:lnTo>
                    <a:pt x="17157" y="605093"/>
                  </a:lnTo>
                  <a:lnTo>
                    <a:pt x="0" y="570863"/>
                  </a:lnTo>
                  <a:lnTo>
                    <a:pt x="9865" y="545099"/>
                  </a:lnTo>
                  <a:lnTo>
                    <a:pt x="32170" y="540682"/>
                  </a:lnTo>
                  <a:lnTo>
                    <a:pt x="42035" y="540682"/>
                  </a:lnTo>
                  <a:lnTo>
                    <a:pt x="69486" y="566447"/>
                  </a:lnTo>
                  <a:lnTo>
                    <a:pt x="99511" y="583746"/>
                  </a:lnTo>
                  <a:lnTo>
                    <a:pt x="156559" y="583746"/>
                  </a:lnTo>
                  <a:lnTo>
                    <a:pt x="196879" y="601044"/>
                  </a:lnTo>
                  <a:lnTo>
                    <a:pt x="264220" y="667296"/>
                  </a:lnTo>
                  <a:lnTo>
                    <a:pt x="234195" y="692692"/>
                  </a:lnTo>
                  <a:lnTo>
                    <a:pt x="196879" y="701157"/>
                  </a:lnTo>
                  <a:lnTo>
                    <a:pt x="156559" y="692692"/>
                  </a:lnTo>
                  <a:lnTo>
                    <a:pt x="99511" y="675393"/>
                  </a:lnTo>
                  <a:lnTo>
                    <a:pt x="117098" y="692692"/>
                  </a:lnTo>
                  <a:lnTo>
                    <a:pt x="156559" y="718456"/>
                  </a:lnTo>
                  <a:lnTo>
                    <a:pt x="146694" y="758943"/>
                  </a:lnTo>
                  <a:lnTo>
                    <a:pt x="196879" y="793541"/>
                  </a:lnTo>
                  <a:lnTo>
                    <a:pt x="196879" y="776242"/>
                  </a:lnTo>
                  <a:lnTo>
                    <a:pt x="206744" y="750477"/>
                  </a:lnTo>
                  <a:lnTo>
                    <a:pt x="253926" y="776242"/>
                  </a:lnTo>
                  <a:lnTo>
                    <a:pt x="264220" y="758943"/>
                  </a:lnTo>
                  <a:lnTo>
                    <a:pt x="253926" y="742012"/>
                  </a:lnTo>
                  <a:lnTo>
                    <a:pt x="283951" y="707782"/>
                  </a:lnTo>
                  <a:lnTo>
                    <a:pt x="311403" y="701157"/>
                  </a:lnTo>
                  <a:lnTo>
                    <a:pt x="331562" y="684226"/>
                  </a:lnTo>
                  <a:lnTo>
                    <a:pt x="321268" y="641531"/>
                  </a:lnTo>
                  <a:lnTo>
                    <a:pt x="331562" y="615767"/>
                  </a:lnTo>
                  <a:lnTo>
                    <a:pt x="361587" y="609510"/>
                  </a:lnTo>
                  <a:lnTo>
                    <a:pt x="361587" y="649997"/>
                  </a:lnTo>
                  <a:lnTo>
                    <a:pt x="371453" y="667296"/>
                  </a:lnTo>
                  <a:lnTo>
                    <a:pt x="401049" y="641531"/>
                  </a:lnTo>
                  <a:lnTo>
                    <a:pt x="428929" y="641531"/>
                  </a:lnTo>
                  <a:lnTo>
                    <a:pt x="438365" y="615767"/>
                  </a:lnTo>
                  <a:lnTo>
                    <a:pt x="508281" y="583746"/>
                  </a:lnTo>
                  <a:lnTo>
                    <a:pt x="518575" y="601044"/>
                  </a:lnTo>
                  <a:lnTo>
                    <a:pt x="535732" y="609510"/>
                  </a:lnTo>
                  <a:lnTo>
                    <a:pt x="615942" y="566447"/>
                  </a:lnTo>
                  <a:lnTo>
                    <a:pt x="623234" y="592211"/>
                  </a:lnTo>
                  <a:lnTo>
                    <a:pt x="642965" y="592211"/>
                  </a:lnTo>
                  <a:lnTo>
                    <a:pt x="642965" y="566447"/>
                  </a:lnTo>
                  <a:lnTo>
                    <a:pt x="633099" y="532217"/>
                  </a:lnTo>
                  <a:lnTo>
                    <a:pt x="712451" y="525960"/>
                  </a:lnTo>
                  <a:lnTo>
                    <a:pt x="749768" y="549516"/>
                  </a:lnTo>
                  <a:lnTo>
                    <a:pt x="790087" y="566447"/>
                  </a:lnTo>
                  <a:lnTo>
                    <a:pt x="790087" y="557981"/>
                  </a:lnTo>
                  <a:lnTo>
                    <a:pt x="749768" y="517495"/>
                  </a:lnTo>
                  <a:lnTo>
                    <a:pt x="740331" y="457501"/>
                  </a:lnTo>
                  <a:lnTo>
                    <a:pt x="760062" y="373951"/>
                  </a:lnTo>
                  <a:lnTo>
                    <a:pt x="790087" y="382784"/>
                  </a:lnTo>
                  <a:lnTo>
                    <a:pt x="820112" y="449035"/>
                  </a:lnTo>
                  <a:lnTo>
                    <a:pt x="887454" y="549516"/>
                  </a:lnTo>
                  <a:lnTo>
                    <a:pt x="887454" y="592211"/>
                  </a:lnTo>
                  <a:lnTo>
                    <a:pt x="867294" y="649997"/>
                  </a:lnTo>
                  <a:lnTo>
                    <a:pt x="829978" y="667296"/>
                  </a:lnTo>
                  <a:lnTo>
                    <a:pt x="877160" y="675393"/>
                  </a:lnTo>
                  <a:lnTo>
                    <a:pt x="917479" y="667296"/>
                  </a:lnTo>
                  <a:lnTo>
                    <a:pt x="936781" y="615767"/>
                  </a:lnTo>
                  <a:lnTo>
                    <a:pt x="917479" y="575280"/>
                  </a:lnTo>
                  <a:lnTo>
                    <a:pt x="944502" y="549516"/>
                  </a:lnTo>
                  <a:lnTo>
                    <a:pt x="964661" y="549516"/>
                  </a:lnTo>
                  <a:lnTo>
                    <a:pt x="1009017" y="576770"/>
                  </a:lnTo>
                  <a:lnTo>
                    <a:pt x="1014417" y="583746"/>
                  </a:lnTo>
                  <a:lnTo>
                    <a:pt x="1034148" y="592211"/>
                  </a:lnTo>
                  <a:lnTo>
                    <a:pt x="1009017" y="576770"/>
                  </a:lnTo>
                  <a:lnTo>
                    <a:pt x="974527" y="532217"/>
                  </a:lnTo>
                  <a:lnTo>
                    <a:pt x="927345" y="532217"/>
                  </a:lnTo>
                  <a:lnTo>
                    <a:pt x="897319" y="517495"/>
                  </a:lnTo>
                  <a:lnTo>
                    <a:pt x="897319" y="500196"/>
                  </a:lnTo>
                  <a:lnTo>
                    <a:pt x="857429" y="440570"/>
                  </a:lnTo>
                  <a:lnTo>
                    <a:pt x="857429" y="408548"/>
                  </a:lnTo>
                  <a:lnTo>
                    <a:pt x="907185" y="440570"/>
                  </a:lnTo>
                  <a:lnTo>
                    <a:pt x="954796" y="449035"/>
                  </a:lnTo>
                  <a:lnTo>
                    <a:pt x="944502" y="425479"/>
                  </a:lnTo>
                  <a:lnTo>
                    <a:pt x="907185" y="425479"/>
                  </a:lnTo>
                  <a:lnTo>
                    <a:pt x="897319" y="417014"/>
                  </a:lnTo>
                  <a:lnTo>
                    <a:pt x="936781" y="391249"/>
                  </a:lnTo>
                  <a:lnTo>
                    <a:pt x="944502" y="373951"/>
                  </a:lnTo>
                  <a:lnTo>
                    <a:pt x="964661" y="373951"/>
                  </a:lnTo>
                  <a:lnTo>
                    <a:pt x="1034148" y="399715"/>
                  </a:lnTo>
                  <a:lnTo>
                    <a:pt x="1061599" y="466334"/>
                  </a:lnTo>
                  <a:lnTo>
                    <a:pt x="1111784" y="500196"/>
                  </a:lnTo>
                  <a:lnTo>
                    <a:pt x="1091624" y="449035"/>
                  </a:lnTo>
                  <a:lnTo>
                    <a:pt x="1052163" y="399715"/>
                  </a:lnTo>
                  <a:lnTo>
                    <a:pt x="1034148" y="373951"/>
                  </a:lnTo>
                  <a:lnTo>
                    <a:pt x="974527" y="367694"/>
                  </a:lnTo>
                  <a:lnTo>
                    <a:pt x="964661" y="316165"/>
                  </a:lnTo>
                  <a:lnTo>
                    <a:pt x="984821" y="307700"/>
                  </a:lnTo>
                  <a:lnTo>
                    <a:pt x="1044442" y="282303"/>
                  </a:lnTo>
                  <a:lnTo>
                    <a:pt x="1071465" y="291137"/>
                  </a:lnTo>
                  <a:lnTo>
                    <a:pt x="1044442" y="249914"/>
                  </a:lnTo>
                  <a:lnTo>
                    <a:pt x="1052163" y="198753"/>
                  </a:lnTo>
                  <a:lnTo>
                    <a:pt x="1111784" y="158267"/>
                  </a:lnTo>
                  <a:lnTo>
                    <a:pt x="1101490" y="140967"/>
                  </a:lnTo>
                  <a:lnTo>
                    <a:pt x="1131515" y="132502"/>
                  </a:lnTo>
                  <a:lnTo>
                    <a:pt x="1149101" y="140967"/>
                  </a:lnTo>
                  <a:lnTo>
                    <a:pt x="1209151" y="132502"/>
                  </a:lnTo>
                  <a:lnTo>
                    <a:pt x="1239176" y="98640"/>
                  </a:lnTo>
                  <a:lnTo>
                    <a:pt x="1256333" y="98640"/>
                  </a:lnTo>
                  <a:lnTo>
                    <a:pt x="1239176" y="83182"/>
                  </a:lnTo>
                  <a:lnTo>
                    <a:pt x="1248612" y="74716"/>
                  </a:lnTo>
                  <a:lnTo>
                    <a:pt x="1209151" y="57786"/>
                  </a:lnTo>
                  <a:lnTo>
                    <a:pt x="1209151" y="40855"/>
                  </a:lnTo>
                  <a:lnTo>
                    <a:pt x="1228882" y="6257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76" name="Freeform 930"/>
            <p:cNvSpPr/>
            <p:nvPr/>
          </p:nvSpPr>
          <p:spPr bwMode="auto">
            <a:xfrm>
              <a:off x="3266940" y="3300436"/>
              <a:ext cx="79583" cy="64660"/>
            </a:xfrm>
            <a:custGeom>
              <a:gdLst>
                <a:gd fmla="*/ 0 w 152" name="T0"/>
                <a:gd fmla="*/ 12 h 128" name="T1"/>
                <a:gd fmla="*/ 35 w 152" name="T2"/>
                <a:gd fmla="*/ 0 h 128" name="T3"/>
                <a:gd fmla="*/ 87 w 152" name="T4"/>
                <a:gd fmla="*/ 17 h 128" name="T5"/>
                <a:gd fmla="*/ 152 w 152" name="T6"/>
                <a:gd fmla="*/ 93 h 128" name="T7"/>
                <a:gd fmla="*/ 111 w 152" name="T8"/>
                <a:gd fmla="*/ 122 h 128" name="T9"/>
                <a:gd fmla="*/ 82 w 152" name="T10"/>
                <a:gd fmla="*/ 128 h 128" name="T11"/>
                <a:gd fmla="*/ 18 w 152" name="T12"/>
                <a:gd fmla="*/ 111 h 128" name="T13"/>
                <a:gd fmla="*/ 18 w 152" name="T14"/>
                <a:gd fmla="*/ 59 h 128" name="T15"/>
                <a:gd fmla="*/ 0 w 152" name="T16"/>
                <a:gd fmla="*/ 12 h 12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28" w="152">
                  <a:moveTo>
                    <a:pt x="0" y="12"/>
                  </a:moveTo>
                  <a:lnTo>
                    <a:pt x="35" y="0"/>
                  </a:lnTo>
                  <a:lnTo>
                    <a:pt x="87" y="17"/>
                  </a:lnTo>
                  <a:lnTo>
                    <a:pt x="152" y="93"/>
                  </a:lnTo>
                  <a:lnTo>
                    <a:pt x="111" y="122"/>
                  </a:lnTo>
                  <a:lnTo>
                    <a:pt x="82" y="128"/>
                  </a:lnTo>
                  <a:lnTo>
                    <a:pt x="18" y="111"/>
                  </a:lnTo>
                  <a:lnTo>
                    <a:pt x="18" y="59"/>
                  </a:lnTo>
                  <a:lnTo>
                    <a:pt x="0" y="12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77" name="Freeform 931"/>
            <p:cNvSpPr/>
            <p:nvPr/>
          </p:nvSpPr>
          <p:spPr bwMode="auto">
            <a:xfrm>
              <a:off x="5818547" y="4434483"/>
              <a:ext cx="124347" cy="164138"/>
            </a:xfrm>
            <a:custGeom>
              <a:gdLst>
                <a:gd fmla="*/ 0 w 232" name="T0"/>
                <a:gd fmla="*/ 0 h 354" name="T1"/>
                <a:gd fmla="*/ 23 w 232" name="T2"/>
                <a:gd fmla="*/ 110 h 354" name="T3"/>
                <a:gd fmla="*/ 70 w 232" name="T4"/>
                <a:gd fmla="*/ 244 h 354" name="T5"/>
                <a:gd fmla="*/ 232 w 232" name="T6"/>
                <a:gd fmla="*/ 354 h 354" name="T7"/>
                <a:gd fmla="*/ 232 w 232" name="T8"/>
                <a:gd fmla="*/ 255 h 354" name="T9"/>
                <a:gd fmla="*/ 187 w 232" name="T10"/>
                <a:gd fmla="*/ 220 h 354" name="T11"/>
                <a:gd fmla="*/ 187 w 232" name="T12"/>
                <a:gd fmla="*/ 87 h 354" name="T13"/>
                <a:gd fmla="*/ 145 w 232" name="T14"/>
                <a:gd fmla="*/ 12 h 354" name="T15"/>
                <a:gd fmla="*/ 70 w 232" name="T16"/>
                <a:gd fmla="*/ 12 h 354" name="T17"/>
                <a:gd fmla="*/ 12 w 232" name="T18"/>
                <a:gd fmla="*/ 6 h 354" name="T19"/>
                <a:gd fmla="*/ 0 w 232" name="T20"/>
                <a:gd fmla="*/ 0 h 354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54" w="231">
                  <a:moveTo>
                    <a:pt x="0" y="0"/>
                  </a:moveTo>
                  <a:lnTo>
                    <a:pt x="23" y="110"/>
                  </a:lnTo>
                  <a:lnTo>
                    <a:pt x="70" y="244"/>
                  </a:lnTo>
                  <a:lnTo>
                    <a:pt x="232" y="354"/>
                  </a:lnTo>
                  <a:lnTo>
                    <a:pt x="232" y="255"/>
                  </a:lnTo>
                  <a:lnTo>
                    <a:pt x="187" y="220"/>
                  </a:lnTo>
                  <a:lnTo>
                    <a:pt x="187" y="87"/>
                  </a:lnTo>
                  <a:lnTo>
                    <a:pt x="145" y="12"/>
                  </a:lnTo>
                  <a:lnTo>
                    <a:pt x="70" y="12"/>
                  </a:lnTo>
                  <a:lnTo>
                    <a:pt x="12" y="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78" name="Freeform 932"/>
            <p:cNvSpPr/>
            <p:nvPr/>
          </p:nvSpPr>
          <p:spPr bwMode="auto">
            <a:xfrm>
              <a:off x="6121954" y="5041298"/>
              <a:ext cx="1263369" cy="959961"/>
            </a:xfrm>
            <a:custGeom>
              <a:gdLst>
                <a:gd fmla="*/ 1314 w 2343" name="T0"/>
                <a:gd fmla="*/ 81 h 2074" name="T1"/>
                <a:gd fmla="*/ 1145 w 2343" name="T2"/>
                <a:gd fmla="*/ 110 h 2074" name="T3"/>
                <a:gd fmla="*/ 1105 w 2343" name="T4"/>
                <a:gd fmla="*/ 191 h 2074" name="T5"/>
                <a:gd fmla="*/ 994 w 2343" name="T6"/>
                <a:gd fmla="*/ 168 h 2074" name="T7"/>
                <a:gd fmla="*/ 843 w 2343" name="T8"/>
                <a:gd fmla="*/ 168 h 2074" name="T9"/>
                <a:gd fmla="*/ 663 w 2343" name="T10"/>
                <a:gd fmla="*/ 261 h 2074" name="T11"/>
                <a:gd fmla="*/ 623 w 2343" name="T12"/>
                <a:gd fmla="*/ 354 h 2074" name="T13"/>
                <a:gd fmla="*/ 494 w 2343" name="T14"/>
                <a:gd fmla="*/ 447 h 2074" name="T15"/>
                <a:gd fmla="*/ 257 w 2343" name="T16"/>
                <a:gd fmla="*/ 493 h 2074" name="T17"/>
                <a:gd fmla="*/ 88 w 2343" name="T18"/>
                <a:gd fmla="*/ 505 h 2074" name="T19"/>
                <a:gd fmla="*/ 93 w 2343" name="T20"/>
                <a:gd fmla="*/ 831 h 2074" name="T21"/>
                <a:gd fmla="*/ 6 w 2343" name="T22"/>
                <a:gd fmla="*/ 901 h 2074" name="T23"/>
                <a:gd fmla="*/ 53 w 2343" name="T24"/>
                <a:gd fmla="*/ 1278 h 2074" name="T25"/>
                <a:gd fmla="*/ 47 w 2343" name="T26"/>
                <a:gd fmla="*/ 1424 h 2074" name="T27"/>
                <a:gd fmla="*/ 110 w 2343" name="T28"/>
                <a:gd fmla="*/ 1476 h 2074" name="T29"/>
                <a:gd fmla="*/ 291 w 2343" name="T30"/>
                <a:gd fmla="*/ 1417 h 2074" name="T31"/>
                <a:gd fmla="*/ 459 w 2343" name="T32"/>
                <a:gd fmla="*/ 1452 h 2074" name="T33"/>
                <a:gd fmla="*/ 576 w 2343" name="T34"/>
                <a:gd fmla="*/ 1365 h 2074" name="T35"/>
                <a:gd fmla="*/ 773 w 2343" name="T36"/>
                <a:gd fmla="*/ 1336 h 2074" name="T37"/>
                <a:gd fmla="*/ 1087 w 2343" name="T38"/>
                <a:gd fmla="*/ 1429 h 2074" name="T39"/>
                <a:gd fmla="*/ 1180 w 2343" name="T40"/>
                <a:gd fmla="*/ 1568 h 2074" name="T41"/>
                <a:gd fmla="*/ 1314 w 2343" name="T42"/>
                <a:gd fmla="*/ 1544 h 2074" name="T43"/>
                <a:gd fmla="*/ 1354 w 2343" name="T44"/>
                <a:gd fmla="*/ 1556 h 2074" name="T45"/>
                <a:gd fmla="*/ 1250 w 2343" name="T46"/>
                <a:gd fmla="*/ 1666 h 2074" name="T47"/>
                <a:gd fmla="*/ 1441 w 2343" name="T48"/>
                <a:gd fmla="*/ 1591 h 2074" name="T49"/>
                <a:gd fmla="*/ 1319 w 2343" name="T50"/>
                <a:gd fmla="*/ 1731 h 2074" name="T51"/>
                <a:gd fmla="*/ 1436 w 2343" name="T52"/>
                <a:gd fmla="*/ 1701 h 2074" name="T53"/>
                <a:gd fmla="*/ 1384 w 2343" name="T54"/>
                <a:gd fmla="*/ 1835 h 2074" name="T55"/>
                <a:gd fmla="*/ 1518 w 2343" name="T56"/>
                <a:gd fmla="*/ 1987 h 2074" name="T57"/>
                <a:gd fmla="*/ 1640 w 2343" name="T58"/>
                <a:gd fmla="*/ 2010 h 2074" name="T59"/>
                <a:gd fmla="*/ 1698 w 2343" name="T60"/>
                <a:gd fmla="*/ 2045 h 2074" name="T61"/>
                <a:gd fmla="*/ 1866 w 2343" name="T62"/>
                <a:gd fmla="*/ 2045 h 2074" name="T63"/>
                <a:gd fmla="*/ 2006 w 2343" name="T64"/>
                <a:gd fmla="*/ 2010 h 2074" name="T65"/>
                <a:gd fmla="*/ 2145 w 2343" name="T66"/>
                <a:gd fmla="*/ 1778 h 2074" name="T67"/>
                <a:gd fmla="*/ 2256 w 2343" name="T68"/>
                <a:gd fmla="*/ 1568 h 2074" name="T69"/>
                <a:gd fmla="*/ 2343 w 2343" name="T70"/>
                <a:gd fmla="*/ 1243 h 2074" name="T71"/>
                <a:gd fmla="*/ 2256 w 2343" name="T72"/>
                <a:gd fmla="*/ 848 h 2074" name="T73"/>
                <a:gd fmla="*/ 2134 w 2343" name="T74"/>
                <a:gd fmla="*/ 691 h 2074" name="T75"/>
                <a:gd fmla="*/ 2052 w 2343" name="T76"/>
                <a:gd fmla="*/ 587 h 2074" name="T77"/>
                <a:gd fmla="*/ 2029 w 2343" name="T78"/>
                <a:gd fmla="*/ 383 h 2074" name="T79"/>
                <a:gd fmla="*/ 1959 w 2343" name="T80"/>
                <a:gd fmla="*/ 232 h 2074" name="T81"/>
                <a:gd fmla="*/ 1895 w 2343" name="T82"/>
                <a:gd fmla="*/ 179 h 2074" name="T83"/>
                <a:gd fmla="*/ 1832 w 2343" name="T84"/>
                <a:gd fmla="*/ 430 h 2074" name="T85"/>
                <a:gd fmla="*/ 1744 w 2343" name="T86"/>
                <a:gd fmla="*/ 458 h 2074" name="T87"/>
                <a:gd fmla="*/ 1581 w 2343" name="T88"/>
                <a:gd fmla="*/ 343 h 2074" name="T89"/>
                <a:gd fmla="*/ 1523 w 2343" name="T90"/>
                <a:gd fmla="*/ 249 h 2074" name="T91"/>
                <a:gd fmla="*/ 1581 w 2343" name="T92"/>
                <a:gd fmla="*/ 122 h 2074" name="T93"/>
                <a:gd fmla="*/ 1546 w 2343" name="T94"/>
                <a:gd fmla="*/ 110 h 2074" name="T95"/>
                <a:gd fmla="*/ 1378 w 2343" name="T96"/>
                <a:gd fmla="*/ 0 h 2074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2074" w="2343">
                  <a:moveTo>
                    <a:pt x="1337" y="0"/>
                  </a:moveTo>
                  <a:lnTo>
                    <a:pt x="1314" y="81"/>
                  </a:lnTo>
                  <a:lnTo>
                    <a:pt x="1250" y="58"/>
                  </a:lnTo>
                  <a:lnTo>
                    <a:pt x="1145" y="110"/>
                  </a:lnTo>
                  <a:lnTo>
                    <a:pt x="1145" y="191"/>
                  </a:lnTo>
                  <a:lnTo>
                    <a:pt x="1105" y="191"/>
                  </a:lnTo>
                  <a:lnTo>
                    <a:pt x="1029" y="168"/>
                  </a:lnTo>
                  <a:lnTo>
                    <a:pt x="994" y="168"/>
                  </a:lnTo>
                  <a:lnTo>
                    <a:pt x="948" y="127"/>
                  </a:lnTo>
                  <a:lnTo>
                    <a:pt x="843" y="168"/>
                  </a:lnTo>
                  <a:lnTo>
                    <a:pt x="785" y="249"/>
                  </a:lnTo>
                  <a:lnTo>
                    <a:pt x="663" y="261"/>
                  </a:lnTo>
                  <a:lnTo>
                    <a:pt x="628" y="290"/>
                  </a:lnTo>
                  <a:lnTo>
                    <a:pt x="623" y="354"/>
                  </a:lnTo>
                  <a:lnTo>
                    <a:pt x="536" y="447"/>
                  </a:lnTo>
                  <a:lnTo>
                    <a:pt x="494" y="447"/>
                  </a:lnTo>
                  <a:lnTo>
                    <a:pt x="466" y="493"/>
                  </a:lnTo>
                  <a:lnTo>
                    <a:pt x="257" y="493"/>
                  </a:lnTo>
                  <a:lnTo>
                    <a:pt x="134" y="465"/>
                  </a:lnTo>
                  <a:lnTo>
                    <a:pt x="88" y="505"/>
                  </a:lnTo>
                  <a:lnTo>
                    <a:pt x="70" y="667"/>
                  </a:lnTo>
                  <a:lnTo>
                    <a:pt x="93" y="831"/>
                  </a:lnTo>
                  <a:lnTo>
                    <a:pt x="6" y="789"/>
                  </a:lnTo>
                  <a:lnTo>
                    <a:pt x="6" y="901"/>
                  </a:lnTo>
                  <a:lnTo>
                    <a:pt x="53" y="1202"/>
                  </a:lnTo>
                  <a:lnTo>
                    <a:pt x="53" y="1278"/>
                  </a:lnTo>
                  <a:lnTo>
                    <a:pt x="0" y="1382"/>
                  </a:lnTo>
                  <a:lnTo>
                    <a:pt x="47" y="1424"/>
                  </a:lnTo>
                  <a:lnTo>
                    <a:pt x="76" y="1429"/>
                  </a:lnTo>
                  <a:lnTo>
                    <a:pt x="110" y="1476"/>
                  </a:lnTo>
                  <a:lnTo>
                    <a:pt x="180" y="1476"/>
                  </a:lnTo>
                  <a:lnTo>
                    <a:pt x="291" y="1417"/>
                  </a:lnTo>
                  <a:lnTo>
                    <a:pt x="367" y="1424"/>
                  </a:lnTo>
                  <a:lnTo>
                    <a:pt x="459" y="1452"/>
                  </a:lnTo>
                  <a:lnTo>
                    <a:pt x="518" y="1446"/>
                  </a:lnTo>
                  <a:lnTo>
                    <a:pt x="576" y="1365"/>
                  </a:lnTo>
                  <a:lnTo>
                    <a:pt x="663" y="1365"/>
                  </a:lnTo>
                  <a:lnTo>
                    <a:pt x="773" y="1336"/>
                  </a:lnTo>
                  <a:lnTo>
                    <a:pt x="965" y="1342"/>
                  </a:lnTo>
                  <a:lnTo>
                    <a:pt x="1087" y="1429"/>
                  </a:lnTo>
                  <a:lnTo>
                    <a:pt x="1162" y="1534"/>
                  </a:lnTo>
                  <a:lnTo>
                    <a:pt x="1180" y="1568"/>
                  </a:lnTo>
                  <a:lnTo>
                    <a:pt x="1209" y="1579"/>
                  </a:lnTo>
                  <a:lnTo>
                    <a:pt x="1314" y="1544"/>
                  </a:lnTo>
                  <a:lnTo>
                    <a:pt x="1424" y="1464"/>
                  </a:lnTo>
                  <a:lnTo>
                    <a:pt x="1354" y="1556"/>
                  </a:lnTo>
                  <a:lnTo>
                    <a:pt x="1314" y="1632"/>
                  </a:lnTo>
                  <a:lnTo>
                    <a:pt x="1250" y="1666"/>
                  </a:lnTo>
                  <a:lnTo>
                    <a:pt x="1354" y="1638"/>
                  </a:lnTo>
                  <a:lnTo>
                    <a:pt x="1441" y="1591"/>
                  </a:lnTo>
                  <a:lnTo>
                    <a:pt x="1378" y="1696"/>
                  </a:lnTo>
                  <a:lnTo>
                    <a:pt x="1319" y="1731"/>
                  </a:lnTo>
                  <a:lnTo>
                    <a:pt x="1413" y="1708"/>
                  </a:lnTo>
                  <a:lnTo>
                    <a:pt x="1436" y="1701"/>
                  </a:lnTo>
                  <a:lnTo>
                    <a:pt x="1418" y="1766"/>
                  </a:lnTo>
                  <a:lnTo>
                    <a:pt x="1384" y="1835"/>
                  </a:lnTo>
                  <a:lnTo>
                    <a:pt x="1406" y="1900"/>
                  </a:lnTo>
                  <a:lnTo>
                    <a:pt x="1518" y="1987"/>
                  </a:lnTo>
                  <a:lnTo>
                    <a:pt x="1546" y="2004"/>
                  </a:lnTo>
                  <a:lnTo>
                    <a:pt x="1640" y="2010"/>
                  </a:lnTo>
                  <a:lnTo>
                    <a:pt x="1720" y="1987"/>
                  </a:lnTo>
                  <a:lnTo>
                    <a:pt x="1698" y="2045"/>
                  </a:lnTo>
                  <a:lnTo>
                    <a:pt x="1738" y="2074"/>
                  </a:lnTo>
                  <a:lnTo>
                    <a:pt x="1866" y="2045"/>
                  </a:lnTo>
                  <a:lnTo>
                    <a:pt x="1930" y="2039"/>
                  </a:lnTo>
                  <a:lnTo>
                    <a:pt x="2006" y="2010"/>
                  </a:lnTo>
                  <a:lnTo>
                    <a:pt x="2081" y="1905"/>
                  </a:lnTo>
                  <a:lnTo>
                    <a:pt x="2145" y="1778"/>
                  </a:lnTo>
                  <a:lnTo>
                    <a:pt x="2198" y="1719"/>
                  </a:lnTo>
                  <a:lnTo>
                    <a:pt x="2256" y="1568"/>
                  </a:lnTo>
                  <a:lnTo>
                    <a:pt x="2343" y="1429"/>
                  </a:lnTo>
                  <a:lnTo>
                    <a:pt x="2343" y="1243"/>
                  </a:lnTo>
                  <a:lnTo>
                    <a:pt x="2313" y="1033"/>
                  </a:lnTo>
                  <a:lnTo>
                    <a:pt x="2256" y="848"/>
                  </a:lnTo>
                  <a:lnTo>
                    <a:pt x="2191" y="755"/>
                  </a:lnTo>
                  <a:lnTo>
                    <a:pt x="2134" y="691"/>
                  </a:lnTo>
                  <a:lnTo>
                    <a:pt x="2069" y="615"/>
                  </a:lnTo>
                  <a:lnTo>
                    <a:pt x="2052" y="587"/>
                  </a:lnTo>
                  <a:lnTo>
                    <a:pt x="2041" y="458"/>
                  </a:lnTo>
                  <a:lnTo>
                    <a:pt x="2029" y="383"/>
                  </a:lnTo>
                  <a:lnTo>
                    <a:pt x="1977" y="343"/>
                  </a:lnTo>
                  <a:lnTo>
                    <a:pt x="1959" y="232"/>
                  </a:lnTo>
                  <a:lnTo>
                    <a:pt x="1930" y="139"/>
                  </a:lnTo>
                  <a:lnTo>
                    <a:pt x="1895" y="179"/>
                  </a:lnTo>
                  <a:lnTo>
                    <a:pt x="1872" y="266"/>
                  </a:lnTo>
                  <a:lnTo>
                    <a:pt x="1832" y="430"/>
                  </a:lnTo>
                  <a:lnTo>
                    <a:pt x="1785" y="458"/>
                  </a:lnTo>
                  <a:lnTo>
                    <a:pt x="1744" y="458"/>
                  </a:lnTo>
                  <a:lnTo>
                    <a:pt x="1651" y="383"/>
                  </a:lnTo>
                  <a:lnTo>
                    <a:pt x="1581" y="343"/>
                  </a:lnTo>
                  <a:lnTo>
                    <a:pt x="1541" y="301"/>
                  </a:lnTo>
                  <a:lnTo>
                    <a:pt x="1523" y="249"/>
                  </a:lnTo>
                  <a:lnTo>
                    <a:pt x="1570" y="179"/>
                  </a:lnTo>
                  <a:lnTo>
                    <a:pt x="1581" y="122"/>
                  </a:lnTo>
                  <a:lnTo>
                    <a:pt x="1593" y="99"/>
                  </a:lnTo>
                  <a:lnTo>
                    <a:pt x="1546" y="110"/>
                  </a:lnTo>
                  <a:lnTo>
                    <a:pt x="1424" y="41"/>
                  </a:lnTo>
                  <a:lnTo>
                    <a:pt x="1378" y="0"/>
                  </a:lnTo>
                  <a:lnTo>
                    <a:pt x="1337" y="0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  <p:sp>
          <p:nvSpPr>
            <p:cNvPr id="479" name="Freeform 853"/>
            <p:cNvSpPr/>
            <p:nvPr/>
          </p:nvSpPr>
          <p:spPr bwMode="auto">
            <a:xfrm>
              <a:off x="4943142" y="2812995"/>
              <a:ext cx="1745836" cy="1218604"/>
            </a:xfrm>
            <a:custGeom>
              <a:gdLst>
                <a:gd fmla="*/ 256 w 3231" name="T0"/>
                <a:gd fmla="*/ 1598 h 2637" name="T1"/>
                <a:gd fmla="*/ 273 w 3231" name="T2"/>
                <a:gd fmla="*/ 1767 h 2637" name="T3"/>
                <a:gd fmla="*/ 343 w 3231" name="T4"/>
                <a:gd fmla="*/ 1946 h 2637" name="T5"/>
                <a:gd fmla="*/ 651 w 3231" name="T6"/>
                <a:gd fmla="*/ 2103 h 2637" name="T7"/>
                <a:gd fmla="*/ 901 w 3231" name="T8"/>
                <a:gd fmla="*/ 2150 h 2637" name="T9"/>
                <a:gd fmla="*/ 1220 w 3231" name="T10"/>
                <a:gd fmla="*/ 2056 h 2637" name="T11"/>
                <a:gd fmla="*/ 1471 w 3231" name="T12"/>
                <a:gd fmla="*/ 2150 h 2637" name="T13"/>
                <a:gd fmla="*/ 1581 w 3231" name="T14"/>
                <a:gd fmla="*/ 2405 h 2637" name="T15"/>
                <a:gd fmla="*/ 1743 w 3231" name="T16"/>
                <a:gd fmla="*/ 2544 h 2637" name="T17"/>
                <a:gd fmla="*/ 1941 w 3231" name="T18"/>
                <a:gd fmla="*/ 2527 h 2637" name="T19"/>
                <a:gd fmla="*/ 2104 w 3231" name="T20"/>
                <a:gd fmla="*/ 2637 h 2637" name="T21"/>
                <a:gd fmla="*/ 2279 w 3231" name="T22"/>
                <a:gd fmla="*/ 2550 h 2637" name="T23"/>
                <a:gd fmla="*/ 2505 w 3231" name="T24"/>
                <a:gd fmla="*/ 2434 h 2637" name="T25"/>
                <a:gd fmla="*/ 2685 w 3231" name="T26"/>
                <a:gd fmla="*/ 2213 h 2637" name="T27"/>
                <a:gd fmla="*/ 2755 w 3231" name="T28"/>
                <a:gd fmla="*/ 1987 h 2637" name="T29"/>
                <a:gd fmla="*/ 2668 w 3231" name="T30"/>
                <a:gd fmla="*/ 1899 h 2637" name="T31"/>
                <a:gd fmla="*/ 2685 w 3231" name="T32"/>
                <a:gd fmla="*/ 1767 h 2637" name="T33"/>
                <a:gd fmla="*/ 2551 w 3231" name="T34"/>
                <a:gd fmla="*/ 1563 h 2637" name="T35"/>
                <a:gd fmla="*/ 2575 w 3231" name="T36"/>
                <a:gd fmla="*/ 1383 h 2637" name="T37"/>
                <a:gd fmla="*/ 2418 w 3231" name="T38"/>
                <a:gd fmla="*/ 1359 h 2637" name="T39"/>
                <a:gd fmla="*/ 2598 w 3231" name="T40"/>
                <a:gd fmla="*/ 1132 h 2637" name="T41"/>
                <a:gd fmla="*/ 2621 w 3231" name="T42"/>
                <a:gd fmla="*/ 1266 h 2637" name="T43"/>
                <a:gd fmla="*/ 2848 w 3231" name="T44"/>
                <a:gd fmla="*/ 1110 h 2637" name="T45"/>
                <a:gd fmla="*/ 2982 w 3231" name="T46"/>
                <a:gd fmla="*/ 953 h 2637" name="T47"/>
                <a:gd fmla="*/ 3069 w 3231" name="T48"/>
                <a:gd fmla="*/ 796 h 2637" name="T49"/>
                <a:gd fmla="*/ 3231 w 3231" name="T50"/>
                <a:gd fmla="*/ 546 h 2637" name="T51"/>
                <a:gd fmla="*/ 2959 w 3231" name="T52"/>
                <a:gd fmla="*/ 454 h 2637" name="T53"/>
                <a:gd fmla="*/ 2778 w 3231" name="T54"/>
                <a:gd fmla="*/ 360 h 2637" name="T55"/>
                <a:gd fmla="*/ 2528 w 3231" name="T56"/>
                <a:gd fmla="*/ 0 h 2637" name="T57"/>
                <a:gd fmla="*/ 2324 w 3231" name="T58"/>
                <a:gd fmla="*/ 163 h 2637" name="T59"/>
                <a:gd fmla="*/ 2167 w 3231" name="T60"/>
                <a:gd fmla="*/ 436 h 2637" name="T61"/>
                <a:gd fmla="*/ 2324 w 3231" name="T62"/>
                <a:gd fmla="*/ 523 h 2637" name="T63"/>
                <a:gd fmla="*/ 2371 w 3231" name="T64"/>
                <a:gd fmla="*/ 680 h 2637" name="T65"/>
                <a:gd fmla="*/ 2010 w 3231" name="T66"/>
                <a:gd fmla="*/ 860 h 2637" name="T67"/>
                <a:gd fmla="*/ 1674 w 3231" name="T68"/>
                <a:gd fmla="*/ 1110 h 2637" name="T69"/>
                <a:gd fmla="*/ 1377 w 3231" name="T70"/>
                <a:gd fmla="*/ 1045 h 2637" name="T71"/>
                <a:gd fmla="*/ 948 w 3231" name="T72"/>
                <a:gd fmla="*/ 906 h 2637" name="T73"/>
                <a:gd fmla="*/ 791 w 3231" name="T74"/>
                <a:gd fmla="*/ 656 h 2637" name="T75"/>
                <a:gd fmla="*/ 587 w 3231" name="T76"/>
                <a:gd fmla="*/ 680 h 2637" name="T77"/>
                <a:gd fmla="*/ 430 w 3231" name="T78"/>
                <a:gd fmla="*/ 883 h 2637" name="T79"/>
                <a:gd fmla="*/ 360 w 3231" name="T80"/>
                <a:gd fmla="*/ 1063 h 2637" name="T81"/>
                <a:gd fmla="*/ 116 w 3231" name="T82"/>
                <a:gd fmla="*/ 1226 h 2637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2637" w="3231">
                  <a:moveTo>
                    <a:pt x="81" y="1458"/>
                  </a:moveTo>
                  <a:lnTo>
                    <a:pt x="133" y="1580"/>
                  </a:lnTo>
                  <a:lnTo>
                    <a:pt x="256" y="1598"/>
                  </a:lnTo>
                  <a:lnTo>
                    <a:pt x="337" y="1545"/>
                  </a:lnTo>
                  <a:lnTo>
                    <a:pt x="337" y="1638"/>
                  </a:lnTo>
                  <a:lnTo>
                    <a:pt x="273" y="1767"/>
                  </a:lnTo>
                  <a:lnTo>
                    <a:pt x="261" y="1807"/>
                  </a:lnTo>
                  <a:lnTo>
                    <a:pt x="302" y="1911"/>
                  </a:lnTo>
                  <a:lnTo>
                    <a:pt x="343" y="1946"/>
                  </a:lnTo>
                  <a:lnTo>
                    <a:pt x="400" y="1958"/>
                  </a:lnTo>
                  <a:lnTo>
                    <a:pt x="540" y="2011"/>
                  </a:lnTo>
                  <a:lnTo>
                    <a:pt x="651" y="2103"/>
                  </a:lnTo>
                  <a:lnTo>
                    <a:pt x="767" y="2080"/>
                  </a:lnTo>
                  <a:lnTo>
                    <a:pt x="791" y="2150"/>
                  </a:lnTo>
                  <a:lnTo>
                    <a:pt x="901" y="2150"/>
                  </a:lnTo>
                  <a:lnTo>
                    <a:pt x="1017" y="2150"/>
                  </a:lnTo>
                  <a:lnTo>
                    <a:pt x="1133" y="2126"/>
                  </a:lnTo>
                  <a:lnTo>
                    <a:pt x="1220" y="2056"/>
                  </a:lnTo>
                  <a:lnTo>
                    <a:pt x="1307" y="2056"/>
                  </a:lnTo>
                  <a:lnTo>
                    <a:pt x="1307" y="2103"/>
                  </a:lnTo>
                  <a:lnTo>
                    <a:pt x="1471" y="2150"/>
                  </a:lnTo>
                  <a:lnTo>
                    <a:pt x="1517" y="2260"/>
                  </a:lnTo>
                  <a:lnTo>
                    <a:pt x="1517" y="2341"/>
                  </a:lnTo>
                  <a:lnTo>
                    <a:pt x="1581" y="2405"/>
                  </a:lnTo>
                  <a:lnTo>
                    <a:pt x="1668" y="2422"/>
                  </a:lnTo>
                  <a:lnTo>
                    <a:pt x="1691" y="2527"/>
                  </a:lnTo>
                  <a:lnTo>
                    <a:pt x="1743" y="2544"/>
                  </a:lnTo>
                  <a:lnTo>
                    <a:pt x="1865" y="2475"/>
                  </a:lnTo>
                  <a:lnTo>
                    <a:pt x="1935" y="2480"/>
                  </a:lnTo>
                  <a:lnTo>
                    <a:pt x="1941" y="2527"/>
                  </a:lnTo>
                  <a:lnTo>
                    <a:pt x="1988" y="2567"/>
                  </a:lnTo>
                  <a:lnTo>
                    <a:pt x="2075" y="2550"/>
                  </a:lnTo>
                  <a:lnTo>
                    <a:pt x="2104" y="2637"/>
                  </a:lnTo>
                  <a:lnTo>
                    <a:pt x="2167" y="2637"/>
                  </a:lnTo>
                  <a:lnTo>
                    <a:pt x="2167" y="2567"/>
                  </a:lnTo>
                  <a:lnTo>
                    <a:pt x="2279" y="2550"/>
                  </a:lnTo>
                  <a:lnTo>
                    <a:pt x="2324" y="2480"/>
                  </a:lnTo>
                  <a:lnTo>
                    <a:pt x="2394" y="2504"/>
                  </a:lnTo>
                  <a:lnTo>
                    <a:pt x="2505" y="2434"/>
                  </a:lnTo>
                  <a:lnTo>
                    <a:pt x="2638" y="2283"/>
                  </a:lnTo>
                  <a:lnTo>
                    <a:pt x="2638" y="2236"/>
                  </a:lnTo>
                  <a:lnTo>
                    <a:pt x="2685" y="2213"/>
                  </a:lnTo>
                  <a:lnTo>
                    <a:pt x="2715" y="2126"/>
                  </a:lnTo>
                  <a:lnTo>
                    <a:pt x="2755" y="2011"/>
                  </a:lnTo>
                  <a:lnTo>
                    <a:pt x="2755" y="1987"/>
                  </a:lnTo>
                  <a:lnTo>
                    <a:pt x="2685" y="2011"/>
                  </a:lnTo>
                  <a:lnTo>
                    <a:pt x="2638" y="1946"/>
                  </a:lnTo>
                  <a:lnTo>
                    <a:pt x="2668" y="1899"/>
                  </a:lnTo>
                  <a:lnTo>
                    <a:pt x="2621" y="1830"/>
                  </a:lnTo>
                  <a:lnTo>
                    <a:pt x="2715" y="1830"/>
                  </a:lnTo>
                  <a:lnTo>
                    <a:pt x="2685" y="1767"/>
                  </a:lnTo>
                  <a:lnTo>
                    <a:pt x="2621" y="1650"/>
                  </a:lnTo>
                  <a:lnTo>
                    <a:pt x="2551" y="1603"/>
                  </a:lnTo>
                  <a:lnTo>
                    <a:pt x="2551" y="1563"/>
                  </a:lnTo>
                  <a:lnTo>
                    <a:pt x="2668" y="1446"/>
                  </a:lnTo>
                  <a:lnTo>
                    <a:pt x="2598" y="1401"/>
                  </a:lnTo>
                  <a:lnTo>
                    <a:pt x="2575" y="1383"/>
                  </a:lnTo>
                  <a:lnTo>
                    <a:pt x="2528" y="1446"/>
                  </a:lnTo>
                  <a:lnTo>
                    <a:pt x="2464" y="1401"/>
                  </a:lnTo>
                  <a:lnTo>
                    <a:pt x="2418" y="1359"/>
                  </a:lnTo>
                  <a:lnTo>
                    <a:pt x="2418" y="1289"/>
                  </a:lnTo>
                  <a:lnTo>
                    <a:pt x="2528" y="1226"/>
                  </a:lnTo>
                  <a:lnTo>
                    <a:pt x="2598" y="1132"/>
                  </a:lnTo>
                  <a:lnTo>
                    <a:pt x="2621" y="1156"/>
                  </a:lnTo>
                  <a:lnTo>
                    <a:pt x="2621" y="1226"/>
                  </a:lnTo>
                  <a:lnTo>
                    <a:pt x="2621" y="1266"/>
                  </a:lnTo>
                  <a:lnTo>
                    <a:pt x="2715" y="1226"/>
                  </a:lnTo>
                  <a:lnTo>
                    <a:pt x="2778" y="1202"/>
                  </a:lnTo>
                  <a:lnTo>
                    <a:pt x="2848" y="1110"/>
                  </a:lnTo>
                  <a:lnTo>
                    <a:pt x="2889" y="1063"/>
                  </a:lnTo>
                  <a:lnTo>
                    <a:pt x="2959" y="1017"/>
                  </a:lnTo>
                  <a:lnTo>
                    <a:pt x="2982" y="953"/>
                  </a:lnTo>
                  <a:lnTo>
                    <a:pt x="3045" y="883"/>
                  </a:lnTo>
                  <a:lnTo>
                    <a:pt x="3045" y="836"/>
                  </a:lnTo>
                  <a:lnTo>
                    <a:pt x="3069" y="796"/>
                  </a:lnTo>
                  <a:lnTo>
                    <a:pt x="3092" y="703"/>
                  </a:lnTo>
                  <a:lnTo>
                    <a:pt x="3161" y="726"/>
                  </a:lnTo>
                  <a:lnTo>
                    <a:pt x="3231" y="546"/>
                  </a:lnTo>
                  <a:lnTo>
                    <a:pt x="3184" y="436"/>
                  </a:lnTo>
                  <a:lnTo>
                    <a:pt x="3080" y="494"/>
                  </a:lnTo>
                  <a:lnTo>
                    <a:pt x="2959" y="454"/>
                  </a:lnTo>
                  <a:lnTo>
                    <a:pt x="2959" y="407"/>
                  </a:lnTo>
                  <a:lnTo>
                    <a:pt x="2889" y="360"/>
                  </a:lnTo>
                  <a:lnTo>
                    <a:pt x="2778" y="360"/>
                  </a:lnTo>
                  <a:lnTo>
                    <a:pt x="2638" y="203"/>
                  </a:lnTo>
                  <a:lnTo>
                    <a:pt x="2621" y="70"/>
                  </a:lnTo>
                  <a:lnTo>
                    <a:pt x="2528" y="0"/>
                  </a:lnTo>
                  <a:lnTo>
                    <a:pt x="2279" y="93"/>
                  </a:lnTo>
                  <a:lnTo>
                    <a:pt x="2348" y="116"/>
                  </a:lnTo>
                  <a:lnTo>
                    <a:pt x="2324" y="163"/>
                  </a:lnTo>
                  <a:lnTo>
                    <a:pt x="2324" y="320"/>
                  </a:lnTo>
                  <a:lnTo>
                    <a:pt x="2214" y="389"/>
                  </a:lnTo>
                  <a:lnTo>
                    <a:pt x="2167" y="436"/>
                  </a:lnTo>
                  <a:lnTo>
                    <a:pt x="2167" y="546"/>
                  </a:lnTo>
                  <a:lnTo>
                    <a:pt x="2279" y="546"/>
                  </a:lnTo>
                  <a:lnTo>
                    <a:pt x="2324" y="523"/>
                  </a:lnTo>
                  <a:lnTo>
                    <a:pt x="2371" y="593"/>
                  </a:lnTo>
                  <a:lnTo>
                    <a:pt x="2371" y="639"/>
                  </a:lnTo>
                  <a:lnTo>
                    <a:pt x="2371" y="680"/>
                  </a:lnTo>
                  <a:lnTo>
                    <a:pt x="2301" y="680"/>
                  </a:lnTo>
                  <a:lnTo>
                    <a:pt x="2167" y="813"/>
                  </a:lnTo>
                  <a:lnTo>
                    <a:pt x="2010" y="860"/>
                  </a:lnTo>
                  <a:lnTo>
                    <a:pt x="2010" y="953"/>
                  </a:lnTo>
                  <a:lnTo>
                    <a:pt x="1900" y="1045"/>
                  </a:lnTo>
                  <a:lnTo>
                    <a:pt x="1674" y="1110"/>
                  </a:lnTo>
                  <a:lnTo>
                    <a:pt x="1627" y="1132"/>
                  </a:lnTo>
                  <a:lnTo>
                    <a:pt x="1424" y="1063"/>
                  </a:lnTo>
                  <a:lnTo>
                    <a:pt x="1377" y="1045"/>
                  </a:lnTo>
                  <a:lnTo>
                    <a:pt x="1220" y="1045"/>
                  </a:lnTo>
                  <a:lnTo>
                    <a:pt x="1063" y="906"/>
                  </a:lnTo>
                  <a:lnTo>
                    <a:pt x="948" y="906"/>
                  </a:lnTo>
                  <a:lnTo>
                    <a:pt x="836" y="860"/>
                  </a:lnTo>
                  <a:lnTo>
                    <a:pt x="836" y="726"/>
                  </a:lnTo>
                  <a:lnTo>
                    <a:pt x="791" y="656"/>
                  </a:lnTo>
                  <a:lnTo>
                    <a:pt x="680" y="639"/>
                  </a:lnTo>
                  <a:lnTo>
                    <a:pt x="634" y="593"/>
                  </a:lnTo>
                  <a:lnTo>
                    <a:pt x="587" y="680"/>
                  </a:lnTo>
                  <a:lnTo>
                    <a:pt x="447" y="726"/>
                  </a:lnTo>
                  <a:lnTo>
                    <a:pt x="383" y="813"/>
                  </a:lnTo>
                  <a:lnTo>
                    <a:pt x="430" y="883"/>
                  </a:lnTo>
                  <a:lnTo>
                    <a:pt x="290" y="906"/>
                  </a:lnTo>
                  <a:lnTo>
                    <a:pt x="360" y="1000"/>
                  </a:lnTo>
                  <a:lnTo>
                    <a:pt x="360" y="1063"/>
                  </a:lnTo>
                  <a:lnTo>
                    <a:pt x="273" y="1156"/>
                  </a:lnTo>
                  <a:lnTo>
                    <a:pt x="203" y="1226"/>
                  </a:lnTo>
                  <a:lnTo>
                    <a:pt x="116" y="1226"/>
                  </a:lnTo>
                  <a:lnTo>
                    <a:pt x="0" y="1313"/>
                  </a:lnTo>
                  <a:lnTo>
                    <a:pt x="81" y="1458"/>
                  </a:lnTo>
                  <a:close/>
                </a:path>
              </a:pathLst>
            </a:custGeom>
            <a:grpFill/>
            <a:ln w="9525">
              <a:solidFill>
                <a:srgbClr val="F7F7F7"/>
              </a:solidFill>
              <a:round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000000" val="windowText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480" name="菱形 1"/>
          <p:cNvSpPr/>
          <p:nvPr/>
        </p:nvSpPr>
        <p:spPr>
          <a:xfrm>
            <a:off x="4924425" y="1874838"/>
            <a:ext cx="441325" cy="614362"/>
          </a:xfrm>
          <a:custGeom>
            <a:gdLst>
              <a:gd fmla="*/ 0 w 707852" name="connsiteX0"/>
              <a:gd fmla="*/ 353926 h 1203152" name="connsiteY0"/>
              <a:gd fmla="*/ 353926 w 707852" name="connsiteX1"/>
              <a:gd fmla="*/ 0 h 1203152" name="connsiteY1"/>
              <a:gd fmla="*/ 707852 w 707852" name="connsiteX2"/>
              <a:gd fmla="*/ 353926 h 1203152" name="connsiteY2"/>
              <a:gd fmla="*/ 334876 w 707852" name="connsiteX3"/>
              <a:gd fmla="*/ 1203152 h 1203152" name="connsiteY3"/>
              <a:gd fmla="*/ 0 w 707852" name="connsiteX4"/>
              <a:gd fmla="*/ 353926 h 120315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03152" w="707852">
                <a:moveTo>
                  <a:pt x="0" y="353926"/>
                </a:moveTo>
                <a:lnTo>
                  <a:pt x="353926" y="0"/>
                </a:lnTo>
                <a:lnTo>
                  <a:pt x="707852" y="353926"/>
                </a:lnTo>
                <a:lnTo>
                  <a:pt x="334876" y="1203152"/>
                </a:lnTo>
                <a:lnTo>
                  <a:pt x="0" y="353926"/>
                </a:lnTo>
                <a:close/>
              </a:path>
            </a:pathLst>
          </a:custGeom>
          <a:solidFill>
            <a:srgbClr val="E84A1F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kern="0" lang="zh-CN">
              <a:solidFill>
                <a:sysClr lastClr="FFFFFF" val="window"/>
              </a:solidFill>
              <a:latin typeface="微软雅黑"/>
              <a:ea typeface="微软雅黑"/>
            </a:endParaRPr>
          </a:p>
        </p:txBody>
      </p:sp>
      <p:sp>
        <p:nvSpPr>
          <p:cNvPr id="481" name="文本框 209"/>
          <p:cNvSpPr txBox="1"/>
          <p:nvPr/>
        </p:nvSpPr>
        <p:spPr>
          <a:xfrm>
            <a:off x="4941888" y="1943100"/>
            <a:ext cx="379730" cy="30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kern="0" lang="en-US" sz="1400">
                <a:solidFill>
                  <a:sysClr lastClr="FFFFFF" val="window"/>
                </a:solidFill>
                <a:latin typeface="+mn-lt"/>
                <a:ea typeface="+mn-ea"/>
              </a:rPr>
              <a:t>62</a:t>
            </a:r>
          </a:p>
        </p:txBody>
      </p:sp>
      <p:sp>
        <p:nvSpPr>
          <p:cNvPr id="482" name="菱形 1"/>
          <p:cNvSpPr/>
          <p:nvPr/>
        </p:nvSpPr>
        <p:spPr>
          <a:xfrm>
            <a:off x="7143750" y="1870075"/>
            <a:ext cx="241300" cy="336550"/>
          </a:xfrm>
          <a:custGeom>
            <a:gdLst>
              <a:gd fmla="*/ 0 w 707852" name="connsiteX0"/>
              <a:gd fmla="*/ 353926 h 1203152" name="connsiteY0"/>
              <a:gd fmla="*/ 353926 w 707852" name="connsiteX1"/>
              <a:gd fmla="*/ 0 h 1203152" name="connsiteY1"/>
              <a:gd fmla="*/ 707852 w 707852" name="connsiteX2"/>
              <a:gd fmla="*/ 353926 h 1203152" name="connsiteY2"/>
              <a:gd fmla="*/ 334876 w 707852" name="connsiteX3"/>
              <a:gd fmla="*/ 1203152 h 1203152" name="connsiteY3"/>
              <a:gd fmla="*/ 0 w 707852" name="connsiteX4"/>
              <a:gd fmla="*/ 353926 h 120315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03152" w="707852">
                <a:moveTo>
                  <a:pt x="0" y="353926"/>
                </a:moveTo>
                <a:lnTo>
                  <a:pt x="353926" y="0"/>
                </a:lnTo>
                <a:lnTo>
                  <a:pt x="707852" y="353926"/>
                </a:lnTo>
                <a:lnTo>
                  <a:pt x="334876" y="1203152"/>
                </a:lnTo>
                <a:lnTo>
                  <a:pt x="0" y="353926"/>
                </a:lnTo>
                <a:close/>
              </a:path>
            </a:pathLst>
          </a:custGeom>
          <a:solidFill>
            <a:srgbClr val="5CB5C5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kern="0" lang="zh-CN">
              <a:solidFill>
                <a:sysClr lastClr="FFFFFF" val="window"/>
              </a:solidFill>
              <a:latin typeface="微软雅黑"/>
              <a:ea typeface="微软雅黑"/>
            </a:endParaRPr>
          </a:p>
        </p:txBody>
      </p:sp>
      <p:sp>
        <p:nvSpPr>
          <p:cNvPr id="483" name="文本框 221"/>
          <p:cNvSpPr txBox="1"/>
          <p:nvPr/>
        </p:nvSpPr>
        <p:spPr>
          <a:xfrm>
            <a:off x="7105649" y="1879600"/>
            <a:ext cx="332105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kern="0" lang="en-US" sz="1050">
                <a:solidFill>
                  <a:sysClr lastClr="FFFFFF" val="window"/>
                </a:solidFill>
                <a:latin typeface="+mn-lt"/>
                <a:ea typeface="+mn-ea"/>
              </a:rPr>
              <a:t>53</a:t>
            </a:r>
          </a:p>
        </p:txBody>
      </p:sp>
      <p:sp>
        <p:nvSpPr>
          <p:cNvPr id="484" name="菱形 1"/>
          <p:cNvSpPr/>
          <p:nvPr/>
        </p:nvSpPr>
        <p:spPr>
          <a:xfrm>
            <a:off x="8307388" y="3124200"/>
            <a:ext cx="241300" cy="336550"/>
          </a:xfrm>
          <a:custGeom>
            <a:gdLst>
              <a:gd fmla="*/ 0 w 707852" name="connsiteX0"/>
              <a:gd fmla="*/ 353926 h 1203152" name="connsiteY0"/>
              <a:gd fmla="*/ 353926 w 707852" name="connsiteX1"/>
              <a:gd fmla="*/ 0 h 1203152" name="connsiteY1"/>
              <a:gd fmla="*/ 707852 w 707852" name="connsiteX2"/>
              <a:gd fmla="*/ 353926 h 1203152" name="connsiteY2"/>
              <a:gd fmla="*/ 334876 w 707852" name="connsiteX3"/>
              <a:gd fmla="*/ 1203152 h 1203152" name="connsiteY3"/>
              <a:gd fmla="*/ 0 w 707852" name="connsiteX4"/>
              <a:gd fmla="*/ 353926 h 120315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03152" w="707852">
                <a:moveTo>
                  <a:pt x="0" y="353926"/>
                </a:moveTo>
                <a:lnTo>
                  <a:pt x="353926" y="0"/>
                </a:lnTo>
                <a:lnTo>
                  <a:pt x="707852" y="353926"/>
                </a:lnTo>
                <a:lnTo>
                  <a:pt x="334876" y="1203152"/>
                </a:lnTo>
                <a:lnTo>
                  <a:pt x="0" y="353926"/>
                </a:lnTo>
                <a:close/>
              </a:path>
            </a:pathLst>
          </a:custGeom>
          <a:solidFill>
            <a:srgbClr val="5CB5C5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kern="0" lang="zh-CN">
              <a:solidFill>
                <a:sysClr lastClr="FFFFFF" val="window"/>
              </a:solidFill>
              <a:latin typeface="微软雅黑"/>
              <a:ea typeface="微软雅黑"/>
            </a:endParaRPr>
          </a:p>
        </p:txBody>
      </p:sp>
      <p:sp>
        <p:nvSpPr>
          <p:cNvPr id="485" name="文本框 223"/>
          <p:cNvSpPr txBox="1"/>
          <p:nvPr/>
        </p:nvSpPr>
        <p:spPr>
          <a:xfrm>
            <a:off x="8269289" y="3133725"/>
            <a:ext cx="332105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kern="0" lang="en-US" sz="1050">
                <a:solidFill>
                  <a:sysClr lastClr="FFFFFF" val="window"/>
                </a:solidFill>
                <a:latin typeface="+mn-lt"/>
                <a:ea typeface="+mn-ea"/>
              </a:rPr>
              <a:t>56</a:t>
            </a:r>
          </a:p>
        </p:txBody>
      </p:sp>
      <p:sp>
        <p:nvSpPr>
          <p:cNvPr id="486" name="菱形 1"/>
          <p:cNvSpPr/>
          <p:nvPr/>
        </p:nvSpPr>
        <p:spPr>
          <a:xfrm>
            <a:off x="5589588" y="3265488"/>
            <a:ext cx="241300" cy="336550"/>
          </a:xfrm>
          <a:custGeom>
            <a:gdLst>
              <a:gd fmla="*/ 0 w 707852" name="connsiteX0"/>
              <a:gd fmla="*/ 353926 h 1203152" name="connsiteY0"/>
              <a:gd fmla="*/ 353926 w 707852" name="connsiteX1"/>
              <a:gd fmla="*/ 0 h 1203152" name="connsiteY1"/>
              <a:gd fmla="*/ 707852 w 707852" name="connsiteX2"/>
              <a:gd fmla="*/ 353926 h 1203152" name="connsiteY2"/>
              <a:gd fmla="*/ 334876 w 707852" name="connsiteX3"/>
              <a:gd fmla="*/ 1203152 h 1203152" name="connsiteY3"/>
              <a:gd fmla="*/ 0 w 707852" name="connsiteX4"/>
              <a:gd fmla="*/ 353926 h 120315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03152" w="707852">
                <a:moveTo>
                  <a:pt x="0" y="353926"/>
                </a:moveTo>
                <a:lnTo>
                  <a:pt x="353926" y="0"/>
                </a:lnTo>
                <a:lnTo>
                  <a:pt x="707852" y="353926"/>
                </a:lnTo>
                <a:lnTo>
                  <a:pt x="334876" y="1203152"/>
                </a:lnTo>
                <a:lnTo>
                  <a:pt x="0" y="353926"/>
                </a:lnTo>
                <a:close/>
              </a:path>
            </a:pathLst>
          </a:custGeom>
          <a:solidFill>
            <a:srgbClr val="5CB5C5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kern="0" lang="zh-CN">
              <a:solidFill>
                <a:sysClr lastClr="FFFFFF" val="window"/>
              </a:solidFill>
              <a:latin typeface="微软雅黑"/>
              <a:ea typeface="微软雅黑"/>
            </a:endParaRPr>
          </a:p>
        </p:txBody>
      </p:sp>
      <p:sp>
        <p:nvSpPr>
          <p:cNvPr id="487" name="文本框 225"/>
          <p:cNvSpPr txBox="1"/>
          <p:nvPr/>
        </p:nvSpPr>
        <p:spPr>
          <a:xfrm>
            <a:off x="5551488" y="3273425"/>
            <a:ext cx="332105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kern="0" lang="en-US" sz="1050">
                <a:solidFill>
                  <a:sysClr lastClr="FFFFFF" val="window"/>
                </a:solidFill>
                <a:latin typeface="+mn-lt"/>
                <a:ea typeface="+mn-ea"/>
              </a:rPr>
              <a:t>25</a:t>
            </a:r>
          </a:p>
        </p:txBody>
      </p:sp>
      <p:sp>
        <p:nvSpPr>
          <p:cNvPr id="488" name="菱形 1"/>
          <p:cNvSpPr/>
          <p:nvPr/>
        </p:nvSpPr>
        <p:spPr>
          <a:xfrm>
            <a:off x="3894138" y="1538288"/>
            <a:ext cx="241300" cy="336550"/>
          </a:xfrm>
          <a:custGeom>
            <a:gdLst>
              <a:gd fmla="*/ 0 w 707852" name="connsiteX0"/>
              <a:gd fmla="*/ 353926 h 1203152" name="connsiteY0"/>
              <a:gd fmla="*/ 353926 w 707852" name="connsiteX1"/>
              <a:gd fmla="*/ 0 h 1203152" name="connsiteY1"/>
              <a:gd fmla="*/ 707852 w 707852" name="connsiteX2"/>
              <a:gd fmla="*/ 353926 h 1203152" name="connsiteY2"/>
              <a:gd fmla="*/ 334876 w 707852" name="connsiteX3"/>
              <a:gd fmla="*/ 1203152 h 1203152" name="connsiteY3"/>
              <a:gd fmla="*/ 0 w 707852" name="connsiteX4"/>
              <a:gd fmla="*/ 353926 h 120315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03152" w="707852">
                <a:moveTo>
                  <a:pt x="0" y="353926"/>
                </a:moveTo>
                <a:lnTo>
                  <a:pt x="353926" y="0"/>
                </a:lnTo>
                <a:lnTo>
                  <a:pt x="707852" y="353926"/>
                </a:lnTo>
                <a:lnTo>
                  <a:pt x="334876" y="1203152"/>
                </a:lnTo>
                <a:lnTo>
                  <a:pt x="0" y="353926"/>
                </a:lnTo>
                <a:close/>
              </a:path>
            </a:pathLst>
          </a:custGeom>
          <a:solidFill>
            <a:srgbClr val="5CB5C5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kern="0" lang="zh-CN">
              <a:solidFill>
                <a:sysClr lastClr="FFFFFF" val="window"/>
              </a:solidFill>
              <a:latin typeface="微软雅黑"/>
              <a:ea typeface="微软雅黑"/>
            </a:endParaRPr>
          </a:p>
        </p:txBody>
      </p:sp>
      <p:sp>
        <p:nvSpPr>
          <p:cNvPr id="489" name="文本框 227"/>
          <p:cNvSpPr txBox="1"/>
          <p:nvPr/>
        </p:nvSpPr>
        <p:spPr>
          <a:xfrm>
            <a:off x="3854450" y="1547813"/>
            <a:ext cx="332105" cy="25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kern="0" lang="en-US" sz="1050">
                <a:solidFill>
                  <a:sysClr lastClr="FFFFFF" val="window"/>
                </a:solidFill>
                <a:latin typeface="+mn-lt"/>
                <a:ea typeface="+mn-ea"/>
              </a:rPr>
              <a:t>22</a:t>
            </a:r>
          </a:p>
        </p:txBody>
      </p:sp>
      <p:cxnSp>
        <p:nvCxnSpPr>
          <p:cNvPr id="27662" name="直接连接符 489"/>
          <p:cNvCxnSpPr>
            <a:cxnSpLocks noChangeShapeType="1"/>
            <a:stCxn id="480" idx="3"/>
            <a:endCxn id="482" idx="3"/>
          </p:cNvCxnSpPr>
          <p:nvPr/>
        </p:nvCxnSpPr>
        <p:spPr bwMode="auto">
          <a:xfrm flipV="1">
            <a:off x="5132388" y="2206625"/>
            <a:ext cx="2125662" cy="282575"/>
          </a:xfrm>
          <a:prstGeom prst="line">
            <a:avLst/>
          </a:prstGeom>
          <a:noFill/>
          <a:ln algn="ctr" w="6350">
            <a:solidFill>
              <a:srgbClr val="5CB5C5"/>
            </a:solidFill>
            <a:miter lim="800000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27663" name="直接连接符 490"/>
          <p:cNvCxnSpPr>
            <a:cxnSpLocks noChangeShapeType="1"/>
            <a:endCxn id="484" idx="3"/>
          </p:cNvCxnSpPr>
          <p:nvPr/>
        </p:nvCxnSpPr>
        <p:spPr bwMode="auto">
          <a:xfrm>
            <a:off x="5116513" y="2486025"/>
            <a:ext cx="3305175" cy="974725"/>
          </a:xfrm>
          <a:prstGeom prst="line">
            <a:avLst/>
          </a:prstGeom>
          <a:noFill/>
          <a:ln algn="ctr" w="6350">
            <a:solidFill>
              <a:srgbClr val="5CB5C5"/>
            </a:solidFill>
            <a:miter lim="800000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27664" name="直接连接符 491"/>
          <p:cNvCxnSpPr>
            <a:cxnSpLocks noChangeShapeType="1"/>
            <a:endCxn id="486" idx="3"/>
          </p:cNvCxnSpPr>
          <p:nvPr/>
        </p:nvCxnSpPr>
        <p:spPr bwMode="auto">
          <a:xfrm>
            <a:off x="5114925" y="2486025"/>
            <a:ext cx="588963" cy="1116013"/>
          </a:xfrm>
          <a:prstGeom prst="line">
            <a:avLst/>
          </a:prstGeom>
          <a:noFill/>
          <a:ln algn="ctr" w="6350">
            <a:solidFill>
              <a:srgbClr val="5CB5C5"/>
            </a:solidFill>
            <a:miter lim="800000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27665" name="直接连接符 492"/>
          <p:cNvCxnSpPr>
            <a:cxnSpLocks noChangeShapeType="1"/>
            <a:endCxn id="488" idx="3"/>
          </p:cNvCxnSpPr>
          <p:nvPr/>
        </p:nvCxnSpPr>
        <p:spPr bwMode="auto">
          <a:xfrm flipH="1" flipV="1">
            <a:off x="4006850" y="1874838"/>
            <a:ext cx="1116013" cy="623887"/>
          </a:xfrm>
          <a:prstGeom prst="line">
            <a:avLst/>
          </a:prstGeom>
          <a:noFill/>
          <a:ln algn="ctr" w="6350">
            <a:solidFill>
              <a:srgbClr val="5CB5C5"/>
            </a:solidFill>
            <a:miter lim="800000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494" name="矩形 493"/>
          <p:cNvSpPr/>
          <p:nvPr/>
        </p:nvSpPr>
        <p:spPr>
          <a:xfrm>
            <a:off x="307975" y="1419225"/>
            <a:ext cx="2319338" cy="411480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kern="0" lang="zh-CN" sz="1600">
                <a:latin charset="-122" pitchFamily="34" typeface="微软雅黑"/>
                <a:ea charset="-122" panose="020b0503020204020204" pitchFamily="34" typeface="微软雅黑"/>
              </a:rPr>
              <a:t>宁波思翔广告有限公司</a:t>
            </a:r>
          </a:p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kern="0" lang="zh-CN" sz="1600">
                <a:latin charset="-122" pitchFamily="34" typeface="微软雅黑"/>
                <a:ea charset="-122" panose="020b0503020204020204" pitchFamily="34" typeface="微软雅黑"/>
              </a:rPr>
              <a:t>是浙江地区第一家精品PPT设计机构。拥有国内顶尖的PPT制作技术、顶级的PPT设计团队，坚持精益求精、拒绝平庸的做事精神，帮助您实现美观、精致、严谨、动感的PPT展示效果，让您的PPT创造卓越价值。</a:t>
            </a:r>
          </a:p>
        </p:txBody>
      </p:sp>
    </p:spTree>
  </p:cSld>
  <p:clrMapOvr>
    <a:masterClrMapping/>
  </p:clrMapOvr>
  <p:transition spd="slow">
    <p:fade/>
  </p:transition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4" name="TextBox 108"/>
          <p:cNvSpPr txBox="1">
            <a:spLocks noChangeArrowheads="1"/>
          </p:cNvSpPr>
          <p:nvPr/>
        </p:nvSpPr>
        <p:spPr bwMode="auto">
          <a:xfrm>
            <a:off x="3175" y="6350"/>
            <a:ext cx="20116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>
                <a:solidFill>
                  <a:schemeClr val="bg1"/>
                </a:solidFill>
              </a:rPr>
              <a:t>双击此处添加标题</a:t>
            </a:r>
          </a:p>
        </p:txBody>
      </p:sp>
      <p:grpSp>
        <p:nvGrpSpPr>
          <p:cNvPr id="28675" name="组合 1"/>
          <p:cNvGrpSpPr/>
          <p:nvPr/>
        </p:nvGrpSpPr>
        <p:grpSpPr>
          <a:xfrm>
            <a:off x="827088" y="949325"/>
            <a:ext cx="7269162" cy="3567113"/>
            <a:chOff x="1540541" y="1240025"/>
            <a:chExt cx="9220200" cy="4523271"/>
          </a:xfrm>
        </p:grpSpPr>
        <p:sp>
          <p:nvSpPr>
            <p:cNvPr id="222" name="矩形 221"/>
            <p:cNvSpPr/>
            <p:nvPr/>
          </p:nvSpPr>
          <p:spPr>
            <a:xfrm>
              <a:off x="5295874" y="1240025"/>
              <a:ext cx="4542645" cy="104355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kern="0" lang="zh-CN" sz="1600">
                  <a:latin typeface="微软雅黑"/>
                  <a:ea typeface="+mn-ea"/>
                </a:rPr>
                <a:t>双击添加文字</a:t>
              </a:r>
            </a:p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kern="0" lang="zh-CN" sz="1600">
                  <a:latin typeface="微软雅黑"/>
                  <a:ea typeface="+mn-ea"/>
                </a:rPr>
                <a:t>双击添加文字</a:t>
              </a:r>
            </a:p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kern="0" lang="zh-CN" sz="1600">
                  <a:latin typeface="微软雅黑"/>
                  <a:ea typeface="+mn-ea"/>
                </a:rPr>
                <a:t>双击添加文字</a:t>
              </a:r>
            </a:p>
          </p:txBody>
        </p:sp>
        <p:sp>
          <p:nvSpPr>
            <p:cNvPr id="223" name="矩形 222"/>
            <p:cNvSpPr/>
            <p:nvPr/>
          </p:nvSpPr>
          <p:spPr>
            <a:xfrm>
              <a:off x="2531224" y="1525875"/>
              <a:ext cx="2551613" cy="57975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kern="0" lang="zh-CN" sz="2400">
                  <a:solidFill>
                    <a:srgbClr val="E84A1F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双击添加文字</a:t>
              </a:r>
            </a:p>
          </p:txBody>
        </p:sp>
        <p:sp>
          <p:nvSpPr>
            <p:cNvPr id="224" name="矩形 223"/>
            <p:cNvSpPr/>
            <p:nvPr/>
          </p:nvSpPr>
          <p:spPr>
            <a:xfrm>
              <a:off x="5295872" y="2991358"/>
              <a:ext cx="4550700" cy="104355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kern="0" lang="zh-CN" sz="1600">
                  <a:latin typeface="微软雅黑"/>
                  <a:ea typeface="+mn-ea"/>
                </a:rPr>
                <a:t>双击添加文字</a:t>
              </a:r>
            </a:p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kern="0" lang="zh-CN" sz="1600">
                  <a:latin typeface="微软雅黑"/>
                  <a:ea typeface="+mn-ea"/>
                </a:rPr>
                <a:t>双击添加文字</a:t>
              </a:r>
            </a:p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kern="0" lang="zh-CN" sz="1600">
                  <a:latin typeface="微软雅黑"/>
                  <a:ea typeface="+mn-ea"/>
                </a:rPr>
                <a:t>双击添加文字</a:t>
              </a:r>
            </a:p>
          </p:txBody>
        </p:sp>
        <p:sp>
          <p:nvSpPr>
            <p:cNvPr id="225" name="矩形 224"/>
            <p:cNvSpPr/>
            <p:nvPr/>
          </p:nvSpPr>
          <p:spPr>
            <a:xfrm>
              <a:off x="2533237" y="3242987"/>
              <a:ext cx="2551613" cy="57975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kern="0" lang="zh-CN" sz="2400">
                  <a:solidFill>
                    <a:srgbClr val="5CB5C5"/>
                  </a:solidFill>
                  <a:latin typeface="微软雅黑"/>
                  <a:ea typeface="+mn-ea"/>
                </a:rPr>
                <a:t>双击添加文字</a:t>
              </a:r>
            </a:p>
          </p:txBody>
        </p:sp>
        <p:sp>
          <p:nvSpPr>
            <p:cNvPr id="226" name="矩形 225"/>
            <p:cNvSpPr/>
            <p:nvPr/>
          </p:nvSpPr>
          <p:spPr>
            <a:xfrm>
              <a:off x="5295874" y="4708470"/>
              <a:ext cx="4542645" cy="104355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kern="0" lang="zh-CN" sz="1600">
                  <a:latin typeface="微软雅黑"/>
                  <a:ea typeface="+mn-ea"/>
                </a:rPr>
                <a:t>双击添加文字</a:t>
              </a:r>
            </a:p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kern="0" lang="zh-CN" sz="1600">
                  <a:latin typeface="微软雅黑"/>
                  <a:ea typeface="+mn-ea"/>
                </a:rPr>
                <a:t>双击添加文字</a:t>
              </a:r>
            </a:p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kern="0" lang="zh-CN" sz="1600">
                  <a:latin typeface="微软雅黑"/>
                  <a:ea typeface="+mn-ea"/>
                </a:rPr>
                <a:t>双击添加文字</a:t>
              </a:r>
            </a:p>
          </p:txBody>
        </p:sp>
        <p:sp>
          <p:nvSpPr>
            <p:cNvPr id="227" name="矩形 226"/>
            <p:cNvSpPr/>
            <p:nvPr/>
          </p:nvSpPr>
          <p:spPr>
            <a:xfrm>
              <a:off x="2531224" y="4960098"/>
              <a:ext cx="2551613" cy="57975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kern="0" lang="zh-CN" sz="2400">
                  <a:solidFill>
                    <a:srgbClr val="E84A1F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双击添加文字</a:t>
              </a:r>
            </a:p>
          </p:txBody>
        </p:sp>
        <p:sp>
          <p:nvSpPr>
            <p:cNvPr id="228" name="矩形 227"/>
            <p:cNvSpPr/>
            <p:nvPr/>
          </p:nvSpPr>
          <p:spPr>
            <a:xfrm rot="2700000">
              <a:off x="1821484" y="1591250"/>
              <a:ext cx="352280" cy="350364"/>
            </a:xfrm>
            <a:prstGeom prst="rect">
              <a:avLst/>
            </a:prstGeom>
            <a:solidFill>
              <a:srgbClr val="E84A1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229" name="矩形 228"/>
            <p:cNvSpPr/>
            <p:nvPr/>
          </p:nvSpPr>
          <p:spPr>
            <a:xfrm rot="2700000">
              <a:off x="1821486" y="3308361"/>
              <a:ext cx="352279" cy="350364"/>
            </a:xfrm>
            <a:prstGeom prst="rect">
              <a:avLst/>
            </a:prstGeom>
            <a:solidFill>
              <a:srgbClr val="5CB5C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230" name="矩形 229"/>
            <p:cNvSpPr/>
            <p:nvPr/>
          </p:nvSpPr>
          <p:spPr>
            <a:xfrm rot="2700000">
              <a:off x="1821484" y="5025473"/>
              <a:ext cx="352280" cy="350364"/>
            </a:xfrm>
            <a:prstGeom prst="rect">
              <a:avLst/>
            </a:prstGeom>
            <a:solidFill>
              <a:srgbClr val="E84A1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231" name="矩形 230"/>
            <p:cNvSpPr/>
            <p:nvPr/>
          </p:nvSpPr>
          <p:spPr>
            <a:xfrm rot="2700000">
              <a:off x="10127517" y="1591250"/>
              <a:ext cx="352280" cy="350364"/>
            </a:xfrm>
            <a:prstGeom prst="rect">
              <a:avLst/>
            </a:prstGeom>
            <a:solidFill>
              <a:srgbClr val="E84A1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232" name="矩形 231"/>
            <p:cNvSpPr/>
            <p:nvPr/>
          </p:nvSpPr>
          <p:spPr>
            <a:xfrm rot="2700000">
              <a:off x="10127519" y="3308361"/>
              <a:ext cx="352279" cy="350364"/>
            </a:xfrm>
            <a:prstGeom prst="rect">
              <a:avLst/>
            </a:prstGeom>
            <a:solidFill>
              <a:srgbClr val="5CB5C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233" name="矩形 232"/>
            <p:cNvSpPr/>
            <p:nvPr/>
          </p:nvSpPr>
          <p:spPr>
            <a:xfrm rot="2700000">
              <a:off x="10127517" y="5025473"/>
              <a:ext cx="352280" cy="350364"/>
            </a:xfrm>
            <a:prstGeom prst="rect">
              <a:avLst/>
            </a:prstGeom>
            <a:solidFill>
              <a:srgbClr val="E84A1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cxnSp>
          <p:nvCxnSpPr>
            <p:cNvPr id="28688" name="直接连接符 233"/>
            <p:cNvCxnSpPr>
              <a:cxnSpLocks noChangeShapeType="1"/>
            </p:cNvCxnSpPr>
            <p:nvPr/>
          </p:nvCxnSpPr>
          <p:spPr bwMode="auto">
            <a:xfrm>
              <a:off x="1540541" y="2647950"/>
              <a:ext cx="9220200" cy="0"/>
            </a:xfrm>
            <a:prstGeom prst="line">
              <a:avLst/>
            </a:prstGeom>
            <a:noFill/>
            <a:ln algn="ctr" w="3175">
              <a:solidFill>
                <a:srgbClr val="3D4C5F"/>
              </a:solidFill>
              <a:prstDash val="dash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cxnSp>
          <p:nvCxnSpPr>
            <p:cNvPr id="28689" name="直接连接符 234"/>
            <p:cNvCxnSpPr>
              <a:cxnSpLocks noChangeShapeType="1"/>
            </p:cNvCxnSpPr>
            <p:nvPr/>
          </p:nvCxnSpPr>
          <p:spPr bwMode="auto">
            <a:xfrm>
              <a:off x="1540541" y="4362450"/>
              <a:ext cx="9220200" cy="0"/>
            </a:xfrm>
            <a:prstGeom prst="line">
              <a:avLst/>
            </a:prstGeom>
            <a:noFill/>
            <a:ln algn="ctr" w="3175">
              <a:solidFill>
                <a:srgbClr val="3D4C5F"/>
              </a:solidFill>
              <a:prstDash val="dash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</p:grpSp>
    </p:spTree>
  </p:cSld>
  <p:clrMapOvr>
    <a:masterClrMapping/>
  </p:clrMapOvr>
  <p:transition spd="slow">
    <p:fade/>
  </p:transition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698" name="TextBox 108"/>
          <p:cNvSpPr txBox="1">
            <a:spLocks noChangeArrowheads="1"/>
          </p:cNvSpPr>
          <p:nvPr/>
        </p:nvSpPr>
        <p:spPr bwMode="auto">
          <a:xfrm>
            <a:off x="3175" y="6350"/>
            <a:ext cx="20116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>
                <a:solidFill>
                  <a:schemeClr val="bg1"/>
                </a:solidFill>
              </a:rPr>
              <a:t>双击此处添加标题</a:t>
            </a:r>
          </a:p>
        </p:txBody>
      </p:sp>
      <p:grpSp>
        <p:nvGrpSpPr>
          <p:cNvPr id="29699" name="组合 2"/>
          <p:cNvGrpSpPr/>
          <p:nvPr/>
        </p:nvGrpSpPr>
        <p:grpSpPr>
          <a:xfrm>
            <a:off x="1019175" y="950913"/>
            <a:ext cx="7189788" cy="2568575"/>
            <a:chOff x="1092161" y="1607733"/>
            <a:chExt cx="8650985" cy="3091564"/>
          </a:xfrm>
        </p:grpSpPr>
        <p:sp>
          <p:nvSpPr>
            <p:cNvPr id="31" name="矩形 1"/>
            <p:cNvSpPr/>
            <p:nvPr/>
          </p:nvSpPr>
          <p:spPr>
            <a:xfrm rot="1321971">
              <a:off x="1210589" y="1607733"/>
              <a:ext cx="2299798" cy="2686489"/>
            </a:xfrm>
            <a:custGeom>
              <a:gdLst>
                <a:gd fmla="*/ 424422 w 3256770" name="connsiteX0"/>
                <a:gd fmla="*/ 313631 h 3806294" name="connsiteY0"/>
                <a:gd fmla="*/ 2801257 w 3256770" name="connsiteX1"/>
                <a:gd fmla="*/ 0 h 3806294" name="connsiteY1"/>
                <a:gd fmla="*/ 3256770 w 3256770" name="connsiteX2"/>
                <a:gd fmla="*/ 3806294 h 3806294" name="connsiteY2"/>
                <a:gd fmla="*/ 0 w 3256770" name="connsiteX3"/>
                <a:gd fmla="*/ 3802743 h 3806294" name="connsiteY3"/>
                <a:gd fmla="*/ 424422 w 3256770" name="connsiteX4"/>
                <a:gd fmla="*/ 313631 h 3806294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3806293" w="3256770">
                  <a:moveTo>
                    <a:pt x="424422" y="313631"/>
                  </a:moveTo>
                  <a:lnTo>
                    <a:pt x="2801257" y="0"/>
                  </a:lnTo>
                  <a:lnTo>
                    <a:pt x="3256770" y="3806294"/>
                  </a:lnTo>
                  <a:lnTo>
                    <a:pt x="0" y="3802743"/>
                  </a:lnTo>
                  <a:lnTo>
                    <a:pt x="424422" y="313631"/>
                  </a:lnTo>
                  <a:close/>
                </a:path>
              </a:pathLst>
            </a:custGeom>
            <a:solidFill>
              <a:srgbClr val="5CB5C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1092161" y="1852307"/>
              <a:ext cx="2135527" cy="2774383"/>
            </a:xfrm>
            <a:prstGeom prst="rect">
              <a:avLst/>
            </a:prstGeom>
            <a:solidFill>
              <a:srgbClr val="E84A1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33" name="矩形 1"/>
            <p:cNvSpPr/>
            <p:nvPr/>
          </p:nvSpPr>
          <p:spPr>
            <a:xfrm rot="765310">
              <a:off x="3995560" y="1687984"/>
              <a:ext cx="2540475" cy="2969277"/>
            </a:xfrm>
            <a:custGeom>
              <a:gdLst>
                <a:gd fmla="*/ 424422 w 3256770" name="connsiteX0"/>
                <a:gd fmla="*/ 313631 h 3806294" name="connsiteY0"/>
                <a:gd fmla="*/ 2801257 w 3256770" name="connsiteX1"/>
                <a:gd fmla="*/ 0 h 3806294" name="connsiteY1"/>
                <a:gd fmla="*/ 3256770 w 3256770" name="connsiteX2"/>
                <a:gd fmla="*/ 3806294 h 3806294" name="connsiteY2"/>
                <a:gd fmla="*/ 0 w 3256770" name="connsiteX3"/>
                <a:gd fmla="*/ 3802743 h 3806294" name="connsiteY3"/>
                <a:gd fmla="*/ 424422 w 3256770" name="connsiteX4"/>
                <a:gd fmla="*/ 313631 h 3806294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3806293" w="3256770">
                  <a:moveTo>
                    <a:pt x="424422" y="313631"/>
                  </a:moveTo>
                  <a:lnTo>
                    <a:pt x="2801257" y="0"/>
                  </a:lnTo>
                  <a:lnTo>
                    <a:pt x="3256770" y="3806294"/>
                  </a:lnTo>
                  <a:lnTo>
                    <a:pt x="0" y="3802743"/>
                  </a:lnTo>
                  <a:lnTo>
                    <a:pt x="424422" y="313631"/>
                  </a:lnTo>
                  <a:close/>
                </a:path>
              </a:pathLst>
            </a:custGeom>
            <a:solidFill>
              <a:srgbClr val="5CB5C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4230507" y="1852307"/>
              <a:ext cx="2135527" cy="2774383"/>
            </a:xfrm>
            <a:prstGeom prst="rect">
              <a:avLst/>
            </a:prstGeom>
            <a:solidFill>
              <a:srgbClr val="E84A1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35" name="矩形 1"/>
            <p:cNvSpPr/>
            <p:nvPr/>
          </p:nvSpPr>
          <p:spPr>
            <a:xfrm rot="1891259">
              <a:off x="7445258" y="2012808"/>
              <a:ext cx="2297888" cy="2686489"/>
            </a:xfrm>
            <a:custGeom>
              <a:gdLst>
                <a:gd fmla="*/ 424422 w 3256770" name="connsiteX0"/>
                <a:gd fmla="*/ 313631 h 3806294" name="connsiteY0"/>
                <a:gd fmla="*/ 2801257 w 3256770" name="connsiteX1"/>
                <a:gd fmla="*/ 0 h 3806294" name="connsiteY1"/>
                <a:gd fmla="*/ 3256770 w 3256770" name="connsiteX2"/>
                <a:gd fmla="*/ 3806294 h 3806294" name="connsiteY2"/>
                <a:gd fmla="*/ 0 w 3256770" name="connsiteX3"/>
                <a:gd fmla="*/ 3802743 h 3806294" name="connsiteY3"/>
                <a:gd fmla="*/ 424422 w 3256770" name="connsiteX4"/>
                <a:gd fmla="*/ 313631 h 3806294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3806293" w="3256770">
                  <a:moveTo>
                    <a:pt x="424422" y="313631"/>
                  </a:moveTo>
                  <a:lnTo>
                    <a:pt x="2801257" y="0"/>
                  </a:lnTo>
                  <a:lnTo>
                    <a:pt x="3256770" y="3806294"/>
                  </a:lnTo>
                  <a:lnTo>
                    <a:pt x="0" y="3802743"/>
                  </a:lnTo>
                  <a:lnTo>
                    <a:pt x="424422" y="313631"/>
                  </a:lnTo>
                  <a:close/>
                </a:path>
              </a:pathLst>
            </a:custGeom>
            <a:solidFill>
              <a:srgbClr val="5CB5C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7336381" y="1852307"/>
              <a:ext cx="2135527" cy="2774383"/>
            </a:xfrm>
            <a:prstGeom prst="rect">
              <a:avLst/>
            </a:prstGeom>
            <a:solidFill>
              <a:srgbClr val="E84A1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pic>
          <p:nvPicPr>
            <p:cNvPr id="29707" name="图片 3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745" l="27702" r="25970" t="19679"/>
            <a:stretch>
              <a:fillRect/>
            </a:stretch>
          </p:blipFill>
          <p:spPr bwMode="auto">
            <a:xfrm>
              <a:off x="1092161" y="1851853"/>
              <a:ext cx="2136021" cy="2230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8" name="图片 3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1781" l="28017" r="25656" t="18645"/>
            <a:stretch>
              <a:fillRect/>
            </a:stretch>
          </p:blipFill>
          <p:spPr bwMode="auto">
            <a:xfrm>
              <a:off x="4230858" y="1851853"/>
              <a:ext cx="2136021" cy="2230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09" name="图片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745" l="28331" r="25342" t="19679"/>
            <a:stretch>
              <a:fillRect/>
            </a:stretch>
          </p:blipFill>
          <p:spPr bwMode="auto">
            <a:xfrm>
              <a:off x="7335527" y="1851853"/>
              <a:ext cx="2136021" cy="2230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" name="矩形 40"/>
            <p:cNvSpPr/>
            <p:nvPr/>
          </p:nvSpPr>
          <p:spPr>
            <a:xfrm>
              <a:off x="1323287" y="4154738"/>
              <a:ext cx="1687028" cy="4035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kern="0" lang="zh-CN" sz="1600">
                  <a:solidFill>
                    <a:sysClr lastClr="FFFFFF" val="window"/>
                  </a:solidFill>
                  <a:latin typeface="+mn-lt"/>
                  <a:ea charset="-122" panose="020b0503020204020204" pitchFamily="34" typeface="微软雅黑"/>
                </a:rPr>
                <a:t>双击添加文字</a:t>
              </a:r>
            </a:p>
          </p:txBody>
        </p:sp>
        <p:sp>
          <p:nvSpPr>
            <p:cNvPr id="42" name="矩形 41"/>
            <p:cNvSpPr/>
            <p:nvPr/>
          </p:nvSpPr>
          <p:spPr>
            <a:xfrm>
              <a:off x="4482646" y="4154738"/>
              <a:ext cx="1687028" cy="4035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kern="0" lang="zh-CN" sz="1600">
                  <a:solidFill>
                    <a:sysClr lastClr="FFFFFF" val="window"/>
                  </a:solidFill>
                  <a:latin typeface="+mn-lt"/>
                  <a:ea typeface="+mn-ea"/>
                </a:rPr>
                <a:t>双击添加文字</a:t>
              </a:r>
            </a:p>
          </p:txBody>
        </p:sp>
        <p:sp>
          <p:nvSpPr>
            <p:cNvPr id="43" name="矩形 42"/>
            <p:cNvSpPr/>
            <p:nvPr/>
          </p:nvSpPr>
          <p:spPr>
            <a:xfrm>
              <a:off x="7565598" y="4154738"/>
              <a:ext cx="1687028" cy="4035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kern="0" lang="zh-CN" sz="1600">
                  <a:solidFill>
                    <a:sysClr lastClr="FFFFFF" val="window"/>
                  </a:solidFill>
                  <a:latin typeface="+mn-lt"/>
                  <a:ea charset="-122" panose="020b0503020204020204" pitchFamily="34" typeface="微软雅黑"/>
                </a:rPr>
                <a:t>双击添加文字</a:t>
              </a:r>
            </a:p>
          </p:txBody>
        </p:sp>
      </p:grpSp>
      <p:sp>
        <p:nvSpPr>
          <p:cNvPr id="46" name="矩形 45"/>
          <p:cNvSpPr/>
          <p:nvPr/>
        </p:nvSpPr>
        <p:spPr>
          <a:xfrm>
            <a:off x="1019175" y="3508375"/>
            <a:ext cx="6964363" cy="155448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kern="0" lang="zh-CN" sz="1600">
                <a:latin charset="-122" pitchFamily="34" typeface="微软雅黑"/>
                <a:ea charset="-122" panose="020b0503020204020204" pitchFamily="34" typeface="微软雅黑"/>
              </a:rPr>
              <a:t>宁波思翔广告有限公司</a:t>
            </a:r>
          </a:p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kern="0" lang="zh-CN" sz="1600">
                <a:latin charset="-122" pitchFamily="34" typeface="微软雅黑"/>
                <a:ea charset="-122" panose="020b0503020204020204" pitchFamily="34" typeface="微软雅黑"/>
              </a:rPr>
              <a:t>是浙江地区第一家精品PPT设计机构。拥有国内顶尖的PPT制作技术、顶级的PPT设计团队，坚持精益求精、拒绝平庸的做事精神，帮助您实现美观、精致、严谨、动感的PPT展示效果，让您的PPT创造卓越价值。</a:t>
            </a:r>
          </a:p>
        </p:txBody>
      </p:sp>
    </p:spTree>
  </p:cSld>
  <p:clrMapOvr>
    <a:masterClrMapping/>
  </p:clrMapOvr>
  <p:transition spd="slow">
    <p:fade/>
  </p:transition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22" name="TextBox 108"/>
          <p:cNvSpPr txBox="1">
            <a:spLocks noChangeArrowheads="1"/>
          </p:cNvSpPr>
          <p:nvPr/>
        </p:nvSpPr>
        <p:spPr bwMode="auto">
          <a:xfrm>
            <a:off x="3175" y="6350"/>
            <a:ext cx="20116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>
                <a:solidFill>
                  <a:schemeClr val="bg1"/>
                </a:solidFill>
              </a:rPr>
              <a:t>双击此处添加标题</a:t>
            </a:r>
          </a:p>
        </p:txBody>
      </p:sp>
      <p:grpSp>
        <p:nvGrpSpPr>
          <p:cNvPr id="30723" name="组合 1"/>
          <p:cNvGrpSpPr/>
          <p:nvPr/>
        </p:nvGrpSpPr>
        <p:grpSpPr>
          <a:xfrm>
            <a:off x="546100" y="700088"/>
            <a:ext cx="7770813" cy="3259137"/>
            <a:chOff x="1490517" y="1058929"/>
            <a:chExt cx="9216571" cy="3865234"/>
          </a:xfrm>
        </p:grpSpPr>
        <p:grpSp>
          <p:nvGrpSpPr>
            <p:cNvPr id="30725" name="组合 16"/>
            <p:cNvGrpSpPr/>
            <p:nvPr/>
          </p:nvGrpSpPr>
          <p:grpSpPr>
            <a:xfrm>
              <a:off x="1884375" y="1058929"/>
              <a:ext cx="8423249" cy="3865234"/>
              <a:chOff x="6856194" y="1757527"/>
              <a:chExt cx="6178108" cy="2834991"/>
            </a:xfrm>
          </p:grpSpPr>
          <p:pic>
            <p:nvPicPr>
              <p:cNvPr id="30736" name="图片 1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rcRect r="12924" t="29762"/>
              <a:stretch>
                <a:fillRect/>
              </a:stretch>
            </p:blipFill>
            <p:spPr bwMode="auto">
              <a:xfrm>
                <a:off x="8348050" y="1757527"/>
                <a:ext cx="4686252" cy="28349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737" name="图片 1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val="0"/>
                  </a:ext>
                </a:extLst>
              </a:blip>
              <a:srcRect l="19609" r="19609"/>
              <a:stretch>
                <a:fillRect/>
              </a:stretch>
            </p:blipFill>
            <p:spPr bwMode="auto">
              <a:xfrm>
                <a:off x="6860919" y="1757527"/>
                <a:ext cx="1356732" cy="13567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738" name="图片 19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val="0"/>
                  </a:ext>
                </a:extLst>
              </a:blip>
              <a:srcRect l="19440" r="19440"/>
              <a:stretch>
                <a:fillRect/>
              </a:stretch>
            </p:blipFill>
            <p:spPr bwMode="auto">
              <a:xfrm>
                <a:off x="6856194" y="3231180"/>
                <a:ext cx="1361338" cy="13613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2" name="矩形 21"/>
            <p:cNvSpPr/>
            <p:nvPr/>
          </p:nvSpPr>
          <p:spPr>
            <a:xfrm>
              <a:off x="1490517" y="1209547"/>
              <a:ext cx="1494986" cy="581761"/>
            </a:xfrm>
            <a:prstGeom prst="rect">
              <a:avLst/>
            </a:prstGeom>
            <a:solidFill>
              <a:srgbClr val="E84A1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23" name="直角三角形 22"/>
            <p:cNvSpPr/>
            <p:nvPr/>
          </p:nvSpPr>
          <p:spPr>
            <a:xfrm rot="10800000">
              <a:off x="1490517" y="1783778"/>
              <a:ext cx="401048" cy="165680"/>
            </a:xfrm>
            <a:prstGeom prst="rtTriangle">
              <a:avLst/>
            </a:prstGeom>
            <a:solidFill>
              <a:srgbClr val="932B0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1490517" y="3192056"/>
              <a:ext cx="1494986" cy="579879"/>
            </a:xfrm>
            <a:prstGeom prst="rect">
              <a:avLst/>
            </a:prstGeom>
            <a:solidFill>
              <a:srgbClr val="E84A1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25" name="直角三角形 24"/>
            <p:cNvSpPr/>
            <p:nvPr/>
          </p:nvSpPr>
          <p:spPr>
            <a:xfrm rot="10800000">
              <a:off x="1490517" y="3766288"/>
              <a:ext cx="401048" cy="165680"/>
            </a:xfrm>
            <a:prstGeom prst="rtTriangle">
              <a:avLst/>
            </a:prstGeom>
            <a:solidFill>
              <a:srgbClr val="932B0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>
                <a:solidFill>
                  <a:sysClr lastClr="FFFFFF" val="window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30730" name="组合 25"/>
            <p:cNvGrpSpPr/>
            <p:nvPr/>
          </p:nvGrpSpPr>
          <p:grpSpPr>
            <a:xfrm flipH="1">
              <a:off x="8279230" y="1210144"/>
              <a:ext cx="2427858" cy="739981"/>
              <a:chOff x="7458529" y="3592888"/>
              <a:chExt cx="2427858" cy="739981"/>
            </a:xfrm>
          </p:grpSpPr>
          <p:sp>
            <p:nvSpPr>
              <p:cNvPr id="27" name="矩形 26"/>
              <p:cNvSpPr/>
              <p:nvPr/>
            </p:nvSpPr>
            <p:spPr>
              <a:xfrm>
                <a:off x="7458529" y="3592291"/>
                <a:ext cx="2426999" cy="579879"/>
              </a:xfrm>
              <a:prstGeom prst="rect">
                <a:avLst/>
              </a:prstGeom>
              <a:solidFill>
                <a:srgbClr val="5CB5C5"/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FFFFFF" val="window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28" name="直角三角形 27"/>
              <p:cNvSpPr/>
              <p:nvPr/>
            </p:nvSpPr>
            <p:spPr>
              <a:xfrm rot="10800000">
                <a:off x="7458529" y="4166522"/>
                <a:ext cx="401048" cy="165680"/>
              </a:xfrm>
              <a:prstGeom prst="rtTriangle">
                <a:avLst/>
              </a:prstGeom>
              <a:solidFill>
                <a:srgbClr val="2A6974"/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kern="0" lang="zh-CN">
                  <a:solidFill>
                    <a:sysClr lastClr="FFFFFF" val="window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29" name="文本框 17"/>
            <p:cNvSpPr txBox="1"/>
            <p:nvPr/>
          </p:nvSpPr>
          <p:spPr>
            <a:xfrm>
              <a:off x="1522526" y="1346985"/>
              <a:ext cx="1738250" cy="4337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kern="0" lang="en-US">
                  <a:solidFill>
                    <a:sysClr lastClr="FFFFFF" val="window"/>
                  </a:solidFill>
                  <a:latin typeface="+mn-lt"/>
                  <a:ea typeface="+mn-ea"/>
                </a:rPr>
                <a:t>TEXT HERE</a:t>
              </a:r>
            </a:p>
          </p:txBody>
        </p:sp>
        <p:sp>
          <p:nvSpPr>
            <p:cNvPr id="30" name="文本框 18"/>
            <p:cNvSpPr txBox="1"/>
            <p:nvPr/>
          </p:nvSpPr>
          <p:spPr>
            <a:xfrm>
              <a:off x="1522526" y="3316316"/>
              <a:ext cx="1738250" cy="4337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kern="0" lang="en-US">
                  <a:solidFill>
                    <a:sysClr lastClr="FFFFFF" val="window"/>
                  </a:solidFill>
                  <a:latin typeface="+mn-lt"/>
                  <a:ea typeface="+mn-ea"/>
                </a:rPr>
                <a:t>TEXT HERE</a:t>
              </a:r>
            </a:p>
          </p:txBody>
        </p:sp>
        <p:sp>
          <p:nvSpPr>
            <p:cNvPr id="37" name="文本框 19"/>
            <p:cNvSpPr txBox="1"/>
            <p:nvPr/>
          </p:nvSpPr>
          <p:spPr>
            <a:xfrm>
              <a:off x="8622771" y="1299918"/>
              <a:ext cx="2244738" cy="5422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kern="0" lang="en-US" sz="2400">
                  <a:solidFill>
                    <a:sysClr lastClr="FFFFFF" val="window"/>
                  </a:solidFill>
                  <a:latin typeface="+mn-lt"/>
                  <a:ea typeface="+mn-ea"/>
                </a:rPr>
                <a:t>TEXT HERE</a:t>
              </a:r>
            </a:p>
          </p:txBody>
        </p:sp>
      </p:grpSp>
      <p:sp>
        <p:nvSpPr>
          <p:cNvPr id="44" name="矩形 43"/>
          <p:cNvSpPr/>
          <p:nvPr/>
        </p:nvSpPr>
        <p:spPr>
          <a:xfrm>
            <a:off x="755650" y="3932238"/>
            <a:ext cx="7224713" cy="155448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kern="0" lang="zh-CN" sz="1600">
                <a:latin charset="-122" pitchFamily="34" typeface="微软雅黑"/>
                <a:ea charset="-122" panose="020b0503020204020204" pitchFamily="34" typeface="微软雅黑"/>
              </a:rPr>
              <a:t>宁波思翔广告有限公司</a:t>
            </a:r>
          </a:p>
          <a:p>
            <a:pPr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kern="0" lang="zh-CN" sz="1600">
                <a:latin charset="-122" pitchFamily="34" typeface="微软雅黑"/>
                <a:ea charset="-122" panose="020b0503020204020204" pitchFamily="34" typeface="微软雅黑"/>
              </a:rPr>
              <a:t>拥有国内顶尖的PPT制作技术、顶级的PPT设计团队，坚持精益求精、拒绝平庸的做事精神，帮助您实现美观、精致、严谨、动感的PPT展示效果，让您的PPT创造卓越价值。</a:t>
            </a:r>
          </a:p>
        </p:txBody>
      </p:sp>
    </p:spTree>
  </p:cSld>
  <p:clrMapOvr>
    <a:masterClrMapping/>
  </p:clrMapOvr>
  <p:transition spd="slow">
    <p:fade/>
  </p:transition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3314" name="组合 19"/>
          <p:cNvGrpSpPr/>
          <p:nvPr/>
        </p:nvGrpSpPr>
        <p:grpSpPr>
          <a:xfrm>
            <a:off x="1160463" y="1203325"/>
            <a:ext cx="6823075" cy="3030538"/>
            <a:chOff x="1160463" y="1204031"/>
            <a:chExt cx="6823075" cy="3029343"/>
          </a:xfrm>
        </p:grpSpPr>
        <p:sp>
          <p:nvSpPr>
            <p:cNvPr id="13316" name="Text Box 11"/>
            <p:cNvSpPr txBox="1">
              <a:spLocks noChangeArrowheads="1"/>
            </p:cNvSpPr>
            <p:nvPr/>
          </p:nvSpPr>
          <p:spPr bwMode="auto">
            <a:xfrm>
              <a:off x="1160463" y="1204031"/>
              <a:ext cx="6823075" cy="1462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altLang="en-US" lang="zh-CN" sz="1200">
                  <a:latin charset="-122" pitchFamily="34" typeface="微软雅黑"/>
                </a:rPr>
                <a:t>宁波思翔广告有限公司是浙江地区第一家精品PPT设计机构。拥有国内顶尖的PPT制作技术、顶级的PPT设计团队，坚持精益求精、拒绝平庸的做事精神，帮助您实现美观、精致、严谨、动感的PPT展示效果，让您的PPT创造卓越价值。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200">
                  <a:latin charset="-122" pitchFamily="34" typeface="微软雅黑"/>
                </a:rPr>
                <a:t>思翔PPT的设计理念：杜绝平庸、专做精品！100%专业；100%尽心；100%创意。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200">
                  <a:latin charset="-122" pitchFamily="34" typeface="微软雅黑"/>
                </a:rPr>
                <a:t>思翔PPT服务领域：PPT公共模板设计；PPT个性模板设计；PPT稿件制作。</a:t>
              </a:r>
            </a:p>
          </p:txBody>
        </p:sp>
        <p:sp>
          <p:nvSpPr>
            <p:cNvPr id="13317" name="矩形 18"/>
            <p:cNvSpPr>
              <a:spLocks noChangeArrowheads="1"/>
            </p:cNvSpPr>
            <p:nvPr/>
          </p:nvSpPr>
          <p:spPr bwMode="auto">
            <a:xfrm>
              <a:off x="1160463" y="2894771"/>
              <a:ext cx="6823075" cy="1325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altLang="zh-CN" lang="en-US" sz="900"/>
                <a:t>SIXIANGPPT, the leader of professional PPT designer in Zhejiang. 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900"/>
                <a:t>5years of making professional PPT, 500 case studies for the classical PPT, make sure you will be satisfied. ……SIXIANGPPT differs from the traditional production model, and create a new PPT experience.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900"/>
                <a:t>Here we got China’s largest original PPT material, and the strongest PPT producing team. We got the training for everyone who wants to rapidly improve their PPT skills. 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900"/>
                <a:t>Our PPT is clear, beautiful, creative, valuable which have brought unexpected value to our hundreds of clients</a:t>
              </a:r>
            </a:p>
          </p:txBody>
        </p:sp>
      </p:grpSp>
      <p:sp>
        <p:nvSpPr>
          <p:cNvPr id="13315" name="TextBox 18"/>
          <p:cNvSpPr txBox="1">
            <a:spLocks noChangeArrowheads="1"/>
          </p:cNvSpPr>
          <p:nvPr/>
        </p:nvSpPr>
        <p:spPr bwMode="auto">
          <a:xfrm>
            <a:off x="3175" y="6350"/>
            <a:ext cx="20116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>
                <a:solidFill>
                  <a:schemeClr val="bg1"/>
                </a:solidFill>
              </a:rPr>
              <a:t>双击此处添加标题</a:t>
            </a:r>
          </a:p>
        </p:txBody>
      </p:sp>
    </p:spTree>
  </p:cSld>
  <p:clrMapOvr>
    <a:masterClrMapping/>
  </p:clrMapOvr>
  <p:transition spd="slow">
    <p:fade/>
  </p:transition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E:\PPT制作必备\PPT模板\Nipic_2531170_20130604140841207000.jpg" id="1027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0642" t="4356"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0" y="1924050"/>
            <a:ext cx="9144000" cy="1439863"/>
          </a:xfrm>
          <a:prstGeom prst="rect">
            <a:avLst/>
          </a:prstGeom>
          <a:solidFill>
            <a:srgbClr val="E84A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" name="TextBox 242"/>
          <p:cNvSpPr txBox="1">
            <a:spLocks noChangeArrowheads="1"/>
          </p:cNvSpPr>
          <p:nvPr/>
        </p:nvSpPr>
        <p:spPr bwMode="auto">
          <a:xfrm>
            <a:off x="416161" y="2244529"/>
            <a:ext cx="2855703" cy="70104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pc="120" sz="4000">
                <a:solidFill>
                  <a:schemeClr val="bg1"/>
                </a:solidFill>
                <a:effectLst>
                  <a:innerShdw blurRad="63500" dir="13500000" dist="50800">
                    <a:prstClr val="black">
                      <a:alpha val="50000"/>
                    </a:prstClr>
                  </a:innerShdw>
                </a:effectLst>
                <a:latin typeface="+mn-ea"/>
                <a:ea typeface="+mn-ea"/>
              </a:rPr>
              <a:t>谢谢大家</a:t>
            </a:r>
          </a:p>
        </p:txBody>
      </p:sp>
    </p:spTree>
  </p:cSld>
  <p:clrMapOvr>
    <a:masterClrMapping/>
  </p:clrMapOvr>
  <p:transition spd="med">
    <p:fad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196850"/>
            <a:ext cx="9144000" cy="989013"/>
          </a:xfrm>
          <a:prstGeom prst="rect">
            <a:avLst/>
          </a:prstGeom>
          <a:solidFill>
            <a:srgbClr val="E84A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3" name="组合 2"/>
          <p:cNvGrpSpPr/>
          <p:nvPr/>
        </p:nvGrpSpPr>
        <p:grpSpPr>
          <a:xfrm>
            <a:off x="4927381" y="1610796"/>
            <a:ext cx="492920" cy="493225"/>
            <a:chOff x="0" y="6350"/>
            <a:chExt cx="7686676" cy="7691438"/>
          </a:xfrm>
          <a:solidFill>
            <a:srgbClr val="5CB5C5"/>
          </a:solidFill>
        </p:grpSpPr>
        <p:sp>
          <p:nvSpPr>
            <p:cNvPr id="4" name="Freeform 9"/>
            <p:cNvSpPr>
              <a:spLocks noEditPoints="1"/>
            </p:cNvSpPr>
            <p:nvPr/>
          </p:nvSpPr>
          <p:spPr bwMode="auto">
            <a:xfrm>
              <a:off x="0" y="6350"/>
              <a:ext cx="3844925" cy="7691438"/>
            </a:xfrm>
            <a:custGeom>
              <a:gdLst>
                <a:gd fmla="*/ 0 w 1024" name="T0"/>
                <a:gd fmla="*/ 2048 h 2048" name="T1"/>
                <a:gd fmla="*/ 0 w 1024" name="T2"/>
                <a:gd fmla="*/ 0 h 2048" name="T3"/>
                <a:gd fmla="*/ 1024 w 1024" name="T4"/>
                <a:gd fmla="*/ 0 h 2048" name="T5"/>
                <a:gd fmla="*/ 1024 w 1024" name="T6"/>
                <a:gd fmla="*/ 2048 h 2048" name="T7"/>
                <a:gd fmla="*/ 0 w 1024" name="T8"/>
                <a:gd fmla="*/ 2048 h 2048" name="T9"/>
                <a:gd fmla="*/ 129 w 1024" name="T10"/>
                <a:gd fmla="*/ 511 h 2048" name="T11"/>
                <a:gd fmla="*/ 382 w 1024" name="T12"/>
                <a:gd fmla="*/ 511 h 2048" name="T13"/>
                <a:gd fmla="*/ 382 w 1024" name="T14"/>
                <a:gd fmla="*/ 257 h 2048" name="T15"/>
                <a:gd fmla="*/ 129 w 1024" name="T16"/>
                <a:gd fmla="*/ 257 h 2048" name="T17"/>
                <a:gd fmla="*/ 129 w 1024" name="T18"/>
                <a:gd fmla="*/ 511 h 2048" name="T19"/>
                <a:gd fmla="*/ 895 w 1024" name="T20"/>
                <a:gd fmla="*/ 257 h 2048" name="T21"/>
                <a:gd fmla="*/ 641 w 1024" name="T22"/>
                <a:gd fmla="*/ 257 h 2048" name="T23"/>
                <a:gd fmla="*/ 641 w 1024" name="T24"/>
                <a:gd fmla="*/ 510 h 2048" name="T25"/>
                <a:gd fmla="*/ 895 w 1024" name="T26"/>
                <a:gd fmla="*/ 510 h 2048" name="T27"/>
                <a:gd fmla="*/ 895 w 1024" name="T28"/>
                <a:gd fmla="*/ 257 h 2048" name="T29"/>
                <a:gd fmla="*/ 129 w 1024" name="T30"/>
                <a:gd fmla="*/ 768 h 2048" name="T31"/>
                <a:gd fmla="*/ 129 w 1024" name="T32"/>
                <a:gd fmla="*/ 1022 h 2048" name="T33"/>
                <a:gd fmla="*/ 382 w 1024" name="T34"/>
                <a:gd fmla="*/ 1022 h 2048" name="T35"/>
                <a:gd fmla="*/ 382 w 1024" name="T36"/>
                <a:gd fmla="*/ 768 h 2048" name="T37"/>
                <a:gd fmla="*/ 129 w 1024" name="T38"/>
                <a:gd fmla="*/ 768 h 2048" name="T39"/>
                <a:gd fmla="*/ 641 w 1024" name="T40"/>
                <a:gd fmla="*/ 769 h 2048" name="T41"/>
                <a:gd fmla="*/ 641 w 1024" name="T42"/>
                <a:gd fmla="*/ 1022 h 2048" name="T43"/>
                <a:gd fmla="*/ 895 w 1024" name="T44"/>
                <a:gd fmla="*/ 1022 h 2048" name="T45"/>
                <a:gd fmla="*/ 895 w 1024" name="T46"/>
                <a:gd fmla="*/ 769 h 2048" name="T47"/>
                <a:gd fmla="*/ 641 w 1024" name="T48"/>
                <a:gd fmla="*/ 769 h 2048" name="T49"/>
                <a:gd fmla="*/ 383 w 1024" name="T50"/>
                <a:gd fmla="*/ 1535 h 2048" name="T51"/>
                <a:gd fmla="*/ 383 w 1024" name="T52"/>
                <a:gd fmla="*/ 1281 h 2048" name="T53"/>
                <a:gd fmla="*/ 129 w 1024" name="T54"/>
                <a:gd fmla="*/ 1281 h 2048" name="T55"/>
                <a:gd fmla="*/ 129 w 1024" name="T56"/>
                <a:gd fmla="*/ 1535 h 2048" name="T57"/>
                <a:gd fmla="*/ 383 w 1024" name="T58"/>
                <a:gd fmla="*/ 1535 h 2048" name="T59"/>
                <a:gd fmla="*/ 895 w 1024" name="T60"/>
                <a:gd fmla="*/ 1281 h 2048" name="T61"/>
                <a:gd fmla="*/ 642 w 1024" name="T62"/>
                <a:gd fmla="*/ 1281 h 2048" name="T63"/>
                <a:gd fmla="*/ 642 w 1024" name="T64"/>
                <a:gd fmla="*/ 1535 h 2048" name="T65"/>
                <a:gd fmla="*/ 895 w 1024" name="T66"/>
                <a:gd fmla="*/ 1535 h 2048" name="T67"/>
                <a:gd fmla="*/ 895 w 1024" name="T68"/>
                <a:gd fmla="*/ 1281 h 2048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2048" w="1024">
                  <a:moveTo>
                    <a:pt x="0" y="2048"/>
                  </a:moveTo>
                  <a:cubicBezTo>
                    <a:pt x="0" y="1366"/>
                    <a:pt x="0" y="683"/>
                    <a:pt x="0" y="0"/>
                  </a:cubicBezTo>
                  <a:cubicBezTo>
                    <a:pt x="341" y="0"/>
                    <a:pt x="683" y="0"/>
                    <a:pt x="1024" y="0"/>
                  </a:cubicBezTo>
                  <a:cubicBezTo>
                    <a:pt x="1024" y="682"/>
                    <a:pt x="1024" y="1364"/>
                    <a:pt x="1024" y="2048"/>
                  </a:cubicBezTo>
                  <a:cubicBezTo>
                    <a:pt x="681" y="2048"/>
                    <a:pt x="340" y="2048"/>
                    <a:pt x="0" y="2048"/>
                  </a:cubicBezTo>
                  <a:close/>
                  <a:moveTo>
                    <a:pt x="129" y="511"/>
                  </a:moveTo>
                  <a:cubicBezTo>
                    <a:pt x="215" y="511"/>
                    <a:pt x="299" y="511"/>
                    <a:pt x="382" y="511"/>
                  </a:cubicBezTo>
                  <a:cubicBezTo>
                    <a:pt x="382" y="425"/>
                    <a:pt x="382" y="341"/>
                    <a:pt x="382" y="257"/>
                  </a:cubicBezTo>
                  <a:cubicBezTo>
                    <a:pt x="297" y="257"/>
                    <a:pt x="213" y="257"/>
                    <a:pt x="129" y="257"/>
                  </a:cubicBezTo>
                  <a:cubicBezTo>
                    <a:pt x="129" y="342"/>
                    <a:pt x="129" y="425"/>
                    <a:pt x="129" y="511"/>
                  </a:cubicBezTo>
                  <a:close/>
                  <a:moveTo>
                    <a:pt x="895" y="257"/>
                  </a:moveTo>
                  <a:cubicBezTo>
                    <a:pt x="809" y="257"/>
                    <a:pt x="725" y="257"/>
                    <a:pt x="641" y="257"/>
                  </a:cubicBezTo>
                  <a:cubicBezTo>
                    <a:pt x="641" y="342"/>
                    <a:pt x="641" y="426"/>
                    <a:pt x="641" y="510"/>
                  </a:cubicBezTo>
                  <a:cubicBezTo>
                    <a:pt x="727" y="510"/>
                    <a:pt x="811" y="510"/>
                    <a:pt x="895" y="510"/>
                  </a:cubicBezTo>
                  <a:cubicBezTo>
                    <a:pt x="895" y="425"/>
                    <a:pt x="895" y="342"/>
                    <a:pt x="895" y="257"/>
                  </a:cubicBezTo>
                  <a:close/>
                  <a:moveTo>
                    <a:pt x="129" y="768"/>
                  </a:moveTo>
                  <a:cubicBezTo>
                    <a:pt x="129" y="854"/>
                    <a:pt x="129" y="938"/>
                    <a:pt x="129" y="1022"/>
                  </a:cubicBezTo>
                  <a:cubicBezTo>
                    <a:pt x="215" y="1022"/>
                    <a:pt x="299" y="1022"/>
                    <a:pt x="382" y="1022"/>
                  </a:cubicBezTo>
                  <a:cubicBezTo>
                    <a:pt x="382" y="937"/>
                    <a:pt x="382" y="853"/>
                    <a:pt x="382" y="768"/>
                  </a:cubicBezTo>
                  <a:cubicBezTo>
                    <a:pt x="298" y="768"/>
                    <a:pt x="214" y="768"/>
                    <a:pt x="129" y="768"/>
                  </a:cubicBezTo>
                  <a:close/>
                  <a:moveTo>
                    <a:pt x="641" y="769"/>
                  </a:moveTo>
                  <a:cubicBezTo>
                    <a:pt x="641" y="854"/>
                    <a:pt x="641" y="938"/>
                    <a:pt x="641" y="1022"/>
                  </a:cubicBezTo>
                  <a:cubicBezTo>
                    <a:pt x="727" y="1022"/>
                    <a:pt x="811" y="1022"/>
                    <a:pt x="895" y="1022"/>
                  </a:cubicBezTo>
                  <a:cubicBezTo>
                    <a:pt x="895" y="937"/>
                    <a:pt x="895" y="854"/>
                    <a:pt x="895" y="769"/>
                  </a:cubicBezTo>
                  <a:cubicBezTo>
                    <a:pt x="810" y="769"/>
                    <a:pt x="727" y="769"/>
                    <a:pt x="641" y="769"/>
                  </a:cubicBezTo>
                  <a:close/>
                  <a:moveTo>
                    <a:pt x="383" y="1535"/>
                  </a:moveTo>
                  <a:cubicBezTo>
                    <a:pt x="383" y="1449"/>
                    <a:pt x="383" y="1365"/>
                    <a:pt x="383" y="1281"/>
                  </a:cubicBezTo>
                  <a:cubicBezTo>
                    <a:pt x="297" y="1281"/>
                    <a:pt x="213" y="1281"/>
                    <a:pt x="129" y="1281"/>
                  </a:cubicBezTo>
                  <a:cubicBezTo>
                    <a:pt x="129" y="1367"/>
                    <a:pt x="129" y="1450"/>
                    <a:pt x="129" y="1535"/>
                  </a:cubicBezTo>
                  <a:cubicBezTo>
                    <a:pt x="214" y="1535"/>
                    <a:pt x="297" y="1535"/>
                    <a:pt x="383" y="1535"/>
                  </a:cubicBezTo>
                  <a:close/>
                  <a:moveTo>
                    <a:pt x="895" y="1281"/>
                  </a:moveTo>
                  <a:cubicBezTo>
                    <a:pt x="809" y="1281"/>
                    <a:pt x="725" y="1281"/>
                    <a:pt x="642" y="1281"/>
                  </a:cubicBezTo>
                  <a:cubicBezTo>
                    <a:pt x="642" y="1367"/>
                    <a:pt x="642" y="1451"/>
                    <a:pt x="642" y="1535"/>
                  </a:cubicBezTo>
                  <a:cubicBezTo>
                    <a:pt x="727" y="1535"/>
                    <a:pt x="810" y="1535"/>
                    <a:pt x="895" y="1535"/>
                  </a:cubicBezTo>
                  <a:cubicBezTo>
                    <a:pt x="895" y="1450"/>
                    <a:pt x="895" y="1366"/>
                    <a:pt x="895" y="128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5" name="Freeform 10"/>
            <p:cNvSpPr/>
            <p:nvPr/>
          </p:nvSpPr>
          <p:spPr bwMode="auto">
            <a:xfrm>
              <a:off x="4329113" y="3375025"/>
              <a:ext cx="3354388" cy="4319588"/>
            </a:xfrm>
            <a:custGeom>
              <a:gdLst>
                <a:gd fmla="*/ 254 w 893" name="T0"/>
                <a:gd fmla="*/ 640 h 1150" name="T1"/>
                <a:gd fmla="*/ 254 w 893" name="T2"/>
                <a:gd fmla="*/ 1150 h 1150" name="T3"/>
                <a:gd fmla="*/ 0 w 893" name="T4"/>
                <a:gd fmla="*/ 1150 h 1150" name="T5"/>
                <a:gd fmla="*/ 0 w 893" name="T6"/>
                <a:gd fmla="*/ 0 h 1150" name="T7"/>
                <a:gd fmla="*/ 893 w 893" name="T8"/>
                <a:gd fmla="*/ 0 h 1150" name="T9"/>
                <a:gd fmla="*/ 893 w 893" name="T10"/>
                <a:gd fmla="*/ 1150 h 1150" name="T11"/>
                <a:gd fmla="*/ 640 w 893" name="T12"/>
                <a:gd fmla="*/ 1150 h 1150" name="T13"/>
                <a:gd fmla="*/ 640 w 893" name="T14"/>
                <a:gd fmla="*/ 640 h 1150" name="T15"/>
                <a:gd fmla="*/ 254 w 893" name="T16"/>
                <a:gd fmla="*/ 640 h 115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50" w="893">
                  <a:moveTo>
                    <a:pt x="254" y="640"/>
                  </a:moveTo>
                  <a:cubicBezTo>
                    <a:pt x="254" y="811"/>
                    <a:pt x="254" y="980"/>
                    <a:pt x="254" y="1150"/>
                  </a:cubicBezTo>
                  <a:cubicBezTo>
                    <a:pt x="169" y="1150"/>
                    <a:pt x="86" y="1150"/>
                    <a:pt x="0" y="1150"/>
                  </a:cubicBezTo>
                  <a:cubicBezTo>
                    <a:pt x="0" y="767"/>
                    <a:pt x="0" y="384"/>
                    <a:pt x="0" y="0"/>
                  </a:cubicBezTo>
                  <a:cubicBezTo>
                    <a:pt x="297" y="0"/>
                    <a:pt x="595" y="0"/>
                    <a:pt x="893" y="0"/>
                  </a:cubicBezTo>
                  <a:cubicBezTo>
                    <a:pt x="893" y="383"/>
                    <a:pt x="893" y="766"/>
                    <a:pt x="893" y="1150"/>
                  </a:cubicBezTo>
                  <a:cubicBezTo>
                    <a:pt x="809" y="1150"/>
                    <a:pt x="726" y="1150"/>
                    <a:pt x="640" y="1150"/>
                  </a:cubicBezTo>
                  <a:cubicBezTo>
                    <a:pt x="640" y="981"/>
                    <a:pt x="640" y="811"/>
                    <a:pt x="640" y="640"/>
                  </a:cubicBezTo>
                  <a:cubicBezTo>
                    <a:pt x="511" y="640"/>
                    <a:pt x="384" y="640"/>
                    <a:pt x="254" y="64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6" name="Freeform 11"/>
            <p:cNvSpPr/>
            <p:nvPr/>
          </p:nvSpPr>
          <p:spPr bwMode="auto">
            <a:xfrm>
              <a:off x="4329113" y="2414588"/>
              <a:ext cx="3357563" cy="473075"/>
            </a:xfrm>
            <a:custGeom>
              <a:gdLst>
                <a:gd fmla="*/ 894 w 894" name="T0"/>
                <a:gd fmla="*/ 0 h 126" name="T1"/>
                <a:gd fmla="*/ 894 w 894" name="T2"/>
                <a:gd fmla="*/ 126 h 126" name="T3"/>
                <a:gd fmla="*/ 0 w 894" name="T4"/>
                <a:gd fmla="*/ 126 h 126" name="T5"/>
                <a:gd fmla="*/ 0 w 894" name="T6"/>
                <a:gd fmla="*/ 0 h 126" name="T7"/>
                <a:gd fmla="*/ 894 w 894" name="T8"/>
                <a:gd fmla="*/ 0 h 12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5" w="894">
                  <a:moveTo>
                    <a:pt x="894" y="0"/>
                  </a:moveTo>
                  <a:cubicBezTo>
                    <a:pt x="894" y="43"/>
                    <a:pt x="894" y="84"/>
                    <a:pt x="894" y="126"/>
                  </a:cubicBezTo>
                  <a:cubicBezTo>
                    <a:pt x="596" y="126"/>
                    <a:pt x="299" y="126"/>
                    <a:pt x="0" y="126"/>
                  </a:cubicBezTo>
                  <a:cubicBezTo>
                    <a:pt x="0" y="85"/>
                    <a:pt x="0" y="43"/>
                    <a:pt x="0" y="0"/>
                  </a:cubicBezTo>
                  <a:cubicBezTo>
                    <a:pt x="297" y="0"/>
                    <a:pt x="595" y="0"/>
                    <a:pt x="894" y="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</p:grpSp>
      <p:sp>
        <p:nvSpPr>
          <p:cNvPr id="32772" name="Freeform 5"/>
          <p:cNvSpPr>
            <a:spLocks noEditPoints="1"/>
          </p:cNvSpPr>
          <p:nvPr/>
        </p:nvSpPr>
        <p:spPr bwMode="auto">
          <a:xfrm>
            <a:off x="406400" y="1611313"/>
            <a:ext cx="500063" cy="498475"/>
          </a:xfrm>
          <a:custGeom>
            <a:gdLst>
              <a:gd fmla="*/ 124824 w 128" name="T0"/>
              <a:gd fmla="*/ 218441 h 128" name="T1"/>
              <a:gd fmla="*/ 54610 w 128" name="T2"/>
              <a:gd fmla="*/ 93618 h 128" name="T3"/>
              <a:gd fmla="*/ 249647 w 128" name="T4"/>
              <a:gd fmla="*/ 0 h 128" name="T5"/>
              <a:gd fmla="*/ 464187 w 128" name="T6"/>
              <a:gd fmla="*/ 120923 h 128" name="T7"/>
              <a:gd fmla="*/ 261349 w 128" name="T8"/>
              <a:gd fmla="*/ 120923 h 128" name="T9"/>
              <a:gd fmla="*/ 249647 w 128" name="T10"/>
              <a:gd fmla="*/ 120923 h 128" name="T11"/>
              <a:gd fmla="*/ 124824 w 128" name="T12"/>
              <a:gd fmla="*/ 218441 h 128" name="T13"/>
              <a:gd fmla="*/ 339364 w 128" name="T14"/>
              <a:gd fmla="*/ 159930 h 128" name="T15"/>
              <a:gd fmla="*/ 483691 w 128" name="T16"/>
              <a:gd fmla="*/ 159930 h 128" name="T17"/>
              <a:gd fmla="*/ 499294 w 128" name="T18"/>
              <a:gd fmla="*/ 249647 h 128" name="T19"/>
              <a:gd fmla="*/ 253548 w 128" name="T20"/>
              <a:gd fmla="*/ 499294 h 128" name="T21"/>
              <a:gd fmla="*/ 354967 w 128" name="T22"/>
              <a:gd fmla="*/ 323761 h 128" name="T23"/>
              <a:gd fmla="*/ 378371 w 128" name="T24"/>
              <a:gd fmla="*/ 249647 h 128" name="T25"/>
              <a:gd fmla="*/ 339364 w 128" name="T26"/>
              <a:gd fmla="*/ 159930 h 128" name="T27"/>
              <a:gd fmla="*/ 159930 w 128" name="T28"/>
              <a:gd fmla="*/ 249647 h 128" name="T29"/>
              <a:gd fmla="*/ 249647 w 128" name="T30"/>
              <a:gd fmla="*/ 159930 h 128" name="T31"/>
              <a:gd fmla="*/ 339364 w 128" name="T32"/>
              <a:gd fmla="*/ 249647 h 128" name="T33"/>
              <a:gd fmla="*/ 249647 w 128" name="T34"/>
              <a:gd fmla="*/ 339364 h 128" name="T35"/>
              <a:gd fmla="*/ 159930 w 128" name="T36"/>
              <a:gd fmla="*/ 249647 h 128" name="T37"/>
              <a:gd fmla="*/ 284754 w 128" name="T38"/>
              <a:gd fmla="*/ 374470 h 128" name="T39"/>
              <a:gd fmla="*/ 210640 w 128" name="T40"/>
              <a:gd fmla="*/ 495393 h 128" name="T41"/>
              <a:gd fmla="*/ 0 w 128" name="T42"/>
              <a:gd fmla="*/ 249647 h 128" name="T43"/>
              <a:gd fmla="*/ 31206 w 128" name="T44"/>
              <a:gd fmla="*/ 128724 h 128" name="T45"/>
              <a:gd fmla="*/ 132625 w 128" name="T46"/>
              <a:gd fmla="*/ 304257 h 128" name="T47"/>
              <a:gd fmla="*/ 249647 w 128" name="T48"/>
              <a:gd fmla="*/ 378371 h 128" name="T49"/>
              <a:gd fmla="*/ 284754 w 128" name="T50"/>
              <a:gd fmla="*/ 374470 h 128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w 128" name="T78"/>
              <a:gd fmla="*/ 0 h 128" name="T79"/>
              <a:gd fmla="*/ 128 w 128" name="T80"/>
              <a:gd fmla="*/ 128 h 128" name="T81"/>
            </a:gdLst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b="T81" l="T78" r="T80" t="T79"/>
            <a:pathLst>
              <a:path h="128" w="128">
                <a:moveTo>
                  <a:pt x="32" y="56"/>
                </a:moveTo>
                <a:cubicBezTo>
                  <a:pt x="14" y="24"/>
                  <a:pt x="14" y="24"/>
                  <a:pt x="14" y="24"/>
                </a:cubicBezTo>
                <a:cubicBezTo>
                  <a:pt x="26" y="9"/>
                  <a:pt x="44" y="0"/>
                  <a:pt x="64" y="0"/>
                </a:cubicBezTo>
                <a:cubicBezTo>
                  <a:pt x="87" y="0"/>
                  <a:pt x="108" y="13"/>
                  <a:pt x="119" y="31"/>
                </a:cubicBezTo>
                <a:cubicBezTo>
                  <a:pt x="67" y="31"/>
                  <a:pt x="67" y="31"/>
                  <a:pt x="67" y="31"/>
                </a:cubicBezTo>
                <a:cubicBezTo>
                  <a:pt x="66" y="31"/>
                  <a:pt x="65" y="31"/>
                  <a:pt x="64" y="31"/>
                </a:cubicBezTo>
                <a:cubicBezTo>
                  <a:pt x="49" y="31"/>
                  <a:pt x="36" y="42"/>
                  <a:pt x="32" y="56"/>
                </a:cubicBezTo>
                <a:close/>
                <a:moveTo>
                  <a:pt x="87" y="41"/>
                </a:moveTo>
                <a:cubicBezTo>
                  <a:pt x="124" y="41"/>
                  <a:pt x="124" y="41"/>
                  <a:pt x="124" y="41"/>
                </a:cubicBezTo>
                <a:cubicBezTo>
                  <a:pt x="126" y="48"/>
                  <a:pt x="128" y="56"/>
                  <a:pt x="128" y="64"/>
                </a:cubicBezTo>
                <a:cubicBezTo>
                  <a:pt x="128" y="99"/>
                  <a:pt x="100" y="128"/>
                  <a:pt x="65" y="128"/>
                </a:cubicBezTo>
                <a:cubicBezTo>
                  <a:pt x="91" y="83"/>
                  <a:pt x="91" y="83"/>
                  <a:pt x="91" y="83"/>
                </a:cubicBezTo>
                <a:cubicBezTo>
                  <a:pt x="95" y="77"/>
                  <a:pt x="97" y="71"/>
                  <a:pt x="97" y="64"/>
                </a:cubicBezTo>
                <a:cubicBezTo>
                  <a:pt x="97" y="55"/>
                  <a:pt x="93" y="47"/>
                  <a:pt x="87" y="41"/>
                </a:cubicBezTo>
                <a:close/>
                <a:moveTo>
                  <a:pt x="41" y="64"/>
                </a:moveTo>
                <a:cubicBezTo>
                  <a:pt x="41" y="51"/>
                  <a:pt x="51" y="41"/>
                  <a:pt x="64" y="41"/>
                </a:cubicBezTo>
                <a:cubicBezTo>
                  <a:pt x="77" y="41"/>
                  <a:pt x="87" y="51"/>
                  <a:pt x="87" y="64"/>
                </a:cubicBezTo>
                <a:cubicBezTo>
                  <a:pt x="87" y="77"/>
                  <a:pt x="77" y="87"/>
                  <a:pt x="64" y="87"/>
                </a:cubicBezTo>
                <a:cubicBezTo>
                  <a:pt x="51" y="87"/>
                  <a:pt x="41" y="77"/>
                  <a:pt x="41" y="64"/>
                </a:cubicBezTo>
                <a:close/>
                <a:moveTo>
                  <a:pt x="73" y="96"/>
                </a:moveTo>
                <a:cubicBezTo>
                  <a:pt x="54" y="127"/>
                  <a:pt x="54" y="127"/>
                  <a:pt x="54" y="127"/>
                </a:cubicBezTo>
                <a:cubicBezTo>
                  <a:pt x="24" y="123"/>
                  <a:pt x="0" y="96"/>
                  <a:pt x="0" y="64"/>
                </a:cubicBezTo>
                <a:cubicBezTo>
                  <a:pt x="0" y="53"/>
                  <a:pt x="3" y="42"/>
                  <a:pt x="8" y="33"/>
                </a:cubicBezTo>
                <a:cubicBezTo>
                  <a:pt x="34" y="78"/>
                  <a:pt x="34" y="78"/>
                  <a:pt x="34" y="78"/>
                </a:cubicBezTo>
                <a:cubicBezTo>
                  <a:pt x="40" y="89"/>
                  <a:pt x="51" y="97"/>
                  <a:pt x="64" y="97"/>
                </a:cubicBezTo>
                <a:cubicBezTo>
                  <a:pt x="67" y="97"/>
                  <a:pt x="70" y="96"/>
                  <a:pt x="73" y="96"/>
                </a:cubicBezTo>
                <a:close/>
              </a:path>
            </a:pathLst>
          </a:custGeom>
          <a:solidFill>
            <a:srgbClr val="5CB5C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32773" name="Freeform 5"/>
          <p:cNvSpPr/>
          <p:nvPr/>
        </p:nvSpPr>
        <p:spPr bwMode="auto">
          <a:xfrm>
            <a:off x="3394075" y="1663700"/>
            <a:ext cx="479425" cy="515938"/>
          </a:xfrm>
          <a:custGeom>
            <a:gdLst>
              <a:gd fmla="*/ 178877 w 1113" name="T0"/>
              <a:gd fmla="*/ 336827 h 1198" name="T1"/>
              <a:gd fmla="*/ 178447 w 1113" name="T2"/>
              <a:gd fmla="*/ 301552 h 1198" name="T3"/>
              <a:gd fmla="*/ 175007 w 1113" name="T4"/>
              <a:gd fmla="*/ 294239 h 1198" name="T5"/>
              <a:gd fmla="*/ 120828 w 1113" name="T6"/>
              <a:gd fmla="*/ 121739 h 1198" name="T7"/>
              <a:gd fmla="*/ 135447 w 1113" name="T8"/>
              <a:gd fmla="*/ 62805 h 1198" name="T9"/>
              <a:gd fmla="*/ 226606 w 1113" name="T10"/>
              <a:gd fmla="*/ 860 h 1198" name="T11"/>
              <a:gd fmla="*/ 275195 w 1113" name="T12"/>
              <a:gd fmla="*/ 4732 h 1198" name="T13"/>
              <a:gd fmla="*/ 342704 w 1113" name="T14"/>
              <a:gd fmla="*/ 64956 h 1198" name="T15"/>
              <a:gd fmla="*/ 318624 w 1113" name="T16"/>
              <a:gd fmla="*/ 274451 h 1198" name="T17"/>
              <a:gd fmla="*/ 311314 w 1113" name="T18"/>
              <a:gd fmla="*/ 283915 h 1198" name="T19"/>
              <a:gd fmla="*/ 298414 w 1113" name="T20"/>
              <a:gd fmla="*/ 320480 h 1198" name="T21"/>
              <a:gd fmla="*/ 298414 w 1113" name="T22"/>
              <a:gd fmla="*/ 335966 h 1198" name="T23"/>
              <a:gd fmla="*/ 348723 w 1113" name="T24"/>
              <a:gd fmla="*/ 348011 h 1198" name="T25"/>
              <a:gd fmla="*/ 451062 w 1113" name="T26"/>
              <a:gd fmla="*/ 406945 h 1198" name="T27"/>
              <a:gd fmla="*/ 474281 w 1113" name="T28"/>
              <a:gd fmla="*/ 443080 h 1198" name="T29"/>
              <a:gd fmla="*/ 469981 w 1113" name="T30"/>
              <a:gd fmla="*/ 461577 h 1198" name="T31"/>
              <a:gd fmla="*/ 432572 w 1113" name="T32"/>
              <a:gd fmla="*/ 483516 h 1198" name="T33"/>
              <a:gd fmla="*/ 332814 w 1113" name="T34"/>
              <a:gd fmla="*/ 508036 h 1198" name="T35"/>
              <a:gd fmla="*/ 175007 w 1113" name="T36"/>
              <a:gd fmla="*/ 511047 h 1198" name="T37"/>
              <a:gd fmla="*/ 33539 w 1113" name="T38"/>
              <a:gd fmla="*/ 478784 h 1198" name="T39"/>
              <a:gd fmla="*/ 6880 w 1113" name="T40"/>
              <a:gd fmla="*/ 460717 h 1198" name="T41"/>
              <a:gd fmla="*/ 2580 w 1113" name="T42"/>
              <a:gd fmla="*/ 443080 h 1198" name="T43"/>
              <a:gd fmla="*/ 40419 w 1113" name="T44"/>
              <a:gd fmla="*/ 393179 h 1198" name="T45"/>
              <a:gd fmla="*/ 164257 w 1113" name="T46"/>
              <a:gd fmla="*/ 339408 h 1198" name="T47"/>
              <a:gd fmla="*/ 178877 w 1113" name="T48"/>
              <a:gd fmla="*/ 336827 h 1198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w 1113" name="T75"/>
              <a:gd fmla="*/ 0 h 1198" name="T76"/>
              <a:gd fmla="*/ 1113 w 1113" name="T77"/>
              <a:gd fmla="*/ 1198 h 1198" name="T78"/>
            </a:gdLst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b="T78" l="T75" r="T77" t="T76"/>
            <a:pathLst>
              <a:path h="1198" w="1113">
                <a:moveTo>
                  <a:pt x="416" y="783"/>
                </a:moveTo>
                <a:cubicBezTo>
                  <a:pt x="416" y="754"/>
                  <a:pt x="416" y="728"/>
                  <a:pt x="415" y="701"/>
                </a:cubicBezTo>
                <a:cubicBezTo>
                  <a:pt x="415" y="696"/>
                  <a:pt x="411" y="689"/>
                  <a:pt x="407" y="684"/>
                </a:cubicBezTo>
                <a:cubicBezTo>
                  <a:pt x="300" y="571"/>
                  <a:pt x="267" y="434"/>
                  <a:pt x="281" y="283"/>
                </a:cubicBezTo>
                <a:cubicBezTo>
                  <a:pt x="285" y="235"/>
                  <a:pt x="295" y="189"/>
                  <a:pt x="315" y="146"/>
                </a:cubicBezTo>
                <a:cubicBezTo>
                  <a:pt x="356" y="54"/>
                  <a:pt x="428" y="7"/>
                  <a:pt x="527" y="2"/>
                </a:cubicBezTo>
                <a:cubicBezTo>
                  <a:pt x="564" y="0"/>
                  <a:pt x="603" y="2"/>
                  <a:pt x="640" y="11"/>
                </a:cubicBezTo>
                <a:cubicBezTo>
                  <a:pt x="716" y="29"/>
                  <a:pt x="771" y="78"/>
                  <a:pt x="797" y="151"/>
                </a:cubicBezTo>
                <a:cubicBezTo>
                  <a:pt x="857" y="322"/>
                  <a:pt x="846" y="486"/>
                  <a:pt x="741" y="638"/>
                </a:cubicBezTo>
                <a:cubicBezTo>
                  <a:pt x="736" y="646"/>
                  <a:pt x="731" y="655"/>
                  <a:pt x="724" y="660"/>
                </a:cubicBezTo>
                <a:cubicBezTo>
                  <a:pt x="696" y="682"/>
                  <a:pt x="690" y="712"/>
                  <a:pt x="694" y="745"/>
                </a:cubicBezTo>
                <a:cubicBezTo>
                  <a:pt x="695" y="757"/>
                  <a:pt x="694" y="769"/>
                  <a:pt x="694" y="781"/>
                </a:cubicBezTo>
                <a:cubicBezTo>
                  <a:pt x="734" y="790"/>
                  <a:pt x="773" y="798"/>
                  <a:pt x="811" y="809"/>
                </a:cubicBezTo>
                <a:cubicBezTo>
                  <a:pt x="901" y="837"/>
                  <a:pt x="984" y="876"/>
                  <a:pt x="1049" y="946"/>
                </a:cubicBezTo>
                <a:cubicBezTo>
                  <a:pt x="1071" y="970"/>
                  <a:pt x="1086" y="1002"/>
                  <a:pt x="1103" y="1030"/>
                </a:cubicBezTo>
                <a:cubicBezTo>
                  <a:pt x="1113" y="1047"/>
                  <a:pt x="1106" y="1063"/>
                  <a:pt x="1093" y="1073"/>
                </a:cubicBezTo>
                <a:cubicBezTo>
                  <a:pt x="1065" y="1092"/>
                  <a:pt x="1037" y="1111"/>
                  <a:pt x="1006" y="1124"/>
                </a:cubicBezTo>
                <a:cubicBezTo>
                  <a:pt x="932" y="1156"/>
                  <a:pt x="853" y="1170"/>
                  <a:pt x="774" y="1181"/>
                </a:cubicBezTo>
                <a:cubicBezTo>
                  <a:pt x="652" y="1196"/>
                  <a:pt x="530" y="1198"/>
                  <a:pt x="407" y="1188"/>
                </a:cubicBezTo>
                <a:cubicBezTo>
                  <a:pt x="294" y="1179"/>
                  <a:pt x="182" y="1162"/>
                  <a:pt x="78" y="1113"/>
                </a:cubicBezTo>
                <a:cubicBezTo>
                  <a:pt x="56" y="1103"/>
                  <a:pt x="35" y="1087"/>
                  <a:pt x="16" y="1071"/>
                </a:cubicBezTo>
                <a:cubicBezTo>
                  <a:pt x="3" y="1061"/>
                  <a:pt x="0" y="1048"/>
                  <a:pt x="6" y="1030"/>
                </a:cubicBezTo>
                <a:cubicBezTo>
                  <a:pt x="23" y="982"/>
                  <a:pt x="55" y="945"/>
                  <a:pt x="94" y="914"/>
                </a:cubicBezTo>
                <a:cubicBezTo>
                  <a:pt x="178" y="845"/>
                  <a:pt x="277" y="809"/>
                  <a:pt x="382" y="789"/>
                </a:cubicBezTo>
                <a:cubicBezTo>
                  <a:pt x="392" y="787"/>
                  <a:pt x="403" y="785"/>
                  <a:pt x="416" y="783"/>
                </a:cubicBezTo>
                <a:close/>
              </a:path>
            </a:pathLst>
          </a:custGeom>
          <a:solidFill>
            <a:srgbClr val="5CB5C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32774" name="Freeform 5"/>
          <p:cNvSpPr>
            <a:spLocks noEditPoints="1"/>
          </p:cNvSpPr>
          <p:nvPr/>
        </p:nvSpPr>
        <p:spPr bwMode="auto">
          <a:xfrm>
            <a:off x="1928813" y="1611313"/>
            <a:ext cx="468312" cy="498475"/>
          </a:xfrm>
          <a:custGeom>
            <a:gdLst>
              <a:gd fmla="*/ 421095 w 568" name="T0"/>
              <a:gd fmla="*/ 280956 h 606" name="T1"/>
              <a:gd fmla="*/ 405438 w 568" name="T2"/>
              <a:gd fmla="*/ 374058 h 606" name="T3"/>
              <a:gd fmla="*/ 374948 w 568" name="T4"/>
              <a:gd fmla="*/ 452331 h 606" name="T5"/>
              <a:gd fmla="*/ 312319 w 568" name="T6"/>
              <a:gd fmla="*/ 499294 h 606" name="T7"/>
              <a:gd fmla="*/ 93943 w 568" name="T8"/>
              <a:gd fmla="*/ 452331 h 606" name="T9"/>
              <a:gd fmla="*/ 93943 w 568" name="T10"/>
              <a:gd fmla="*/ 202684 h 606" name="T11"/>
              <a:gd fmla="*/ 327976 w 568" name="T12"/>
              <a:gd fmla="*/ 0 h 606" name="T13"/>
              <a:gd fmla="*/ 327976 w 568" name="T14"/>
              <a:gd fmla="*/ 187029 h 606" name="T15"/>
              <a:gd fmla="*/ 421095 w 568" name="T16"/>
              <a:gd fmla="*/ 187029 h 606" name="T17"/>
              <a:gd fmla="*/ 421095 w 568" name="T18"/>
              <a:gd fmla="*/ 280956 h 606" name="T19"/>
              <a:gd fmla="*/ 62629 w 568" name="T20"/>
              <a:gd fmla="*/ 215042 h 606" name="T21"/>
              <a:gd fmla="*/ 62629 w 568" name="T22"/>
              <a:gd fmla="*/ 272717 h 606" name="T23"/>
              <a:gd fmla="*/ 62629 w 568" name="T24"/>
              <a:gd fmla="*/ 397952 h 606" name="T25"/>
              <a:gd fmla="*/ 62629 w 568" name="T26"/>
              <a:gd fmla="*/ 440796 h 606" name="T27"/>
              <a:gd fmla="*/ 73341 w 568" name="T28"/>
              <a:gd fmla="*/ 452331 h 606" name="T29"/>
              <a:gd fmla="*/ 93943 w 568" name="T30"/>
              <a:gd fmla="*/ 452331 h 606" name="T31"/>
              <a:gd fmla="*/ 93943 w 568" name="T32"/>
              <a:gd fmla="*/ 467985 h 606" name="T33"/>
              <a:gd fmla="*/ 31314 w 568" name="T34"/>
              <a:gd fmla="*/ 467985 h 606" name="T35"/>
              <a:gd fmla="*/ 0 w 568" name="T36"/>
              <a:gd fmla="*/ 421022 h 606" name="T37"/>
              <a:gd fmla="*/ 0 w 568" name="T38"/>
              <a:gd fmla="*/ 233993 h 606" name="T39"/>
              <a:gd fmla="*/ 31314 w 568" name="T40"/>
              <a:gd fmla="*/ 187029 h 606" name="T41"/>
              <a:gd fmla="*/ 93943 w 568" name="T42"/>
              <a:gd fmla="*/ 187029 h 606" name="T43"/>
              <a:gd fmla="*/ 93943 w 568" name="T44"/>
              <a:gd fmla="*/ 202684 h 606" name="T45"/>
              <a:gd fmla="*/ 74990 w 568" name="T46"/>
              <a:gd fmla="*/ 202684 h 606" name="T47"/>
              <a:gd fmla="*/ 62629 w 568" name="T48"/>
              <a:gd fmla="*/ 215042 h 60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w 568" name="T75"/>
              <a:gd fmla="*/ 0 h 606" name="T76"/>
              <a:gd fmla="*/ 568 w 568" name="T77"/>
              <a:gd fmla="*/ 606 h 606" name="T78"/>
            </a:gdLst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b="T78" l="T75" r="T77" t="T76"/>
            <a:pathLst>
              <a:path h="606" w="568">
                <a:moveTo>
                  <a:pt x="511" y="341"/>
                </a:moveTo>
                <a:cubicBezTo>
                  <a:pt x="555" y="341"/>
                  <a:pt x="530" y="454"/>
                  <a:pt x="492" y="454"/>
                </a:cubicBezTo>
                <a:cubicBezTo>
                  <a:pt x="511" y="454"/>
                  <a:pt x="492" y="549"/>
                  <a:pt x="455" y="549"/>
                </a:cubicBezTo>
                <a:cubicBezTo>
                  <a:pt x="455" y="587"/>
                  <a:pt x="417" y="606"/>
                  <a:pt x="379" y="606"/>
                </a:cubicBezTo>
                <a:cubicBezTo>
                  <a:pt x="219" y="606"/>
                  <a:pt x="275" y="566"/>
                  <a:pt x="114" y="549"/>
                </a:cubicBezTo>
                <a:cubicBezTo>
                  <a:pt x="114" y="246"/>
                  <a:pt x="114" y="246"/>
                  <a:pt x="114" y="246"/>
                </a:cubicBezTo>
                <a:cubicBezTo>
                  <a:pt x="256" y="203"/>
                  <a:pt x="398" y="96"/>
                  <a:pt x="398" y="0"/>
                </a:cubicBezTo>
                <a:cubicBezTo>
                  <a:pt x="429" y="0"/>
                  <a:pt x="511" y="38"/>
                  <a:pt x="398" y="227"/>
                </a:cubicBezTo>
                <a:cubicBezTo>
                  <a:pt x="398" y="227"/>
                  <a:pt x="492" y="227"/>
                  <a:pt x="511" y="227"/>
                </a:cubicBezTo>
                <a:cubicBezTo>
                  <a:pt x="568" y="227"/>
                  <a:pt x="549" y="341"/>
                  <a:pt x="511" y="341"/>
                </a:cubicBezTo>
                <a:close/>
                <a:moveTo>
                  <a:pt x="76" y="261"/>
                </a:moveTo>
                <a:cubicBezTo>
                  <a:pt x="76" y="285"/>
                  <a:pt x="76" y="308"/>
                  <a:pt x="76" y="331"/>
                </a:cubicBezTo>
                <a:cubicBezTo>
                  <a:pt x="76" y="382"/>
                  <a:pt x="76" y="432"/>
                  <a:pt x="76" y="483"/>
                </a:cubicBezTo>
                <a:cubicBezTo>
                  <a:pt x="76" y="500"/>
                  <a:pt x="76" y="518"/>
                  <a:pt x="76" y="535"/>
                </a:cubicBezTo>
                <a:cubicBezTo>
                  <a:pt x="76" y="540"/>
                  <a:pt x="75" y="549"/>
                  <a:pt x="89" y="549"/>
                </a:cubicBezTo>
                <a:cubicBezTo>
                  <a:pt x="97" y="549"/>
                  <a:pt x="105" y="549"/>
                  <a:pt x="114" y="549"/>
                </a:cubicBezTo>
                <a:cubicBezTo>
                  <a:pt x="114" y="568"/>
                  <a:pt x="114" y="568"/>
                  <a:pt x="114" y="568"/>
                </a:cubicBezTo>
                <a:cubicBezTo>
                  <a:pt x="38" y="568"/>
                  <a:pt x="38" y="568"/>
                  <a:pt x="38" y="568"/>
                </a:cubicBezTo>
                <a:cubicBezTo>
                  <a:pt x="17" y="568"/>
                  <a:pt x="0" y="543"/>
                  <a:pt x="0" y="511"/>
                </a:cubicBezTo>
                <a:cubicBezTo>
                  <a:pt x="0" y="284"/>
                  <a:pt x="0" y="284"/>
                  <a:pt x="0" y="284"/>
                </a:cubicBezTo>
                <a:cubicBezTo>
                  <a:pt x="0" y="253"/>
                  <a:pt x="17" y="227"/>
                  <a:pt x="38" y="227"/>
                </a:cubicBezTo>
                <a:cubicBezTo>
                  <a:pt x="114" y="227"/>
                  <a:pt x="114" y="227"/>
                  <a:pt x="114" y="227"/>
                </a:cubicBezTo>
                <a:cubicBezTo>
                  <a:pt x="114" y="246"/>
                  <a:pt x="114" y="246"/>
                  <a:pt x="114" y="246"/>
                </a:cubicBezTo>
                <a:cubicBezTo>
                  <a:pt x="91" y="246"/>
                  <a:pt x="91" y="246"/>
                  <a:pt x="91" y="246"/>
                </a:cubicBezTo>
                <a:cubicBezTo>
                  <a:pt x="91" y="246"/>
                  <a:pt x="76" y="244"/>
                  <a:pt x="76" y="261"/>
                </a:cubicBezTo>
                <a:close/>
              </a:path>
            </a:pathLst>
          </a:custGeom>
          <a:solidFill>
            <a:srgbClr val="5CB5C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grpSp>
        <p:nvGrpSpPr>
          <p:cNvPr id="10" name="组合 9"/>
          <p:cNvGrpSpPr/>
          <p:nvPr/>
        </p:nvGrpSpPr>
        <p:grpSpPr>
          <a:xfrm>
            <a:off x="6455158" y="1610796"/>
            <a:ext cx="566483" cy="499294"/>
            <a:chOff x="-257175" y="-368300"/>
            <a:chExt cx="8164513" cy="7196138"/>
          </a:xfrm>
          <a:solidFill>
            <a:srgbClr val="5CB5C5"/>
          </a:solidFill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982663" y="-368300"/>
              <a:ext cx="6924675" cy="7196138"/>
            </a:xfrm>
            <a:custGeom>
              <a:gdLst>
                <a:gd fmla="*/ 0 w 1844" name="T0"/>
                <a:gd fmla="*/ 1223 h 1916" name="T1"/>
                <a:gd fmla="*/ 789 w 1844" name="T2"/>
                <a:gd fmla="*/ 972 h 1916" name="T3"/>
                <a:gd fmla="*/ 246 w 1844" name="T4"/>
                <a:gd fmla="*/ 349 h 1916" name="T5"/>
                <a:gd fmla="*/ 1320 w 1844" name="T6"/>
                <a:gd fmla="*/ 222 h 1916" name="T7"/>
                <a:gd fmla="*/ 1719 w 1844" name="T8"/>
                <a:gd fmla="*/ 1260 h 1916" name="T9"/>
                <a:gd fmla="*/ 801 w 1844" name="T10"/>
                <a:gd fmla="*/ 1886 h 1916" name="T11"/>
                <a:gd fmla="*/ 0 w 1844" name="T12"/>
                <a:gd fmla="*/ 1223 h 1916" name="T13"/>
                <a:gd fmla="*/ 779 w 1844" name="T14"/>
                <a:gd fmla="*/ 1713 h 1916" name="T15"/>
                <a:gd fmla="*/ 1421 w 1844" name="T16"/>
                <a:gd fmla="*/ 1455 h 1916" name="T17"/>
                <a:gd fmla="*/ 1559 w 1844" name="T18"/>
                <a:gd fmla="*/ 784 h 1916" name="T19"/>
                <a:gd fmla="*/ 1538 w 1844" name="T20"/>
                <a:gd fmla="*/ 792 h 1916" name="T21"/>
                <a:gd fmla="*/ 928 w 1844" name="T22"/>
                <a:gd fmla="*/ 1014 h 1916" name="T23"/>
                <a:gd fmla="*/ 896 w 1844" name="T24"/>
                <a:gd fmla="*/ 1054 h 1916" name="T25"/>
                <a:gd fmla="*/ 806 w 1844" name="T26"/>
                <a:gd fmla="*/ 1559 h 1916" name="T27"/>
                <a:gd fmla="*/ 779 w 1844" name="T28"/>
                <a:gd fmla="*/ 1713 h 1916" name="T29"/>
                <a:gd fmla="*/ 1273 w 1844" name="T30"/>
                <a:gd fmla="*/ 396 h 1916" name="T31"/>
                <a:gd fmla="*/ 421 w 1844" name="T32"/>
                <a:gd fmla="*/ 421 h 1916" name="T33"/>
                <a:gd fmla="*/ 862 w 1844" name="T34"/>
                <a:gd fmla="*/ 926 h 1916" name="T35"/>
                <a:gd fmla="*/ 1273 w 1844" name="T36"/>
                <a:gd fmla="*/ 396 h 1916" name="T37"/>
                <a:gd fmla="*/ 695 w 1844" name="T38"/>
                <a:gd fmla="*/ 1694 h 1916" name="T39"/>
                <a:gd fmla="*/ 809 w 1844" name="T40"/>
                <a:gd fmla="*/ 1055 h 1916" name="T41"/>
                <a:gd fmla="*/ 190 w 1844" name="T42"/>
                <a:gd fmla="*/ 1252 h 1916" name="T43"/>
                <a:gd fmla="*/ 695 w 1844" name="T44"/>
                <a:gd fmla="*/ 1694 h 1916" name="T45"/>
                <a:gd fmla="*/ 1341 w 1844" name="T46"/>
                <a:gd fmla="*/ 449 h 1916" name="T47"/>
                <a:gd fmla="*/ 995 w 1844" name="T48"/>
                <a:gd fmla="*/ 894 h 1916" name="T49"/>
                <a:gd fmla="*/ 998 w 1844" name="T50"/>
                <a:gd fmla="*/ 898 h 1916" name="T51"/>
                <a:gd fmla="*/ 1528 w 1844" name="T52"/>
                <a:gd fmla="*/ 704 h 1916" name="T53"/>
                <a:gd fmla="*/ 1341 w 1844" name="T54"/>
                <a:gd fmla="*/ 449 h 1916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1916" w="1844">
                  <a:moveTo>
                    <a:pt x="0" y="1223"/>
                  </a:moveTo>
                  <a:cubicBezTo>
                    <a:pt x="263" y="1139"/>
                    <a:pt x="524" y="1056"/>
                    <a:pt x="789" y="972"/>
                  </a:cubicBezTo>
                  <a:cubicBezTo>
                    <a:pt x="607" y="763"/>
                    <a:pt x="427" y="556"/>
                    <a:pt x="246" y="349"/>
                  </a:cubicBezTo>
                  <a:cubicBezTo>
                    <a:pt x="491" y="95"/>
                    <a:pt x="942" y="0"/>
                    <a:pt x="1320" y="222"/>
                  </a:cubicBezTo>
                  <a:cubicBezTo>
                    <a:pt x="1674" y="429"/>
                    <a:pt x="1844" y="866"/>
                    <a:pt x="1719" y="1260"/>
                  </a:cubicBezTo>
                  <a:cubicBezTo>
                    <a:pt x="1592" y="1661"/>
                    <a:pt x="1211" y="1916"/>
                    <a:pt x="801" y="1886"/>
                  </a:cubicBezTo>
                  <a:cubicBezTo>
                    <a:pt x="358" y="1854"/>
                    <a:pt x="75" y="1529"/>
                    <a:pt x="0" y="1223"/>
                  </a:cubicBezTo>
                  <a:close/>
                  <a:moveTo>
                    <a:pt x="779" y="1713"/>
                  </a:moveTo>
                  <a:cubicBezTo>
                    <a:pt x="1038" y="1736"/>
                    <a:pt x="1255" y="1654"/>
                    <a:pt x="1421" y="1455"/>
                  </a:cubicBezTo>
                  <a:cubicBezTo>
                    <a:pt x="1585" y="1258"/>
                    <a:pt x="1624" y="1032"/>
                    <a:pt x="1559" y="784"/>
                  </a:cubicBezTo>
                  <a:cubicBezTo>
                    <a:pt x="1550" y="787"/>
                    <a:pt x="1544" y="789"/>
                    <a:pt x="1538" y="792"/>
                  </a:cubicBezTo>
                  <a:cubicBezTo>
                    <a:pt x="1335" y="866"/>
                    <a:pt x="1132" y="941"/>
                    <a:pt x="928" y="1014"/>
                  </a:cubicBezTo>
                  <a:cubicBezTo>
                    <a:pt x="907" y="1022"/>
                    <a:pt x="899" y="1033"/>
                    <a:pt x="896" y="1054"/>
                  </a:cubicBezTo>
                  <a:cubicBezTo>
                    <a:pt x="866" y="1222"/>
                    <a:pt x="836" y="1391"/>
                    <a:pt x="806" y="1559"/>
                  </a:cubicBezTo>
                  <a:cubicBezTo>
                    <a:pt x="797" y="1610"/>
                    <a:pt x="788" y="1660"/>
                    <a:pt x="779" y="1713"/>
                  </a:cubicBezTo>
                  <a:close/>
                  <a:moveTo>
                    <a:pt x="1273" y="396"/>
                  </a:moveTo>
                  <a:cubicBezTo>
                    <a:pt x="1018" y="215"/>
                    <a:pt x="661" y="229"/>
                    <a:pt x="421" y="421"/>
                  </a:cubicBezTo>
                  <a:cubicBezTo>
                    <a:pt x="568" y="589"/>
                    <a:pt x="714" y="757"/>
                    <a:pt x="862" y="926"/>
                  </a:cubicBezTo>
                  <a:cubicBezTo>
                    <a:pt x="1000" y="749"/>
                    <a:pt x="1136" y="573"/>
                    <a:pt x="1273" y="396"/>
                  </a:cubicBezTo>
                  <a:close/>
                  <a:moveTo>
                    <a:pt x="695" y="1694"/>
                  </a:moveTo>
                  <a:cubicBezTo>
                    <a:pt x="733" y="1482"/>
                    <a:pt x="771" y="1270"/>
                    <a:pt x="809" y="1055"/>
                  </a:cubicBezTo>
                  <a:cubicBezTo>
                    <a:pt x="600" y="1121"/>
                    <a:pt x="395" y="1187"/>
                    <a:pt x="190" y="1252"/>
                  </a:cubicBezTo>
                  <a:cubicBezTo>
                    <a:pt x="274" y="1483"/>
                    <a:pt x="486" y="1653"/>
                    <a:pt x="695" y="1694"/>
                  </a:cubicBezTo>
                  <a:close/>
                  <a:moveTo>
                    <a:pt x="1341" y="449"/>
                  </a:moveTo>
                  <a:cubicBezTo>
                    <a:pt x="1225" y="597"/>
                    <a:pt x="1110" y="746"/>
                    <a:pt x="995" y="894"/>
                  </a:cubicBezTo>
                  <a:cubicBezTo>
                    <a:pt x="996" y="896"/>
                    <a:pt x="997" y="897"/>
                    <a:pt x="998" y="898"/>
                  </a:cubicBezTo>
                  <a:cubicBezTo>
                    <a:pt x="1174" y="834"/>
                    <a:pt x="1351" y="769"/>
                    <a:pt x="1528" y="704"/>
                  </a:cubicBezTo>
                  <a:cubicBezTo>
                    <a:pt x="1486" y="606"/>
                    <a:pt x="1417" y="512"/>
                    <a:pt x="1341" y="449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-257175" y="687388"/>
              <a:ext cx="3162300" cy="3357563"/>
            </a:xfrm>
            <a:custGeom>
              <a:gdLst>
                <a:gd fmla="*/ 120 w 842" name="T0"/>
                <a:gd fmla="*/ 894 h 894" name="T1"/>
                <a:gd fmla="*/ 393 w 842" name="T2"/>
                <a:gd fmla="*/ 0 h 894" name="T3"/>
                <a:gd fmla="*/ 842 w 842" name="T4"/>
                <a:gd fmla="*/ 627 h 894" name="T5"/>
                <a:gd fmla="*/ 120 w 842" name="T6"/>
                <a:gd fmla="*/ 894 h 894" name="T7"/>
                <a:gd fmla="*/ 718 w 842" name="T8"/>
                <a:gd fmla="*/ 574 h 894" name="T9"/>
                <a:gd fmla="*/ 361 w 842" name="T10"/>
                <a:gd fmla="*/ 177 h 894" name="T11"/>
                <a:gd fmla="*/ 212 w 842" name="T12"/>
                <a:gd fmla="*/ 742 h 894" name="T13"/>
                <a:gd fmla="*/ 718 w 842" name="T14"/>
                <a:gd fmla="*/ 574 h 89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894" w="842">
                  <a:moveTo>
                    <a:pt x="120" y="894"/>
                  </a:moveTo>
                  <a:cubicBezTo>
                    <a:pt x="0" y="600"/>
                    <a:pt x="93" y="211"/>
                    <a:pt x="393" y="0"/>
                  </a:cubicBezTo>
                  <a:cubicBezTo>
                    <a:pt x="542" y="208"/>
                    <a:pt x="691" y="416"/>
                    <a:pt x="842" y="627"/>
                  </a:cubicBezTo>
                  <a:cubicBezTo>
                    <a:pt x="601" y="716"/>
                    <a:pt x="361" y="805"/>
                    <a:pt x="120" y="894"/>
                  </a:cubicBezTo>
                  <a:close/>
                  <a:moveTo>
                    <a:pt x="718" y="574"/>
                  </a:moveTo>
                  <a:cubicBezTo>
                    <a:pt x="598" y="440"/>
                    <a:pt x="479" y="309"/>
                    <a:pt x="361" y="177"/>
                  </a:cubicBezTo>
                  <a:cubicBezTo>
                    <a:pt x="200" y="338"/>
                    <a:pt x="162" y="576"/>
                    <a:pt x="212" y="742"/>
                  </a:cubicBezTo>
                  <a:cubicBezTo>
                    <a:pt x="380" y="686"/>
                    <a:pt x="547" y="631"/>
                    <a:pt x="718" y="574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</p:grpSp>
      <p:sp>
        <p:nvSpPr>
          <p:cNvPr id="32776" name="Freeform 5"/>
          <p:cNvSpPr>
            <a:spLocks noEditPoints="1"/>
          </p:cNvSpPr>
          <p:nvPr/>
        </p:nvSpPr>
        <p:spPr bwMode="auto">
          <a:xfrm>
            <a:off x="8032750" y="1611313"/>
            <a:ext cx="612775" cy="488950"/>
          </a:xfrm>
          <a:custGeom>
            <a:gdLst>
              <a:gd fmla="*/ 203883 w 925" name="T0"/>
              <a:gd fmla="*/ 143097 h 740" name="T1"/>
              <a:gd fmla="*/ 186010 w 925" name="T2"/>
              <a:gd fmla="*/ 186821 h 740" name="T3"/>
              <a:gd fmla="*/ 142983 w 925" name="T4"/>
              <a:gd fmla="*/ 204708 h 740" name="T5"/>
              <a:gd fmla="*/ 99294 w 925" name="T6"/>
              <a:gd fmla="*/ 186821 h 740" name="T7"/>
              <a:gd fmla="*/ 81421 w 925" name="T8"/>
              <a:gd fmla="*/ 143097 h 740" name="T9"/>
              <a:gd fmla="*/ 99294 w 925" name="T10"/>
              <a:gd fmla="*/ 99373 h 740" name="T11"/>
              <a:gd fmla="*/ 142983 w 925" name="T12"/>
              <a:gd fmla="*/ 82148 h 740" name="T13"/>
              <a:gd fmla="*/ 186010 w 925" name="T14"/>
              <a:gd fmla="*/ 99373 h 740" name="T15"/>
              <a:gd fmla="*/ 203883 w 925" name="T16"/>
              <a:gd fmla="*/ 143097 h 740" name="T17"/>
              <a:gd fmla="*/ 530890 w 925" name="T18"/>
              <a:gd fmla="*/ 265657 h 740" name="T19"/>
              <a:gd fmla="*/ 530890 w 925" name="T20"/>
              <a:gd fmla="*/ 408753 h 740" name="T21"/>
              <a:gd fmla="*/ 81421 w 925" name="T22"/>
              <a:gd fmla="*/ 408753 h 740" name="T23"/>
              <a:gd fmla="*/ 81421 w 925" name="T24"/>
              <a:gd fmla="*/ 347142 h 740" name="T25"/>
              <a:gd fmla="*/ 184024 w 925" name="T26"/>
              <a:gd fmla="*/ 245120 h 740" name="T27"/>
              <a:gd fmla="*/ 234995 w 925" name="T28"/>
              <a:gd fmla="*/ 296131 h 740" name="T29"/>
              <a:gd fmla="*/ 397837 w 925" name="T30"/>
              <a:gd fmla="*/ 133160 h 740" name="T31"/>
              <a:gd fmla="*/ 530890 w 925" name="T32"/>
              <a:gd fmla="*/ 265657 h 740" name="T33"/>
              <a:gd fmla="*/ 561340 w 925" name="T34"/>
              <a:gd fmla="*/ 41074 h 740" name="T35"/>
              <a:gd fmla="*/ 50971 w 925" name="T36"/>
              <a:gd fmla="*/ 41074 h 740" name="T37"/>
              <a:gd fmla="*/ 43689 w 925" name="T38"/>
              <a:gd fmla="*/ 43724 h 740" name="T39"/>
              <a:gd fmla="*/ 41041 w 925" name="T40"/>
              <a:gd fmla="*/ 51011 h 740" name="T41"/>
              <a:gd fmla="*/ 41041 w 925" name="T42"/>
              <a:gd fmla="*/ 439228 h 740" name="T43"/>
              <a:gd fmla="*/ 43689 w 925" name="T44"/>
              <a:gd fmla="*/ 446515 h 740" name="T45"/>
              <a:gd fmla="*/ 50971 w 925" name="T46"/>
              <a:gd fmla="*/ 449827 h 740" name="T47"/>
              <a:gd fmla="*/ 561340 w 925" name="T48"/>
              <a:gd fmla="*/ 449827 h 740" name="T49"/>
              <a:gd fmla="*/ 568622 w 925" name="T50"/>
              <a:gd fmla="*/ 446515 h 740" name="T51"/>
              <a:gd fmla="*/ 571932 w 925" name="T52"/>
              <a:gd fmla="*/ 439228 h 740" name="T53"/>
              <a:gd fmla="*/ 571932 w 925" name="T54"/>
              <a:gd fmla="*/ 51011 h 740" name="T55"/>
              <a:gd fmla="*/ 568622 w 925" name="T56"/>
              <a:gd fmla="*/ 43724 h 740" name="T57"/>
              <a:gd fmla="*/ 561340 w 925" name="T58"/>
              <a:gd fmla="*/ 41074 h 740" name="T59"/>
              <a:gd fmla="*/ 612311 w 925" name="T60"/>
              <a:gd fmla="*/ 51011 h 740" name="T61"/>
              <a:gd fmla="*/ 612311 w 925" name="T62"/>
              <a:gd fmla="*/ 439228 h 740" name="T63"/>
              <a:gd fmla="*/ 597748 w 925" name="T64"/>
              <a:gd fmla="*/ 475664 h 740" name="T65"/>
              <a:gd fmla="*/ 561340 w 925" name="T66"/>
              <a:gd fmla="*/ 490239 h 740" name="T67"/>
              <a:gd fmla="*/ 50971 w 925" name="T68"/>
              <a:gd fmla="*/ 490239 h 740" name="T69"/>
              <a:gd fmla="*/ 15225 w 925" name="T70"/>
              <a:gd fmla="*/ 475664 h 740" name="T71"/>
              <a:gd fmla="*/ 0 w 925" name="T72"/>
              <a:gd fmla="*/ 439228 h 740" name="T73"/>
              <a:gd fmla="*/ 0 w 925" name="T74"/>
              <a:gd fmla="*/ 51011 h 740" name="T75"/>
              <a:gd fmla="*/ 15225 w 925" name="T76"/>
              <a:gd fmla="*/ 15237 h 740" name="T77"/>
              <a:gd fmla="*/ 50971 w 925" name="T78"/>
              <a:gd fmla="*/ 0 h 740" name="T79"/>
              <a:gd fmla="*/ 561340 w 925" name="T80"/>
              <a:gd fmla="*/ 0 h 740" name="T81"/>
              <a:gd fmla="*/ 597748 w 925" name="T82"/>
              <a:gd fmla="*/ 15237 h 740" name="T83"/>
              <a:gd fmla="*/ 612311 w 925" name="T84"/>
              <a:gd fmla="*/ 51011 h 740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w 925" name="T129"/>
              <a:gd fmla="*/ 0 h 740" name="T130"/>
              <a:gd fmla="*/ 925 w 925" name="T131"/>
              <a:gd fmla="*/ 740 h 740" name="T132"/>
            </a:gdLst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b="T132" l="T129" r="T131" t="T130"/>
            <a:pathLst>
              <a:path h="740" w="924">
                <a:moveTo>
                  <a:pt x="308" y="216"/>
                </a:moveTo>
                <a:cubicBezTo>
                  <a:pt x="308" y="242"/>
                  <a:pt x="299" y="264"/>
                  <a:pt x="281" y="282"/>
                </a:cubicBezTo>
                <a:cubicBezTo>
                  <a:pt x="263" y="300"/>
                  <a:pt x="242" y="309"/>
                  <a:pt x="216" y="309"/>
                </a:cubicBezTo>
                <a:cubicBezTo>
                  <a:pt x="190" y="309"/>
                  <a:pt x="168" y="300"/>
                  <a:pt x="150" y="282"/>
                </a:cubicBezTo>
                <a:cubicBezTo>
                  <a:pt x="132" y="264"/>
                  <a:pt x="123" y="242"/>
                  <a:pt x="123" y="216"/>
                </a:cubicBezTo>
                <a:cubicBezTo>
                  <a:pt x="123" y="190"/>
                  <a:pt x="132" y="168"/>
                  <a:pt x="150" y="150"/>
                </a:cubicBezTo>
                <a:cubicBezTo>
                  <a:pt x="168" y="132"/>
                  <a:pt x="190" y="124"/>
                  <a:pt x="216" y="124"/>
                </a:cubicBezTo>
                <a:cubicBezTo>
                  <a:pt x="242" y="124"/>
                  <a:pt x="263" y="132"/>
                  <a:pt x="281" y="150"/>
                </a:cubicBezTo>
                <a:cubicBezTo>
                  <a:pt x="299" y="168"/>
                  <a:pt x="308" y="190"/>
                  <a:pt x="308" y="216"/>
                </a:cubicBezTo>
                <a:close/>
                <a:moveTo>
                  <a:pt x="802" y="401"/>
                </a:moveTo>
                <a:cubicBezTo>
                  <a:pt x="802" y="617"/>
                  <a:pt x="802" y="617"/>
                  <a:pt x="802" y="617"/>
                </a:cubicBezTo>
                <a:cubicBezTo>
                  <a:pt x="123" y="617"/>
                  <a:pt x="123" y="617"/>
                  <a:pt x="123" y="617"/>
                </a:cubicBezTo>
                <a:cubicBezTo>
                  <a:pt x="123" y="524"/>
                  <a:pt x="123" y="524"/>
                  <a:pt x="123" y="524"/>
                </a:cubicBezTo>
                <a:cubicBezTo>
                  <a:pt x="278" y="370"/>
                  <a:pt x="278" y="370"/>
                  <a:pt x="278" y="370"/>
                </a:cubicBezTo>
                <a:cubicBezTo>
                  <a:pt x="355" y="447"/>
                  <a:pt x="355" y="447"/>
                  <a:pt x="355" y="447"/>
                </a:cubicBezTo>
                <a:cubicBezTo>
                  <a:pt x="601" y="201"/>
                  <a:pt x="601" y="201"/>
                  <a:pt x="601" y="201"/>
                </a:cubicBezTo>
                <a:lnTo>
                  <a:pt x="802" y="401"/>
                </a:lnTo>
                <a:close/>
                <a:moveTo>
                  <a:pt x="848" y="62"/>
                </a:moveTo>
                <a:cubicBezTo>
                  <a:pt x="77" y="62"/>
                  <a:pt x="77" y="62"/>
                  <a:pt x="77" y="62"/>
                </a:cubicBezTo>
                <a:cubicBezTo>
                  <a:pt x="73" y="62"/>
                  <a:pt x="69" y="63"/>
                  <a:pt x="66" y="66"/>
                </a:cubicBezTo>
                <a:cubicBezTo>
                  <a:pt x="63" y="69"/>
                  <a:pt x="62" y="73"/>
                  <a:pt x="62" y="77"/>
                </a:cubicBezTo>
                <a:cubicBezTo>
                  <a:pt x="62" y="663"/>
                  <a:pt x="62" y="663"/>
                  <a:pt x="62" y="663"/>
                </a:cubicBezTo>
                <a:cubicBezTo>
                  <a:pt x="62" y="667"/>
                  <a:pt x="63" y="671"/>
                  <a:pt x="66" y="674"/>
                </a:cubicBezTo>
                <a:cubicBezTo>
                  <a:pt x="69" y="677"/>
                  <a:pt x="73" y="679"/>
                  <a:pt x="77" y="679"/>
                </a:cubicBezTo>
                <a:cubicBezTo>
                  <a:pt x="848" y="679"/>
                  <a:pt x="848" y="679"/>
                  <a:pt x="848" y="679"/>
                </a:cubicBezTo>
                <a:cubicBezTo>
                  <a:pt x="852" y="679"/>
                  <a:pt x="856" y="677"/>
                  <a:pt x="859" y="674"/>
                </a:cubicBezTo>
                <a:cubicBezTo>
                  <a:pt x="862" y="671"/>
                  <a:pt x="864" y="667"/>
                  <a:pt x="864" y="663"/>
                </a:cubicBezTo>
                <a:cubicBezTo>
                  <a:pt x="864" y="77"/>
                  <a:pt x="864" y="77"/>
                  <a:pt x="864" y="77"/>
                </a:cubicBezTo>
                <a:cubicBezTo>
                  <a:pt x="864" y="73"/>
                  <a:pt x="862" y="69"/>
                  <a:pt x="859" y="66"/>
                </a:cubicBezTo>
                <a:cubicBezTo>
                  <a:pt x="856" y="63"/>
                  <a:pt x="852" y="62"/>
                  <a:pt x="848" y="62"/>
                </a:cubicBezTo>
                <a:close/>
                <a:moveTo>
                  <a:pt x="925" y="77"/>
                </a:moveTo>
                <a:cubicBezTo>
                  <a:pt x="925" y="663"/>
                  <a:pt x="925" y="663"/>
                  <a:pt x="925" y="663"/>
                </a:cubicBezTo>
                <a:cubicBezTo>
                  <a:pt x="925" y="684"/>
                  <a:pt x="918" y="703"/>
                  <a:pt x="903" y="718"/>
                </a:cubicBezTo>
                <a:cubicBezTo>
                  <a:pt x="888" y="733"/>
                  <a:pt x="869" y="740"/>
                  <a:pt x="848" y="740"/>
                </a:cubicBezTo>
                <a:cubicBezTo>
                  <a:pt x="77" y="740"/>
                  <a:pt x="77" y="740"/>
                  <a:pt x="77" y="740"/>
                </a:cubicBezTo>
                <a:cubicBezTo>
                  <a:pt x="56" y="740"/>
                  <a:pt x="38" y="733"/>
                  <a:pt x="23" y="718"/>
                </a:cubicBezTo>
                <a:cubicBezTo>
                  <a:pt x="8" y="703"/>
                  <a:pt x="0" y="684"/>
                  <a:pt x="0" y="663"/>
                </a:cubicBezTo>
                <a:cubicBezTo>
                  <a:pt x="0" y="77"/>
                  <a:pt x="0" y="77"/>
                  <a:pt x="0" y="77"/>
                </a:cubicBezTo>
                <a:cubicBezTo>
                  <a:pt x="0" y="56"/>
                  <a:pt x="8" y="38"/>
                  <a:pt x="23" y="23"/>
                </a:cubicBezTo>
                <a:cubicBezTo>
                  <a:pt x="38" y="8"/>
                  <a:pt x="56" y="0"/>
                  <a:pt x="77" y="0"/>
                </a:cubicBezTo>
                <a:cubicBezTo>
                  <a:pt x="848" y="0"/>
                  <a:pt x="848" y="0"/>
                  <a:pt x="848" y="0"/>
                </a:cubicBezTo>
                <a:cubicBezTo>
                  <a:pt x="869" y="0"/>
                  <a:pt x="888" y="8"/>
                  <a:pt x="903" y="23"/>
                </a:cubicBezTo>
                <a:cubicBezTo>
                  <a:pt x="918" y="38"/>
                  <a:pt x="925" y="56"/>
                  <a:pt x="925" y="77"/>
                </a:cubicBezTo>
                <a:close/>
              </a:path>
            </a:pathLst>
          </a:custGeom>
          <a:solidFill>
            <a:srgbClr val="5CB5C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 sz="1100"/>
          </a:p>
        </p:txBody>
      </p:sp>
      <p:grpSp>
        <p:nvGrpSpPr>
          <p:cNvPr id="14" name="组合 13"/>
          <p:cNvGrpSpPr/>
          <p:nvPr/>
        </p:nvGrpSpPr>
        <p:grpSpPr>
          <a:xfrm>
            <a:off x="4829954" y="3350240"/>
            <a:ext cx="687773" cy="510186"/>
            <a:chOff x="3175" y="1588"/>
            <a:chExt cx="6191250" cy="4592637"/>
          </a:xfrm>
          <a:solidFill>
            <a:srgbClr val="5CB5C5"/>
          </a:solidFill>
        </p:grpSpPr>
        <p:sp>
          <p:nvSpPr>
            <p:cNvPr id="15" name="Freeform 36"/>
            <p:cNvSpPr/>
            <p:nvPr/>
          </p:nvSpPr>
          <p:spPr bwMode="auto">
            <a:xfrm>
              <a:off x="2276475" y="1254125"/>
              <a:ext cx="3917950" cy="3340100"/>
            </a:xfrm>
            <a:custGeom>
              <a:gdLst>
                <a:gd fmla="*/ 307 w 1043" name="T0"/>
                <a:gd fmla="*/ 513 h 889" name="T1"/>
                <a:gd fmla="*/ 280 w 1043" name="T2"/>
                <a:gd fmla="*/ 475 h 889" name="T3"/>
                <a:gd fmla="*/ 36 w 1043" name="T4"/>
                <a:gd fmla="*/ 134 h 889" name="T5"/>
                <a:gd fmla="*/ 82 w 1043" name="T6"/>
                <a:gd fmla="*/ 7 h 889" name="T7"/>
                <a:gd fmla="*/ 164 w 1043" name="T8"/>
                <a:gd fmla="*/ 43 h 889" name="T9"/>
                <a:gd fmla="*/ 339 w 1043" name="T10"/>
                <a:gd fmla="*/ 289 h 889" name="T11"/>
                <a:gd fmla="*/ 386 w 1043" name="T12"/>
                <a:gd fmla="*/ 309 h 889" name="T13"/>
                <a:gd fmla="*/ 384 w 1043" name="T14"/>
                <a:gd fmla="*/ 257 h 889" name="T15"/>
                <a:gd fmla="*/ 346 w 1043" name="T16"/>
                <a:gd fmla="*/ 203 h 889" name="T17"/>
                <a:gd fmla="*/ 433 w 1043" name="T18"/>
                <a:gd fmla="*/ 185 h 889" name="T19"/>
                <a:gd fmla="*/ 474 w 1043" name="T20"/>
                <a:gd fmla="*/ 204 h 889" name="T21"/>
                <a:gd fmla="*/ 511 w 1043" name="T22"/>
                <a:gd fmla="*/ 255 h 889" name="T23"/>
                <a:gd fmla="*/ 550 w 1043" name="T24"/>
                <a:gd fmla="*/ 264 h 889" name="T25"/>
                <a:gd fmla="*/ 555 w 1043" name="T26"/>
                <a:gd fmla="*/ 223 h 889" name="T27"/>
                <a:gd fmla="*/ 513 w 1043" name="T28"/>
                <a:gd fmla="*/ 163 h 889" name="T29"/>
                <a:gd fmla="*/ 595 w 1043" name="T30"/>
                <a:gd fmla="*/ 146 h 889" name="T31"/>
                <a:gd fmla="*/ 640 w 1043" name="T32"/>
                <a:gd fmla="*/ 167 h 889" name="T33"/>
                <a:gd fmla="*/ 670 w 1043" name="T34"/>
                <a:gd fmla="*/ 210 h 889" name="T35"/>
                <a:gd fmla="*/ 710 w 1043" name="T36"/>
                <a:gd fmla="*/ 217 h 889" name="T37"/>
                <a:gd fmla="*/ 714 w 1043" name="T38"/>
                <a:gd fmla="*/ 177 h 889" name="T39"/>
                <a:gd fmla="*/ 680 w 1043" name="T40"/>
                <a:gd fmla="*/ 129 h 889" name="T41"/>
                <a:gd fmla="*/ 805 w 1043" name="T42"/>
                <a:gd fmla="*/ 148 h 889" name="T43"/>
                <a:gd fmla="*/ 920 w 1043" name="T44"/>
                <a:gd fmla="*/ 314 h 889" name="T45"/>
                <a:gd fmla="*/ 955 w 1043" name="T46"/>
                <a:gd fmla="*/ 415 h 889" name="T47"/>
                <a:gd fmla="*/ 1043 w 1043" name="T48"/>
                <a:gd fmla="*/ 606 h 889" name="T49"/>
                <a:gd fmla="*/ 953 w 1043" name="T50"/>
                <a:gd fmla="*/ 669 h 889" name="T51"/>
                <a:gd fmla="*/ 658 w 1043" name="T52"/>
                <a:gd fmla="*/ 881 h 889" name="T53"/>
                <a:gd fmla="*/ 628 w 1043" name="T54"/>
                <a:gd fmla="*/ 881 h 889" name="T55"/>
                <a:gd fmla="*/ 190 w 1043" name="T56"/>
                <a:gd fmla="*/ 661 h 889" name="T57"/>
                <a:gd fmla="*/ 120 w 1043" name="T58"/>
                <a:gd fmla="*/ 623 h 889" name="T59"/>
                <a:gd fmla="*/ 132 w 1043" name="T60"/>
                <a:gd fmla="*/ 513 h 889" name="T61"/>
                <a:gd fmla="*/ 223 w 1043" name="T62"/>
                <a:gd fmla="*/ 499 h 889" name="T63"/>
                <a:gd fmla="*/ 307 w 1043" name="T64"/>
                <a:gd fmla="*/ 513 h 889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889" w="1043">
                  <a:moveTo>
                    <a:pt x="307" y="513"/>
                  </a:moveTo>
                  <a:cubicBezTo>
                    <a:pt x="297" y="499"/>
                    <a:pt x="288" y="487"/>
                    <a:pt x="280" y="475"/>
                  </a:cubicBezTo>
                  <a:cubicBezTo>
                    <a:pt x="199" y="361"/>
                    <a:pt x="117" y="248"/>
                    <a:pt x="36" y="134"/>
                  </a:cubicBezTo>
                  <a:cubicBezTo>
                    <a:pt x="0" y="83"/>
                    <a:pt x="23" y="18"/>
                    <a:pt x="82" y="7"/>
                  </a:cubicBezTo>
                  <a:cubicBezTo>
                    <a:pt x="117" y="0"/>
                    <a:pt x="144" y="15"/>
                    <a:pt x="164" y="43"/>
                  </a:cubicBezTo>
                  <a:cubicBezTo>
                    <a:pt x="222" y="125"/>
                    <a:pt x="281" y="207"/>
                    <a:pt x="339" y="289"/>
                  </a:cubicBezTo>
                  <a:cubicBezTo>
                    <a:pt x="357" y="314"/>
                    <a:pt x="370" y="319"/>
                    <a:pt x="386" y="309"/>
                  </a:cubicBezTo>
                  <a:cubicBezTo>
                    <a:pt x="403" y="297"/>
                    <a:pt x="402" y="282"/>
                    <a:pt x="384" y="257"/>
                  </a:cubicBezTo>
                  <a:cubicBezTo>
                    <a:pt x="372" y="240"/>
                    <a:pt x="360" y="223"/>
                    <a:pt x="346" y="203"/>
                  </a:cubicBezTo>
                  <a:cubicBezTo>
                    <a:pt x="377" y="196"/>
                    <a:pt x="405" y="189"/>
                    <a:pt x="433" y="185"/>
                  </a:cubicBezTo>
                  <a:cubicBezTo>
                    <a:pt x="450" y="182"/>
                    <a:pt x="464" y="190"/>
                    <a:pt x="474" y="204"/>
                  </a:cubicBezTo>
                  <a:cubicBezTo>
                    <a:pt x="487" y="221"/>
                    <a:pt x="498" y="238"/>
                    <a:pt x="511" y="255"/>
                  </a:cubicBezTo>
                  <a:cubicBezTo>
                    <a:pt x="522" y="270"/>
                    <a:pt x="537" y="274"/>
                    <a:pt x="550" y="264"/>
                  </a:cubicBezTo>
                  <a:cubicBezTo>
                    <a:pt x="565" y="255"/>
                    <a:pt x="567" y="239"/>
                    <a:pt x="555" y="223"/>
                  </a:cubicBezTo>
                  <a:cubicBezTo>
                    <a:pt x="542" y="204"/>
                    <a:pt x="529" y="185"/>
                    <a:pt x="513" y="163"/>
                  </a:cubicBezTo>
                  <a:cubicBezTo>
                    <a:pt x="542" y="157"/>
                    <a:pt x="569" y="150"/>
                    <a:pt x="595" y="146"/>
                  </a:cubicBezTo>
                  <a:cubicBezTo>
                    <a:pt x="614" y="143"/>
                    <a:pt x="629" y="152"/>
                    <a:pt x="640" y="167"/>
                  </a:cubicBezTo>
                  <a:cubicBezTo>
                    <a:pt x="650" y="181"/>
                    <a:pt x="659" y="196"/>
                    <a:pt x="670" y="210"/>
                  </a:cubicBezTo>
                  <a:cubicBezTo>
                    <a:pt x="681" y="224"/>
                    <a:pt x="698" y="227"/>
                    <a:pt x="710" y="217"/>
                  </a:cubicBezTo>
                  <a:cubicBezTo>
                    <a:pt x="723" y="207"/>
                    <a:pt x="725" y="192"/>
                    <a:pt x="714" y="177"/>
                  </a:cubicBezTo>
                  <a:cubicBezTo>
                    <a:pt x="704" y="161"/>
                    <a:pt x="693" y="146"/>
                    <a:pt x="680" y="129"/>
                  </a:cubicBezTo>
                  <a:cubicBezTo>
                    <a:pt x="726" y="116"/>
                    <a:pt x="768" y="117"/>
                    <a:pt x="805" y="148"/>
                  </a:cubicBezTo>
                  <a:cubicBezTo>
                    <a:pt x="858" y="192"/>
                    <a:pt x="893" y="251"/>
                    <a:pt x="920" y="314"/>
                  </a:cubicBezTo>
                  <a:cubicBezTo>
                    <a:pt x="934" y="347"/>
                    <a:pt x="945" y="381"/>
                    <a:pt x="955" y="415"/>
                  </a:cubicBezTo>
                  <a:cubicBezTo>
                    <a:pt x="975" y="483"/>
                    <a:pt x="1000" y="547"/>
                    <a:pt x="1043" y="606"/>
                  </a:cubicBezTo>
                  <a:cubicBezTo>
                    <a:pt x="1012" y="628"/>
                    <a:pt x="983" y="649"/>
                    <a:pt x="953" y="669"/>
                  </a:cubicBezTo>
                  <a:cubicBezTo>
                    <a:pt x="855" y="740"/>
                    <a:pt x="756" y="810"/>
                    <a:pt x="658" y="881"/>
                  </a:cubicBezTo>
                  <a:cubicBezTo>
                    <a:pt x="646" y="889"/>
                    <a:pt x="639" y="889"/>
                    <a:pt x="628" y="881"/>
                  </a:cubicBezTo>
                  <a:cubicBezTo>
                    <a:pt x="495" y="782"/>
                    <a:pt x="348" y="711"/>
                    <a:pt x="190" y="661"/>
                  </a:cubicBezTo>
                  <a:cubicBezTo>
                    <a:pt x="165" y="653"/>
                    <a:pt x="140" y="640"/>
                    <a:pt x="120" y="623"/>
                  </a:cubicBezTo>
                  <a:cubicBezTo>
                    <a:pt x="84" y="591"/>
                    <a:pt x="91" y="538"/>
                    <a:pt x="132" y="513"/>
                  </a:cubicBezTo>
                  <a:cubicBezTo>
                    <a:pt x="160" y="495"/>
                    <a:pt x="192" y="494"/>
                    <a:pt x="223" y="499"/>
                  </a:cubicBezTo>
                  <a:cubicBezTo>
                    <a:pt x="250" y="503"/>
                    <a:pt x="276" y="508"/>
                    <a:pt x="307" y="513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6" name="Freeform 37"/>
            <p:cNvSpPr/>
            <p:nvPr/>
          </p:nvSpPr>
          <p:spPr bwMode="auto">
            <a:xfrm>
              <a:off x="3175" y="474663"/>
              <a:ext cx="2644775" cy="2330450"/>
            </a:xfrm>
            <a:custGeom>
              <a:gdLst>
                <a:gd fmla="*/ 0 w 704" name="T0"/>
                <a:gd fmla="*/ 0 h 620" name="T1"/>
                <a:gd fmla="*/ 135 w 704" name="T2"/>
                <a:gd fmla="*/ 1 h 620" name="T3"/>
                <a:gd fmla="*/ 150 w 704" name="T4"/>
                <a:gd fmla="*/ 16 h 620" name="T5"/>
                <a:gd fmla="*/ 301 w 704" name="T6"/>
                <a:gd fmla="*/ 363 h 620" name="T7"/>
                <a:gd fmla="*/ 348 w 704" name="T8"/>
                <a:gd fmla="*/ 473 h 620" name="T9"/>
                <a:gd fmla="*/ 372 w 704" name="T10"/>
                <a:gd fmla="*/ 489 h 620" name="T11"/>
                <a:gd fmla="*/ 596 w 704" name="T12"/>
                <a:gd fmla="*/ 489 h 620" name="T13"/>
                <a:gd fmla="*/ 616 w 704" name="T14"/>
                <a:gd fmla="*/ 496 h 620" name="T15"/>
                <a:gd fmla="*/ 704 w 704" name="T16"/>
                <a:gd fmla="*/ 619 h 620" name="T17"/>
                <a:gd fmla="*/ 686 w 704" name="T18"/>
                <a:gd fmla="*/ 620 h 620" name="T19"/>
                <a:gd fmla="*/ 287 w 704" name="T20"/>
                <a:gd fmla="*/ 620 h 620" name="T21"/>
                <a:gd fmla="*/ 262 w 704" name="T22"/>
                <a:gd fmla="*/ 606 h 620" name="T23"/>
                <a:gd fmla="*/ 5 w 704" name="T24"/>
                <a:gd fmla="*/ 17 h 620" name="T25"/>
                <a:gd fmla="*/ 0 w 704" name="T26"/>
                <a:gd fmla="*/ 0 h 62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620" w="704">
                  <a:moveTo>
                    <a:pt x="0" y="0"/>
                  </a:moveTo>
                  <a:cubicBezTo>
                    <a:pt x="46" y="0"/>
                    <a:pt x="91" y="0"/>
                    <a:pt x="135" y="1"/>
                  </a:cubicBezTo>
                  <a:cubicBezTo>
                    <a:pt x="140" y="1"/>
                    <a:pt x="147" y="10"/>
                    <a:pt x="150" y="16"/>
                  </a:cubicBezTo>
                  <a:cubicBezTo>
                    <a:pt x="200" y="132"/>
                    <a:pt x="251" y="248"/>
                    <a:pt x="301" y="363"/>
                  </a:cubicBezTo>
                  <a:cubicBezTo>
                    <a:pt x="317" y="400"/>
                    <a:pt x="333" y="436"/>
                    <a:pt x="348" y="473"/>
                  </a:cubicBezTo>
                  <a:cubicBezTo>
                    <a:pt x="353" y="485"/>
                    <a:pt x="359" y="489"/>
                    <a:pt x="372" y="489"/>
                  </a:cubicBezTo>
                  <a:cubicBezTo>
                    <a:pt x="446" y="488"/>
                    <a:pt x="521" y="488"/>
                    <a:pt x="596" y="489"/>
                  </a:cubicBezTo>
                  <a:cubicBezTo>
                    <a:pt x="603" y="489"/>
                    <a:pt x="612" y="491"/>
                    <a:pt x="616" y="496"/>
                  </a:cubicBezTo>
                  <a:cubicBezTo>
                    <a:pt x="645" y="536"/>
                    <a:pt x="673" y="576"/>
                    <a:pt x="704" y="619"/>
                  </a:cubicBezTo>
                  <a:cubicBezTo>
                    <a:pt x="696" y="619"/>
                    <a:pt x="691" y="620"/>
                    <a:pt x="686" y="620"/>
                  </a:cubicBezTo>
                  <a:cubicBezTo>
                    <a:pt x="553" y="620"/>
                    <a:pt x="420" y="620"/>
                    <a:pt x="287" y="620"/>
                  </a:cubicBezTo>
                  <a:cubicBezTo>
                    <a:pt x="274" y="620"/>
                    <a:pt x="268" y="618"/>
                    <a:pt x="262" y="606"/>
                  </a:cubicBezTo>
                  <a:cubicBezTo>
                    <a:pt x="177" y="409"/>
                    <a:pt x="91" y="213"/>
                    <a:pt x="5" y="17"/>
                  </a:cubicBezTo>
                  <a:cubicBezTo>
                    <a:pt x="3" y="12"/>
                    <a:pt x="2" y="7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7" name="Freeform 38"/>
            <p:cNvSpPr/>
            <p:nvPr/>
          </p:nvSpPr>
          <p:spPr bwMode="auto">
            <a:xfrm>
              <a:off x="3667125" y="1588"/>
              <a:ext cx="1377950" cy="1563687"/>
            </a:xfrm>
            <a:custGeom>
              <a:gdLst>
                <a:gd fmla="*/ 0 w 367" name="T0"/>
                <a:gd fmla="*/ 416 h 416" name="T1"/>
                <a:gd fmla="*/ 59 w 367" name="T2"/>
                <a:gd fmla="*/ 230 h 416" name="T3"/>
                <a:gd fmla="*/ 126 w 367" name="T4"/>
                <a:gd fmla="*/ 17 h 416" name="T5"/>
                <a:gd fmla="*/ 143 w 367" name="T6"/>
                <a:gd fmla="*/ 0 h 416" name="T7"/>
                <a:gd fmla="*/ 357 w 367" name="T8"/>
                <a:gd fmla="*/ 0 h 416" name="T9"/>
                <a:gd fmla="*/ 367 w 367" name="T10"/>
                <a:gd fmla="*/ 2 h 416" name="T11"/>
                <a:gd fmla="*/ 327 w 367" name="T12"/>
                <a:gd fmla="*/ 124 h 416" name="T13"/>
                <a:gd fmla="*/ 312 w 367" name="T14"/>
                <a:gd fmla="*/ 132 h 416" name="T15"/>
                <a:gd fmla="*/ 244 w 367" name="T16"/>
                <a:gd fmla="*/ 132 h 416" name="T17"/>
                <a:gd fmla="*/ 222 w 367" name="T18"/>
                <a:gd fmla="*/ 148 h 416" name="T19"/>
                <a:gd fmla="*/ 155 w 367" name="T20"/>
                <a:gd fmla="*/ 364 h 416" name="T21"/>
                <a:gd fmla="*/ 133 w 367" name="T22"/>
                <a:gd fmla="*/ 385 h 416" name="T23"/>
                <a:gd fmla="*/ 0 w 367" name="T24"/>
                <a:gd fmla="*/ 416 h 416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416" w="367">
                  <a:moveTo>
                    <a:pt x="0" y="416"/>
                  </a:moveTo>
                  <a:cubicBezTo>
                    <a:pt x="20" y="351"/>
                    <a:pt x="39" y="290"/>
                    <a:pt x="59" y="230"/>
                  </a:cubicBezTo>
                  <a:cubicBezTo>
                    <a:pt x="81" y="159"/>
                    <a:pt x="103" y="88"/>
                    <a:pt x="126" y="17"/>
                  </a:cubicBezTo>
                  <a:cubicBezTo>
                    <a:pt x="129" y="7"/>
                    <a:pt x="130" y="0"/>
                    <a:pt x="143" y="0"/>
                  </a:cubicBezTo>
                  <a:cubicBezTo>
                    <a:pt x="215" y="0"/>
                    <a:pt x="286" y="0"/>
                    <a:pt x="357" y="0"/>
                  </a:cubicBezTo>
                  <a:cubicBezTo>
                    <a:pt x="360" y="0"/>
                    <a:pt x="362" y="1"/>
                    <a:pt x="367" y="2"/>
                  </a:cubicBezTo>
                  <a:cubicBezTo>
                    <a:pt x="353" y="43"/>
                    <a:pt x="341" y="84"/>
                    <a:pt x="327" y="124"/>
                  </a:cubicBezTo>
                  <a:cubicBezTo>
                    <a:pt x="326" y="128"/>
                    <a:pt x="317" y="131"/>
                    <a:pt x="312" y="132"/>
                  </a:cubicBezTo>
                  <a:cubicBezTo>
                    <a:pt x="289" y="132"/>
                    <a:pt x="266" y="133"/>
                    <a:pt x="244" y="132"/>
                  </a:cubicBezTo>
                  <a:cubicBezTo>
                    <a:pt x="231" y="131"/>
                    <a:pt x="225" y="136"/>
                    <a:pt x="222" y="148"/>
                  </a:cubicBezTo>
                  <a:cubicBezTo>
                    <a:pt x="200" y="220"/>
                    <a:pt x="177" y="292"/>
                    <a:pt x="155" y="364"/>
                  </a:cubicBezTo>
                  <a:cubicBezTo>
                    <a:pt x="151" y="376"/>
                    <a:pt x="145" y="382"/>
                    <a:pt x="133" y="385"/>
                  </a:cubicBezTo>
                  <a:cubicBezTo>
                    <a:pt x="90" y="394"/>
                    <a:pt x="47" y="405"/>
                    <a:pt x="0" y="416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8" name="Freeform 39"/>
            <p:cNvSpPr/>
            <p:nvPr/>
          </p:nvSpPr>
          <p:spPr bwMode="auto">
            <a:xfrm>
              <a:off x="1509713" y="3046413"/>
              <a:ext cx="665163" cy="661987"/>
            </a:xfrm>
            <a:custGeom>
              <a:gdLst>
                <a:gd fmla="*/ 177 w 177" name="T0"/>
                <a:gd fmla="*/ 87 h 176" name="T1"/>
                <a:gd fmla="*/ 91 w 177" name="T2"/>
                <a:gd fmla="*/ 176 h 176" name="T3"/>
                <a:gd fmla="*/ 1 w 177" name="T4"/>
                <a:gd fmla="*/ 89 h 176" name="T5"/>
                <a:gd fmla="*/ 89 w 177" name="T6"/>
                <a:gd fmla="*/ 0 h 176" name="T7"/>
                <a:gd fmla="*/ 177 w 177" name="T8"/>
                <a:gd fmla="*/ 87 h 17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76" w="177">
                  <a:moveTo>
                    <a:pt x="177" y="87"/>
                  </a:moveTo>
                  <a:cubicBezTo>
                    <a:pt x="177" y="137"/>
                    <a:pt x="140" y="176"/>
                    <a:pt x="91" y="176"/>
                  </a:cubicBezTo>
                  <a:cubicBezTo>
                    <a:pt x="40" y="176"/>
                    <a:pt x="1" y="138"/>
                    <a:pt x="1" y="89"/>
                  </a:cubicBezTo>
                  <a:cubicBezTo>
                    <a:pt x="0" y="39"/>
                    <a:pt x="40" y="0"/>
                    <a:pt x="89" y="0"/>
                  </a:cubicBezTo>
                  <a:cubicBezTo>
                    <a:pt x="138" y="0"/>
                    <a:pt x="176" y="38"/>
                    <a:pt x="177" y="87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9" name="Freeform 40"/>
            <p:cNvSpPr/>
            <p:nvPr/>
          </p:nvSpPr>
          <p:spPr bwMode="auto">
            <a:xfrm>
              <a:off x="1863725" y="719138"/>
              <a:ext cx="1025525" cy="917575"/>
            </a:xfrm>
            <a:custGeom>
              <a:gdLst>
                <a:gd fmla="*/ 273 w 273" name="T0"/>
                <a:gd fmla="*/ 99 h 244" name="T1"/>
                <a:gd fmla="*/ 121 w 273" name="T2"/>
                <a:gd fmla="*/ 98 h 244" name="T3"/>
                <a:gd fmla="*/ 64 w 273" name="T4"/>
                <a:gd fmla="*/ 244 h 244" name="T5"/>
                <a:gd fmla="*/ 11 w 273" name="T6"/>
                <a:gd fmla="*/ 111 h 244" name="T7"/>
                <a:gd fmla="*/ 136 w 273" name="T8"/>
                <a:gd fmla="*/ 3 h 244" name="T9"/>
                <a:gd fmla="*/ 273 w 273" name="T10"/>
                <a:gd fmla="*/ 99 h 24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44" w="273">
                  <a:moveTo>
                    <a:pt x="273" y="99"/>
                  </a:moveTo>
                  <a:cubicBezTo>
                    <a:pt x="220" y="66"/>
                    <a:pt x="170" y="65"/>
                    <a:pt x="121" y="98"/>
                  </a:cubicBezTo>
                  <a:cubicBezTo>
                    <a:pt x="69" y="133"/>
                    <a:pt x="50" y="183"/>
                    <a:pt x="64" y="244"/>
                  </a:cubicBezTo>
                  <a:cubicBezTo>
                    <a:pt x="24" y="225"/>
                    <a:pt x="0" y="163"/>
                    <a:pt x="11" y="111"/>
                  </a:cubicBezTo>
                  <a:cubicBezTo>
                    <a:pt x="23" y="51"/>
                    <a:pt x="76" y="6"/>
                    <a:pt x="136" y="3"/>
                  </a:cubicBezTo>
                  <a:cubicBezTo>
                    <a:pt x="199" y="0"/>
                    <a:pt x="254" y="38"/>
                    <a:pt x="273" y="99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344738" y="3368152"/>
            <a:ext cx="622754" cy="473090"/>
            <a:chOff x="-41275" y="1588"/>
            <a:chExt cx="6235701" cy="4737100"/>
          </a:xfrm>
          <a:solidFill>
            <a:srgbClr val="5CB5C5"/>
          </a:solidFill>
        </p:grpSpPr>
        <p:sp>
          <p:nvSpPr>
            <p:cNvPr id="21" name="Freeform 21"/>
            <p:cNvSpPr>
              <a:spLocks noEditPoints="1"/>
            </p:cNvSpPr>
            <p:nvPr/>
          </p:nvSpPr>
          <p:spPr bwMode="auto">
            <a:xfrm>
              <a:off x="3929063" y="2471738"/>
              <a:ext cx="2265363" cy="2266950"/>
            </a:xfrm>
            <a:custGeom>
              <a:gdLst>
                <a:gd fmla="*/ 300 w 603" name="T0"/>
                <a:gd fmla="*/ 0 h 603" name="T1"/>
                <a:gd fmla="*/ 603 w 603" name="T2"/>
                <a:gd fmla="*/ 303 h 603" name="T3"/>
                <a:gd fmla="*/ 299 w 603" name="T4"/>
                <a:gd fmla="*/ 603 h 603" name="T5"/>
                <a:gd fmla="*/ 0 w 603" name="T6"/>
                <a:gd fmla="*/ 299 h 603" name="T7"/>
                <a:gd fmla="*/ 300 w 603" name="T8"/>
                <a:gd fmla="*/ 0 h 603" name="T9"/>
                <a:gd fmla="*/ 216 w 603" name="T10"/>
                <a:gd fmla="*/ 368 h 603" name="T11"/>
                <a:gd fmla="*/ 200 w 603" name="T12"/>
                <a:gd fmla="*/ 422 h 603" name="T13"/>
                <a:gd fmla="*/ 219 w 603" name="T14"/>
                <a:gd fmla="*/ 431 h 603" name="T15"/>
                <a:gd fmla="*/ 278 w 603" name="T16"/>
                <a:gd fmla="*/ 448 h 603" name="T17"/>
                <a:gd fmla="*/ 280 w 603" name="T18"/>
                <a:gd fmla="*/ 475 h 603" name="T19"/>
                <a:gd fmla="*/ 328 w 603" name="T20"/>
                <a:gd fmla="*/ 475 h 603" name="T21"/>
                <a:gd fmla="*/ 330 w 603" name="T22"/>
                <a:gd fmla="*/ 442 h 603" name="T23"/>
                <a:gd fmla="*/ 343 w 603" name="T24"/>
                <a:gd fmla="*/ 439 h 603" name="T25"/>
                <a:gd fmla="*/ 412 w 603" name="T26"/>
                <a:gd fmla="*/ 366 h 603" name="T27"/>
                <a:gd fmla="*/ 362 w 603" name="T28"/>
                <a:gd fmla="*/ 287 h 603" name="T29"/>
                <a:gd fmla="*/ 306 w 603" name="T30"/>
                <a:gd fmla="*/ 261 h 603" name="T31"/>
                <a:gd fmla="*/ 283 w 603" name="T32"/>
                <a:gd fmla="*/ 235 h 603" name="T33"/>
                <a:gd fmla="*/ 315 w 603" name="T34"/>
                <a:gd fmla="*/ 218 h 603" name="T35"/>
                <a:gd fmla="*/ 333 w 603" name="T36"/>
                <a:gd fmla="*/ 219 h 603" name="T37"/>
                <a:gd fmla="*/ 384 w 603" name="T38"/>
                <a:gd fmla="*/ 231 h 603" name="T39"/>
                <a:gd fmla="*/ 397 w 603" name="T40"/>
                <a:gd fmla="*/ 174 h 603" name="T41"/>
                <a:gd fmla="*/ 330 w 603" name="T42"/>
                <a:gd fmla="*/ 159 h 603" name="T43"/>
                <a:gd fmla="*/ 328 w 603" name="T44"/>
                <a:gd fmla="*/ 130 h 603" name="T45"/>
                <a:gd fmla="*/ 280 w 603" name="T46"/>
                <a:gd fmla="*/ 130 h 603" name="T47"/>
                <a:gd fmla="*/ 278 w 603" name="T48"/>
                <a:gd fmla="*/ 163 h 603" name="T49"/>
                <a:gd fmla="*/ 252 w 603" name="T50"/>
                <a:gd fmla="*/ 173 h 603" name="T51"/>
                <a:gd fmla="*/ 202 w 603" name="T52"/>
                <a:gd fmla="*/ 247 h 603" name="T53"/>
                <a:gd fmla="*/ 250 w 603" name="T54"/>
                <a:gd fmla="*/ 317 h 603" name="T55"/>
                <a:gd fmla="*/ 292 w 603" name="T56"/>
                <a:gd fmla="*/ 333 h 603" name="T57"/>
                <a:gd fmla="*/ 320 w 603" name="T58"/>
                <a:gd fmla="*/ 345 h 603" name="T59"/>
                <a:gd fmla="*/ 331 w 603" name="T60"/>
                <a:gd fmla="*/ 364 h 603" name="T61"/>
                <a:gd fmla="*/ 315 w 603" name="T62"/>
                <a:gd fmla="*/ 380 h 603" name="T63"/>
                <a:gd fmla="*/ 278 w 603" name="T64"/>
                <a:gd fmla="*/ 382 h 603" name="T65"/>
                <a:gd fmla="*/ 216 w 603" name="T66"/>
                <a:gd fmla="*/ 368 h 603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603" w="603">
                  <a:moveTo>
                    <a:pt x="300" y="0"/>
                  </a:moveTo>
                  <a:cubicBezTo>
                    <a:pt x="470" y="0"/>
                    <a:pt x="603" y="133"/>
                    <a:pt x="603" y="303"/>
                  </a:cubicBezTo>
                  <a:cubicBezTo>
                    <a:pt x="603" y="470"/>
                    <a:pt x="468" y="603"/>
                    <a:pt x="299" y="603"/>
                  </a:cubicBezTo>
                  <a:cubicBezTo>
                    <a:pt x="132" y="603"/>
                    <a:pt x="0" y="469"/>
                    <a:pt x="0" y="299"/>
                  </a:cubicBezTo>
                  <a:cubicBezTo>
                    <a:pt x="0" y="133"/>
                    <a:pt x="134" y="0"/>
                    <a:pt x="300" y="0"/>
                  </a:cubicBezTo>
                  <a:close/>
                  <a:moveTo>
                    <a:pt x="216" y="368"/>
                  </a:moveTo>
                  <a:cubicBezTo>
                    <a:pt x="211" y="386"/>
                    <a:pt x="205" y="404"/>
                    <a:pt x="200" y="422"/>
                  </a:cubicBezTo>
                  <a:cubicBezTo>
                    <a:pt x="207" y="425"/>
                    <a:pt x="213" y="429"/>
                    <a:pt x="219" y="431"/>
                  </a:cubicBezTo>
                  <a:cubicBezTo>
                    <a:pt x="238" y="437"/>
                    <a:pt x="257" y="442"/>
                    <a:pt x="278" y="448"/>
                  </a:cubicBezTo>
                  <a:cubicBezTo>
                    <a:pt x="278" y="456"/>
                    <a:pt x="279" y="466"/>
                    <a:pt x="280" y="475"/>
                  </a:cubicBezTo>
                  <a:cubicBezTo>
                    <a:pt x="297" y="475"/>
                    <a:pt x="313" y="475"/>
                    <a:pt x="328" y="475"/>
                  </a:cubicBezTo>
                  <a:cubicBezTo>
                    <a:pt x="329" y="463"/>
                    <a:pt x="329" y="453"/>
                    <a:pt x="330" y="442"/>
                  </a:cubicBezTo>
                  <a:cubicBezTo>
                    <a:pt x="335" y="441"/>
                    <a:pt x="339" y="440"/>
                    <a:pt x="343" y="439"/>
                  </a:cubicBezTo>
                  <a:cubicBezTo>
                    <a:pt x="384" y="428"/>
                    <a:pt x="408" y="403"/>
                    <a:pt x="412" y="366"/>
                  </a:cubicBezTo>
                  <a:cubicBezTo>
                    <a:pt x="415" y="328"/>
                    <a:pt x="393" y="303"/>
                    <a:pt x="362" y="287"/>
                  </a:cubicBezTo>
                  <a:cubicBezTo>
                    <a:pt x="344" y="277"/>
                    <a:pt x="324" y="269"/>
                    <a:pt x="306" y="261"/>
                  </a:cubicBezTo>
                  <a:cubicBezTo>
                    <a:pt x="294" y="256"/>
                    <a:pt x="280" y="251"/>
                    <a:pt x="283" y="235"/>
                  </a:cubicBezTo>
                  <a:cubicBezTo>
                    <a:pt x="286" y="219"/>
                    <a:pt x="301" y="218"/>
                    <a:pt x="315" y="218"/>
                  </a:cubicBezTo>
                  <a:cubicBezTo>
                    <a:pt x="321" y="217"/>
                    <a:pt x="327" y="218"/>
                    <a:pt x="333" y="219"/>
                  </a:cubicBezTo>
                  <a:cubicBezTo>
                    <a:pt x="349" y="223"/>
                    <a:pt x="366" y="227"/>
                    <a:pt x="384" y="231"/>
                  </a:cubicBezTo>
                  <a:cubicBezTo>
                    <a:pt x="388" y="212"/>
                    <a:pt x="393" y="194"/>
                    <a:pt x="397" y="174"/>
                  </a:cubicBezTo>
                  <a:cubicBezTo>
                    <a:pt x="373" y="169"/>
                    <a:pt x="351" y="164"/>
                    <a:pt x="330" y="159"/>
                  </a:cubicBezTo>
                  <a:cubicBezTo>
                    <a:pt x="329" y="149"/>
                    <a:pt x="328" y="139"/>
                    <a:pt x="328" y="130"/>
                  </a:cubicBezTo>
                  <a:cubicBezTo>
                    <a:pt x="311" y="130"/>
                    <a:pt x="296" y="130"/>
                    <a:pt x="280" y="130"/>
                  </a:cubicBezTo>
                  <a:cubicBezTo>
                    <a:pt x="279" y="141"/>
                    <a:pt x="279" y="152"/>
                    <a:pt x="278" y="163"/>
                  </a:cubicBezTo>
                  <a:cubicBezTo>
                    <a:pt x="269" y="166"/>
                    <a:pt x="260" y="169"/>
                    <a:pt x="252" y="173"/>
                  </a:cubicBezTo>
                  <a:cubicBezTo>
                    <a:pt x="223" y="189"/>
                    <a:pt x="202" y="212"/>
                    <a:pt x="202" y="247"/>
                  </a:cubicBezTo>
                  <a:cubicBezTo>
                    <a:pt x="201" y="281"/>
                    <a:pt x="221" y="303"/>
                    <a:pt x="250" y="317"/>
                  </a:cubicBezTo>
                  <a:cubicBezTo>
                    <a:pt x="264" y="323"/>
                    <a:pt x="278" y="328"/>
                    <a:pt x="292" y="333"/>
                  </a:cubicBezTo>
                  <a:cubicBezTo>
                    <a:pt x="302" y="337"/>
                    <a:pt x="312" y="340"/>
                    <a:pt x="320" y="345"/>
                  </a:cubicBezTo>
                  <a:cubicBezTo>
                    <a:pt x="325" y="349"/>
                    <a:pt x="331" y="358"/>
                    <a:pt x="331" y="364"/>
                  </a:cubicBezTo>
                  <a:cubicBezTo>
                    <a:pt x="330" y="370"/>
                    <a:pt x="322" y="378"/>
                    <a:pt x="315" y="380"/>
                  </a:cubicBezTo>
                  <a:cubicBezTo>
                    <a:pt x="304" y="383"/>
                    <a:pt x="290" y="384"/>
                    <a:pt x="278" y="382"/>
                  </a:cubicBezTo>
                  <a:cubicBezTo>
                    <a:pt x="258" y="379"/>
                    <a:pt x="238" y="373"/>
                    <a:pt x="216" y="368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-41275" y="1768476"/>
              <a:ext cx="2400300" cy="1189038"/>
            </a:xfrm>
            <a:custGeom>
              <a:gdLst>
                <a:gd fmla="*/ 319 w 639" name="T0"/>
                <a:gd fmla="*/ 6 h 316" name="T1"/>
                <a:gd fmla="*/ 535 w 639" name="T2"/>
                <a:gd fmla="*/ 49 h 316" name="T3"/>
                <a:gd fmla="*/ 604 w 639" name="T4"/>
                <a:gd fmla="*/ 98 h 316" name="T5"/>
                <a:gd fmla="*/ 600 w 639" name="T6"/>
                <a:gd fmla="*/ 218 h 316" name="T7"/>
                <a:gd fmla="*/ 460 w 639" name="T8"/>
                <a:gd fmla="*/ 289 h 316" name="T9"/>
                <a:gd fmla="*/ 117 w 639" name="T10"/>
                <a:gd fmla="*/ 268 h 316" name="T11"/>
                <a:gd fmla="*/ 36 w 639" name="T12"/>
                <a:gd fmla="*/ 212 h 316" name="T13"/>
                <a:gd fmla="*/ 38 w 639" name="T14"/>
                <a:gd fmla="*/ 94 h 316" name="T15"/>
                <a:gd fmla="*/ 158 w 639" name="T16"/>
                <a:gd fmla="*/ 29 h 316" name="T17"/>
                <a:gd fmla="*/ 318 w 639" name="T18"/>
                <a:gd fmla="*/ 0 h 316" name="T19"/>
                <a:gd fmla="*/ 319 w 639" name="T20"/>
                <a:gd fmla="*/ 6 h 316" name="T21"/>
                <a:gd fmla="*/ 305 w 639" name="T22"/>
                <a:gd fmla="*/ 54 h 316" name="T23"/>
                <a:gd fmla="*/ 306 w 639" name="T24"/>
                <a:gd fmla="*/ 61 h 316" name="T25"/>
                <a:gd fmla="*/ 286 w 639" name="T26"/>
                <a:gd fmla="*/ 77 h 316" name="T27"/>
                <a:gd fmla="*/ 242 w 639" name="T28"/>
                <a:gd fmla="*/ 121 h 316" name="T29"/>
                <a:gd fmla="*/ 285 w 639" name="T30"/>
                <a:gd fmla="*/ 162 h 316" name="T31"/>
                <a:gd fmla="*/ 324 w 639" name="T32"/>
                <a:gd fmla="*/ 173 h 316" name="T33"/>
                <a:gd fmla="*/ 342 w 639" name="T34"/>
                <a:gd fmla="*/ 187 h 316" name="T35"/>
                <a:gd fmla="*/ 321 w 639" name="T36"/>
                <a:gd fmla="*/ 199 h 316" name="T37"/>
                <a:gd fmla="*/ 299 w 639" name="T38"/>
                <a:gd fmla="*/ 198 h 316" name="T39"/>
                <a:gd fmla="*/ 253 w 639" name="T40"/>
                <a:gd fmla="*/ 190 h 316" name="T41"/>
                <a:gd fmla="*/ 241 w 639" name="T42"/>
                <a:gd fmla="*/ 221 h 316" name="T43"/>
                <a:gd fmla="*/ 281 w 639" name="T44"/>
                <a:gd fmla="*/ 232 h 316" name="T45"/>
                <a:gd fmla="*/ 308 w 639" name="T46"/>
                <a:gd fmla="*/ 246 h 316" name="T47"/>
                <a:gd fmla="*/ 306 w 639" name="T48"/>
                <a:gd fmla="*/ 251 h 316" name="T49"/>
                <a:gd fmla="*/ 338 w 639" name="T50"/>
                <a:gd fmla="*/ 251 h 316" name="T51"/>
                <a:gd fmla="*/ 341 w 639" name="T52"/>
                <a:gd fmla="*/ 233 h 316" name="T53"/>
                <a:gd fmla="*/ 370 w 639" name="T54"/>
                <a:gd fmla="*/ 225 h 316" name="T55"/>
                <a:gd fmla="*/ 405 w 639" name="T56"/>
                <a:gd fmla="*/ 186 h 316" name="T57"/>
                <a:gd fmla="*/ 375 w 639" name="T58"/>
                <a:gd fmla="*/ 148 h 316" name="T59"/>
                <a:gd fmla="*/ 322 w 639" name="T60"/>
                <a:gd fmla="*/ 128 h 316" name="T61"/>
                <a:gd fmla="*/ 305 w 639" name="T62"/>
                <a:gd fmla="*/ 115 h 316" name="T63"/>
                <a:gd fmla="*/ 326 w 639" name="T64"/>
                <a:gd fmla="*/ 105 h 316" name="T65"/>
                <a:gd fmla="*/ 384 w 639" name="T66"/>
                <a:gd fmla="*/ 110 h 316" name="T67"/>
                <a:gd fmla="*/ 393 w 639" name="T68"/>
                <a:gd fmla="*/ 80 h 316" name="T69"/>
                <a:gd fmla="*/ 355 w 639" name="T70"/>
                <a:gd fmla="*/ 73 h 316" name="T71"/>
                <a:gd fmla="*/ 342 w 639" name="T72"/>
                <a:gd fmla="*/ 70 h 316" name="T73"/>
                <a:gd fmla="*/ 305 w 639" name="T74"/>
                <a:gd fmla="*/ 54 h 316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316" w="639">
                  <a:moveTo>
                    <a:pt x="319" y="6"/>
                  </a:moveTo>
                  <a:cubicBezTo>
                    <a:pt x="394" y="6"/>
                    <a:pt x="467" y="15"/>
                    <a:pt x="535" y="49"/>
                  </a:cubicBezTo>
                  <a:cubicBezTo>
                    <a:pt x="560" y="61"/>
                    <a:pt x="584" y="78"/>
                    <a:pt x="604" y="98"/>
                  </a:cubicBezTo>
                  <a:cubicBezTo>
                    <a:pt x="639" y="135"/>
                    <a:pt x="636" y="181"/>
                    <a:pt x="600" y="218"/>
                  </a:cubicBezTo>
                  <a:cubicBezTo>
                    <a:pt x="562" y="258"/>
                    <a:pt x="512" y="277"/>
                    <a:pt x="460" y="289"/>
                  </a:cubicBezTo>
                  <a:cubicBezTo>
                    <a:pt x="344" y="316"/>
                    <a:pt x="228" y="314"/>
                    <a:pt x="117" y="268"/>
                  </a:cubicBezTo>
                  <a:cubicBezTo>
                    <a:pt x="87" y="255"/>
                    <a:pt x="58" y="235"/>
                    <a:pt x="36" y="212"/>
                  </a:cubicBezTo>
                  <a:cubicBezTo>
                    <a:pt x="0" y="177"/>
                    <a:pt x="4" y="131"/>
                    <a:pt x="38" y="94"/>
                  </a:cubicBezTo>
                  <a:cubicBezTo>
                    <a:pt x="71" y="59"/>
                    <a:pt x="113" y="39"/>
                    <a:pt x="158" y="29"/>
                  </a:cubicBezTo>
                  <a:cubicBezTo>
                    <a:pt x="210" y="16"/>
                    <a:pt x="265" y="9"/>
                    <a:pt x="318" y="0"/>
                  </a:cubicBezTo>
                  <a:cubicBezTo>
                    <a:pt x="318" y="2"/>
                    <a:pt x="319" y="4"/>
                    <a:pt x="319" y="6"/>
                  </a:cubicBezTo>
                  <a:close/>
                  <a:moveTo>
                    <a:pt x="305" y="54"/>
                  </a:moveTo>
                  <a:cubicBezTo>
                    <a:pt x="306" y="57"/>
                    <a:pt x="306" y="59"/>
                    <a:pt x="306" y="61"/>
                  </a:cubicBezTo>
                  <a:cubicBezTo>
                    <a:pt x="300" y="66"/>
                    <a:pt x="293" y="74"/>
                    <a:pt x="286" y="77"/>
                  </a:cubicBezTo>
                  <a:cubicBezTo>
                    <a:pt x="259" y="87"/>
                    <a:pt x="241" y="103"/>
                    <a:pt x="242" y="121"/>
                  </a:cubicBezTo>
                  <a:cubicBezTo>
                    <a:pt x="244" y="147"/>
                    <a:pt x="265" y="155"/>
                    <a:pt x="285" y="162"/>
                  </a:cubicBezTo>
                  <a:cubicBezTo>
                    <a:pt x="298" y="167"/>
                    <a:pt x="311" y="168"/>
                    <a:pt x="324" y="173"/>
                  </a:cubicBezTo>
                  <a:cubicBezTo>
                    <a:pt x="331" y="176"/>
                    <a:pt x="336" y="182"/>
                    <a:pt x="342" y="187"/>
                  </a:cubicBezTo>
                  <a:cubicBezTo>
                    <a:pt x="335" y="191"/>
                    <a:pt x="328" y="197"/>
                    <a:pt x="321" y="199"/>
                  </a:cubicBezTo>
                  <a:cubicBezTo>
                    <a:pt x="314" y="200"/>
                    <a:pt x="306" y="199"/>
                    <a:pt x="299" y="198"/>
                  </a:cubicBezTo>
                  <a:cubicBezTo>
                    <a:pt x="284" y="196"/>
                    <a:pt x="269" y="193"/>
                    <a:pt x="253" y="190"/>
                  </a:cubicBezTo>
                  <a:cubicBezTo>
                    <a:pt x="249" y="200"/>
                    <a:pt x="245" y="209"/>
                    <a:pt x="241" y="221"/>
                  </a:cubicBezTo>
                  <a:cubicBezTo>
                    <a:pt x="256" y="225"/>
                    <a:pt x="269" y="227"/>
                    <a:pt x="281" y="232"/>
                  </a:cubicBezTo>
                  <a:cubicBezTo>
                    <a:pt x="290" y="235"/>
                    <a:pt x="299" y="241"/>
                    <a:pt x="308" y="246"/>
                  </a:cubicBezTo>
                  <a:cubicBezTo>
                    <a:pt x="307" y="248"/>
                    <a:pt x="306" y="250"/>
                    <a:pt x="306" y="251"/>
                  </a:cubicBezTo>
                  <a:cubicBezTo>
                    <a:pt x="316" y="251"/>
                    <a:pt x="327" y="251"/>
                    <a:pt x="338" y="251"/>
                  </a:cubicBezTo>
                  <a:cubicBezTo>
                    <a:pt x="339" y="245"/>
                    <a:pt x="340" y="238"/>
                    <a:pt x="341" y="233"/>
                  </a:cubicBezTo>
                  <a:cubicBezTo>
                    <a:pt x="352" y="230"/>
                    <a:pt x="361" y="228"/>
                    <a:pt x="370" y="225"/>
                  </a:cubicBezTo>
                  <a:cubicBezTo>
                    <a:pt x="389" y="218"/>
                    <a:pt x="404" y="207"/>
                    <a:pt x="405" y="186"/>
                  </a:cubicBezTo>
                  <a:cubicBezTo>
                    <a:pt x="405" y="166"/>
                    <a:pt x="391" y="155"/>
                    <a:pt x="375" y="148"/>
                  </a:cubicBezTo>
                  <a:cubicBezTo>
                    <a:pt x="358" y="140"/>
                    <a:pt x="339" y="136"/>
                    <a:pt x="322" y="128"/>
                  </a:cubicBezTo>
                  <a:cubicBezTo>
                    <a:pt x="316" y="126"/>
                    <a:pt x="311" y="119"/>
                    <a:pt x="305" y="115"/>
                  </a:cubicBezTo>
                  <a:cubicBezTo>
                    <a:pt x="312" y="111"/>
                    <a:pt x="319" y="104"/>
                    <a:pt x="326" y="105"/>
                  </a:cubicBezTo>
                  <a:cubicBezTo>
                    <a:pt x="345" y="105"/>
                    <a:pt x="364" y="108"/>
                    <a:pt x="384" y="110"/>
                  </a:cubicBezTo>
                  <a:cubicBezTo>
                    <a:pt x="387" y="100"/>
                    <a:pt x="390" y="91"/>
                    <a:pt x="393" y="80"/>
                  </a:cubicBezTo>
                  <a:cubicBezTo>
                    <a:pt x="379" y="77"/>
                    <a:pt x="367" y="75"/>
                    <a:pt x="355" y="73"/>
                  </a:cubicBezTo>
                  <a:cubicBezTo>
                    <a:pt x="350" y="72"/>
                    <a:pt x="342" y="72"/>
                    <a:pt x="342" y="70"/>
                  </a:cubicBezTo>
                  <a:cubicBezTo>
                    <a:pt x="338" y="43"/>
                    <a:pt x="318" y="57"/>
                    <a:pt x="305" y="54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23" name="Freeform 23"/>
            <p:cNvSpPr>
              <a:spLocks noEditPoints="1"/>
            </p:cNvSpPr>
            <p:nvPr/>
          </p:nvSpPr>
          <p:spPr bwMode="auto">
            <a:xfrm>
              <a:off x="2520950" y="1588"/>
              <a:ext cx="2397125" cy="1176338"/>
            </a:xfrm>
            <a:custGeom>
              <a:gdLst>
                <a:gd fmla="*/ 319 w 638" name="T0"/>
                <a:gd fmla="*/ 0 h 313" name="T1"/>
                <a:gd fmla="*/ 535 w 638" name="T2"/>
                <a:gd fmla="*/ 47 h 313" name="T3"/>
                <a:gd fmla="*/ 602 w 638" name="T4"/>
                <a:gd fmla="*/ 93 h 313" name="T5"/>
                <a:gd fmla="*/ 601 w 638" name="T6"/>
                <a:gd fmla="*/ 215 h 313" name="T7"/>
                <a:gd fmla="*/ 459 w 638" name="T8"/>
                <a:gd fmla="*/ 287 h 313" name="T9"/>
                <a:gd fmla="*/ 116 w 638" name="T10"/>
                <a:gd fmla="*/ 265 h 313" name="T11"/>
                <a:gd fmla="*/ 42 w 638" name="T12"/>
                <a:gd fmla="*/ 217 h 313" name="T13"/>
                <a:gd fmla="*/ 42 w 638" name="T14"/>
                <a:gd fmla="*/ 89 h 313" name="T15"/>
                <a:gd fmla="*/ 187 w 638" name="T16"/>
                <a:gd fmla="*/ 19 h 313" name="T17"/>
                <a:gd fmla="*/ 319 w 638" name="T18"/>
                <a:gd fmla="*/ 0 h 313" name="T19"/>
                <a:gd fmla="*/ 339 w 638" name="T20"/>
                <a:gd fmla="*/ 52 h 313" name="T21"/>
                <a:gd fmla="*/ 304 w 638" name="T22"/>
                <a:gd fmla="*/ 52 h 313" name="T23"/>
                <a:gd fmla="*/ 285 w 638" name="T24"/>
                <a:gd fmla="*/ 76 h 313" name="T25"/>
                <a:gd fmla="*/ 262 w 638" name="T26"/>
                <a:gd fmla="*/ 87 h 313" name="T27"/>
                <a:gd fmla="*/ 265 w 638" name="T28"/>
                <a:gd fmla="*/ 151 h 313" name="T29"/>
                <a:gd fmla="*/ 313 w 638" name="T30"/>
                <a:gd fmla="*/ 168 h 313" name="T31"/>
                <a:gd fmla="*/ 340 w 638" name="T32"/>
                <a:gd fmla="*/ 186 h 313" name="T33"/>
                <a:gd fmla="*/ 306 w 638" name="T34"/>
                <a:gd fmla="*/ 196 h 313" name="T35"/>
                <a:gd fmla="*/ 253 w 638" name="T36"/>
                <a:gd fmla="*/ 188 h 313" name="T37"/>
                <a:gd fmla="*/ 241 w 638" name="T38"/>
                <a:gd fmla="*/ 219 h 313" name="T39"/>
                <a:gd fmla="*/ 300 w 638" name="T40"/>
                <a:gd fmla="*/ 233 h 313" name="T41"/>
                <a:gd fmla="*/ 304 w 638" name="T42"/>
                <a:gd fmla="*/ 249 h 313" name="T43"/>
                <a:gd fmla="*/ 339 w 638" name="T44"/>
                <a:gd fmla="*/ 249 h 313" name="T45"/>
                <a:gd fmla="*/ 342 w 638" name="T46"/>
                <a:gd fmla="*/ 231 h 313" name="T47"/>
                <a:gd fmla="*/ 372 w 638" name="T48"/>
                <a:gd fmla="*/ 222 h 313" name="T49"/>
                <a:gd fmla="*/ 404 w 638" name="T50"/>
                <a:gd fmla="*/ 186 h 313" name="T51"/>
                <a:gd fmla="*/ 376 w 638" name="T52"/>
                <a:gd fmla="*/ 146 h 313" name="T53"/>
                <a:gd fmla="*/ 320 w 638" name="T54"/>
                <a:gd fmla="*/ 126 h 313" name="T55"/>
                <a:gd fmla="*/ 305 w 638" name="T56"/>
                <a:gd fmla="*/ 113 h 313" name="T57"/>
                <a:gd fmla="*/ 324 w 638" name="T58"/>
                <a:gd fmla="*/ 103 h 313" name="T59"/>
                <a:gd fmla="*/ 384 w 638" name="T60"/>
                <a:gd fmla="*/ 108 h 313" name="T61"/>
                <a:gd fmla="*/ 394 w 638" name="T62"/>
                <a:gd fmla="*/ 77 h 313" name="T63"/>
                <a:gd fmla="*/ 342 w 638" name="T64"/>
                <a:gd fmla="*/ 68 h 313" name="T65"/>
                <a:gd fmla="*/ 339 w 638" name="T66"/>
                <a:gd fmla="*/ 52 h 313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313" w="638">
                  <a:moveTo>
                    <a:pt x="319" y="0"/>
                  </a:moveTo>
                  <a:cubicBezTo>
                    <a:pt x="394" y="4"/>
                    <a:pt x="468" y="13"/>
                    <a:pt x="535" y="47"/>
                  </a:cubicBezTo>
                  <a:cubicBezTo>
                    <a:pt x="559" y="59"/>
                    <a:pt x="582" y="75"/>
                    <a:pt x="602" y="93"/>
                  </a:cubicBezTo>
                  <a:cubicBezTo>
                    <a:pt x="638" y="129"/>
                    <a:pt x="637" y="177"/>
                    <a:pt x="601" y="215"/>
                  </a:cubicBezTo>
                  <a:cubicBezTo>
                    <a:pt x="563" y="255"/>
                    <a:pt x="513" y="275"/>
                    <a:pt x="459" y="287"/>
                  </a:cubicBezTo>
                  <a:cubicBezTo>
                    <a:pt x="343" y="313"/>
                    <a:pt x="228" y="311"/>
                    <a:pt x="116" y="265"/>
                  </a:cubicBezTo>
                  <a:cubicBezTo>
                    <a:pt x="89" y="254"/>
                    <a:pt x="63" y="237"/>
                    <a:pt x="42" y="217"/>
                  </a:cubicBezTo>
                  <a:cubicBezTo>
                    <a:pt x="0" y="179"/>
                    <a:pt x="1" y="129"/>
                    <a:pt x="42" y="89"/>
                  </a:cubicBezTo>
                  <a:cubicBezTo>
                    <a:pt x="82" y="49"/>
                    <a:pt x="133" y="30"/>
                    <a:pt x="187" y="19"/>
                  </a:cubicBezTo>
                  <a:cubicBezTo>
                    <a:pt x="230" y="10"/>
                    <a:pt x="275" y="6"/>
                    <a:pt x="319" y="0"/>
                  </a:cubicBezTo>
                  <a:close/>
                  <a:moveTo>
                    <a:pt x="339" y="52"/>
                  </a:moveTo>
                  <a:cubicBezTo>
                    <a:pt x="326" y="52"/>
                    <a:pt x="316" y="52"/>
                    <a:pt x="304" y="52"/>
                  </a:cubicBezTo>
                  <a:cubicBezTo>
                    <a:pt x="305" y="66"/>
                    <a:pt x="300" y="74"/>
                    <a:pt x="285" y="76"/>
                  </a:cubicBezTo>
                  <a:cubicBezTo>
                    <a:pt x="277" y="77"/>
                    <a:pt x="269" y="82"/>
                    <a:pt x="262" y="87"/>
                  </a:cubicBezTo>
                  <a:cubicBezTo>
                    <a:pt x="235" y="106"/>
                    <a:pt x="236" y="135"/>
                    <a:pt x="265" y="151"/>
                  </a:cubicBezTo>
                  <a:cubicBezTo>
                    <a:pt x="280" y="159"/>
                    <a:pt x="297" y="162"/>
                    <a:pt x="313" y="168"/>
                  </a:cubicBezTo>
                  <a:cubicBezTo>
                    <a:pt x="324" y="172"/>
                    <a:pt x="343" y="169"/>
                    <a:pt x="340" y="186"/>
                  </a:cubicBezTo>
                  <a:cubicBezTo>
                    <a:pt x="340" y="191"/>
                    <a:pt x="318" y="196"/>
                    <a:pt x="306" y="196"/>
                  </a:cubicBezTo>
                  <a:cubicBezTo>
                    <a:pt x="288" y="196"/>
                    <a:pt x="271" y="191"/>
                    <a:pt x="253" y="188"/>
                  </a:cubicBezTo>
                  <a:cubicBezTo>
                    <a:pt x="249" y="198"/>
                    <a:pt x="246" y="207"/>
                    <a:pt x="241" y="219"/>
                  </a:cubicBezTo>
                  <a:cubicBezTo>
                    <a:pt x="261" y="224"/>
                    <a:pt x="280" y="228"/>
                    <a:pt x="300" y="233"/>
                  </a:cubicBezTo>
                  <a:cubicBezTo>
                    <a:pt x="301" y="237"/>
                    <a:pt x="303" y="242"/>
                    <a:pt x="304" y="249"/>
                  </a:cubicBezTo>
                  <a:cubicBezTo>
                    <a:pt x="316" y="249"/>
                    <a:pt x="327" y="249"/>
                    <a:pt x="339" y="249"/>
                  </a:cubicBezTo>
                  <a:cubicBezTo>
                    <a:pt x="340" y="242"/>
                    <a:pt x="341" y="236"/>
                    <a:pt x="342" y="231"/>
                  </a:cubicBezTo>
                  <a:cubicBezTo>
                    <a:pt x="353" y="228"/>
                    <a:pt x="363" y="226"/>
                    <a:pt x="372" y="222"/>
                  </a:cubicBezTo>
                  <a:cubicBezTo>
                    <a:pt x="388" y="215"/>
                    <a:pt x="403" y="206"/>
                    <a:pt x="404" y="186"/>
                  </a:cubicBezTo>
                  <a:cubicBezTo>
                    <a:pt x="406" y="165"/>
                    <a:pt x="393" y="154"/>
                    <a:pt x="376" y="146"/>
                  </a:cubicBezTo>
                  <a:cubicBezTo>
                    <a:pt x="358" y="138"/>
                    <a:pt x="339" y="133"/>
                    <a:pt x="320" y="126"/>
                  </a:cubicBezTo>
                  <a:cubicBezTo>
                    <a:pt x="314" y="123"/>
                    <a:pt x="310" y="117"/>
                    <a:pt x="305" y="113"/>
                  </a:cubicBezTo>
                  <a:cubicBezTo>
                    <a:pt x="311" y="109"/>
                    <a:pt x="318" y="102"/>
                    <a:pt x="324" y="103"/>
                  </a:cubicBezTo>
                  <a:cubicBezTo>
                    <a:pt x="344" y="103"/>
                    <a:pt x="363" y="106"/>
                    <a:pt x="384" y="108"/>
                  </a:cubicBezTo>
                  <a:cubicBezTo>
                    <a:pt x="387" y="99"/>
                    <a:pt x="390" y="90"/>
                    <a:pt x="394" y="77"/>
                  </a:cubicBezTo>
                  <a:cubicBezTo>
                    <a:pt x="375" y="74"/>
                    <a:pt x="359" y="71"/>
                    <a:pt x="342" y="68"/>
                  </a:cubicBezTo>
                  <a:cubicBezTo>
                    <a:pt x="341" y="63"/>
                    <a:pt x="340" y="58"/>
                    <a:pt x="339" y="52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24" name="Freeform 24"/>
            <p:cNvSpPr/>
            <p:nvPr/>
          </p:nvSpPr>
          <p:spPr bwMode="auto">
            <a:xfrm>
              <a:off x="-7938" y="3911601"/>
              <a:ext cx="2344738" cy="801688"/>
            </a:xfrm>
            <a:custGeom>
              <a:gdLst>
                <a:gd fmla="*/ 617 w 624" name="T0"/>
                <a:gd fmla="*/ 1 h 213" name="T1"/>
                <a:gd fmla="*/ 541 w 624" name="T2"/>
                <a:gd fmla="*/ 158 h 213" name="T3"/>
                <a:gd fmla="*/ 350 w 624" name="T4"/>
                <a:gd fmla="*/ 207 h 213" name="T5"/>
                <a:gd fmla="*/ 78 w 624" name="T6"/>
                <a:gd fmla="*/ 157 h 213" name="T7"/>
                <a:gd fmla="*/ 41 w 624" name="T8"/>
                <a:gd fmla="*/ 131 h 213" name="T9"/>
                <a:gd fmla="*/ 3 w 624" name="T10"/>
                <a:gd fmla="*/ 48 h 213" name="T11"/>
                <a:gd fmla="*/ 3 w 624" name="T12"/>
                <a:gd fmla="*/ 0 h 213" name="T13"/>
                <a:gd fmla="*/ 312 w 624" name="T14"/>
                <a:gd fmla="*/ 94 h 213" name="T15"/>
                <a:gd fmla="*/ 617 w 624" name="T16"/>
                <a:gd fmla="*/ 1 h 21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13" w="624">
                  <a:moveTo>
                    <a:pt x="617" y="1"/>
                  </a:moveTo>
                  <a:cubicBezTo>
                    <a:pt x="624" y="78"/>
                    <a:pt x="622" y="112"/>
                    <a:pt x="541" y="158"/>
                  </a:cubicBezTo>
                  <a:cubicBezTo>
                    <a:pt x="482" y="192"/>
                    <a:pt x="417" y="204"/>
                    <a:pt x="350" y="207"/>
                  </a:cubicBezTo>
                  <a:cubicBezTo>
                    <a:pt x="255" y="213"/>
                    <a:pt x="164" y="202"/>
                    <a:pt x="78" y="157"/>
                  </a:cubicBezTo>
                  <a:cubicBezTo>
                    <a:pt x="65" y="150"/>
                    <a:pt x="53" y="141"/>
                    <a:pt x="41" y="131"/>
                  </a:cubicBezTo>
                  <a:cubicBezTo>
                    <a:pt x="15" y="110"/>
                    <a:pt x="0" y="83"/>
                    <a:pt x="3" y="48"/>
                  </a:cubicBezTo>
                  <a:cubicBezTo>
                    <a:pt x="4" y="33"/>
                    <a:pt x="3" y="19"/>
                    <a:pt x="3" y="0"/>
                  </a:cubicBezTo>
                  <a:cubicBezTo>
                    <a:pt x="96" y="73"/>
                    <a:pt x="201" y="94"/>
                    <a:pt x="312" y="94"/>
                  </a:cubicBezTo>
                  <a:cubicBezTo>
                    <a:pt x="422" y="93"/>
                    <a:pt x="527" y="73"/>
                    <a:pt x="617" y="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25" name="Freeform 25"/>
            <p:cNvSpPr/>
            <p:nvPr/>
          </p:nvSpPr>
          <p:spPr bwMode="auto">
            <a:xfrm>
              <a:off x="-11113" y="2727326"/>
              <a:ext cx="2373313" cy="815975"/>
            </a:xfrm>
            <a:custGeom>
              <a:gdLst>
                <a:gd fmla="*/ 4 w 632" name="T0"/>
                <a:gd fmla="*/ 0 h 217" name="T1"/>
                <a:gd fmla="*/ 616 w 632" name="T2"/>
                <a:gd fmla="*/ 3 h 217" name="T3"/>
                <a:gd fmla="*/ 584 w 632" name="T4"/>
                <a:gd fmla="*/ 129 h 217" name="T5"/>
                <a:gd fmla="*/ 440 w 632" name="T6"/>
                <a:gd fmla="*/ 194 h 217" name="T7"/>
                <a:gd fmla="*/ 123 w 632" name="T8"/>
                <a:gd fmla="*/ 176 h 217" name="T9"/>
                <a:gd fmla="*/ 47 w 632" name="T10"/>
                <a:gd fmla="*/ 134 h 217" name="T11"/>
                <a:gd fmla="*/ 4 w 632" name="T12"/>
                <a:gd fmla="*/ 45 h 217" name="T13"/>
                <a:gd fmla="*/ 4 w 632" name="T14"/>
                <a:gd fmla="*/ 0 h 21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16" w="632">
                  <a:moveTo>
                    <a:pt x="4" y="0"/>
                  </a:moveTo>
                  <a:cubicBezTo>
                    <a:pt x="146" y="125"/>
                    <a:pt x="478" y="125"/>
                    <a:pt x="616" y="3"/>
                  </a:cubicBezTo>
                  <a:cubicBezTo>
                    <a:pt x="632" y="45"/>
                    <a:pt x="619" y="98"/>
                    <a:pt x="584" y="129"/>
                  </a:cubicBezTo>
                  <a:cubicBezTo>
                    <a:pt x="542" y="165"/>
                    <a:pt x="492" y="183"/>
                    <a:pt x="440" y="194"/>
                  </a:cubicBezTo>
                  <a:cubicBezTo>
                    <a:pt x="333" y="217"/>
                    <a:pt x="227" y="214"/>
                    <a:pt x="123" y="176"/>
                  </a:cubicBezTo>
                  <a:cubicBezTo>
                    <a:pt x="96" y="166"/>
                    <a:pt x="71" y="151"/>
                    <a:pt x="47" y="134"/>
                  </a:cubicBezTo>
                  <a:cubicBezTo>
                    <a:pt x="17" y="113"/>
                    <a:pt x="0" y="84"/>
                    <a:pt x="4" y="45"/>
                  </a:cubicBezTo>
                  <a:cubicBezTo>
                    <a:pt x="5" y="31"/>
                    <a:pt x="4" y="17"/>
                    <a:pt x="4" y="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26" name="Freeform 26"/>
            <p:cNvSpPr/>
            <p:nvPr/>
          </p:nvSpPr>
          <p:spPr bwMode="auto">
            <a:xfrm>
              <a:off x="-19050" y="3317876"/>
              <a:ext cx="2378075" cy="800100"/>
            </a:xfrm>
            <a:custGeom>
              <a:gdLst>
                <a:gd fmla="*/ 6 w 633" name="T0"/>
                <a:gd fmla="*/ 0 h 213" name="T1"/>
                <a:gd fmla="*/ 315 w 633" name="T2"/>
                <a:gd fmla="*/ 95 h 213" name="T3"/>
                <a:gd fmla="*/ 619 w 633" name="T4"/>
                <a:gd fmla="*/ 2 h 213" name="T5"/>
                <a:gd fmla="*/ 543 w 633" name="T6"/>
                <a:gd fmla="*/ 159 h 213" name="T7"/>
                <a:gd fmla="*/ 371 w 633" name="T8"/>
                <a:gd fmla="*/ 206 h 213" name="T9"/>
                <a:gd fmla="*/ 103 w 633" name="T10"/>
                <a:gd fmla="*/ 168 h 213" name="T11"/>
                <a:gd fmla="*/ 68 w 633" name="T12"/>
                <a:gd fmla="*/ 149 h 213" name="T13"/>
                <a:gd fmla="*/ 6 w 633" name="T14"/>
                <a:gd fmla="*/ 35 h 213" name="T15"/>
                <a:gd fmla="*/ 6 w 633" name="T16"/>
                <a:gd fmla="*/ 0 h 21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13" w="633">
                  <a:moveTo>
                    <a:pt x="6" y="0"/>
                  </a:moveTo>
                  <a:cubicBezTo>
                    <a:pt x="98" y="75"/>
                    <a:pt x="204" y="95"/>
                    <a:pt x="315" y="95"/>
                  </a:cubicBezTo>
                  <a:cubicBezTo>
                    <a:pt x="425" y="94"/>
                    <a:pt x="530" y="75"/>
                    <a:pt x="619" y="2"/>
                  </a:cubicBezTo>
                  <a:cubicBezTo>
                    <a:pt x="633" y="78"/>
                    <a:pt x="611" y="123"/>
                    <a:pt x="543" y="159"/>
                  </a:cubicBezTo>
                  <a:cubicBezTo>
                    <a:pt x="489" y="187"/>
                    <a:pt x="431" y="201"/>
                    <a:pt x="371" y="206"/>
                  </a:cubicBezTo>
                  <a:cubicBezTo>
                    <a:pt x="279" y="213"/>
                    <a:pt x="189" y="206"/>
                    <a:pt x="103" y="168"/>
                  </a:cubicBezTo>
                  <a:cubicBezTo>
                    <a:pt x="91" y="162"/>
                    <a:pt x="79" y="156"/>
                    <a:pt x="68" y="149"/>
                  </a:cubicBezTo>
                  <a:cubicBezTo>
                    <a:pt x="26" y="123"/>
                    <a:pt x="0" y="88"/>
                    <a:pt x="6" y="35"/>
                  </a:cubicBezTo>
                  <a:cubicBezTo>
                    <a:pt x="7" y="25"/>
                    <a:pt x="6" y="14"/>
                    <a:pt x="6" y="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27" name="Freeform 27"/>
            <p:cNvSpPr/>
            <p:nvPr/>
          </p:nvSpPr>
          <p:spPr bwMode="auto">
            <a:xfrm>
              <a:off x="2554288" y="949326"/>
              <a:ext cx="2344738" cy="800100"/>
            </a:xfrm>
            <a:custGeom>
              <a:gdLst>
                <a:gd fmla="*/ 3 w 624" name="T0"/>
                <a:gd fmla="*/ 0 h 213" name="T1"/>
                <a:gd fmla="*/ 616 w 624" name="T2"/>
                <a:gd fmla="*/ 3 h 213" name="T3"/>
                <a:gd fmla="*/ 555 w 624" name="T4"/>
                <a:gd fmla="*/ 150 h 213" name="T5"/>
                <a:gd fmla="*/ 351 w 624" name="T6"/>
                <a:gd fmla="*/ 207 h 213" name="T7"/>
                <a:gd fmla="*/ 87 w 624" name="T8"/>
                <a:gd fmla="*/ 162 h 213" name="T9"/>
                <a:gd fmla="*/ 44 w 624" name="T10"/>
                <a:gd fmla="*/ 134 h 213" name="T11"/>
                <a:gd fmla="*/ 3 w 624" name="T12"/>
                <a:gd fmla="*/ 47 h 213" name="T13"/>
                <a:gd fmla="*/ 3 w 624" name="T14"/>
                <a:gd fmla="*/ 0 h 21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13" w="624">
                  <a:moveTo>
                    <a:pt x="3" y="0"/>
                  </a:moveTo>
                  <a:cubicBezTo>
                    <a:pt x="139" y="124"/>
                    <a:pt x="478" y="128"/>
                    <a:pt x="616" y="3"/>
                  </a:cubicBezTo>
                  <a:cubicBezTo>
                    <a:pt x="624" y="76"/>
                    <a:pt x="622" y="108"/>
                    <a:pt x="555" y="150"/>
                  </a:cubicBezTo>
                  <a:cubicBezTo>
                    <a:pt x="493" y="189"/>
                    <a:pt x="423" y="203"/>
                    <a:pt x="351" y="207"/>
                  </a:cubicBezTo>
                  <a:cubicBezTo>
                    <a:pt x="260" y="213"/>
                    <a:pt x="171" y="203"/>
                    <a:pt x="87" y="162"/>
                  </a:cubicBezTo>
                  <a:cubicBezTo>
                    <a:pt x="72" y="154"/>
                    <a:pt x="57" y="144"/>
                    <a:pt x="44" y="134"/>
                  </a:cubicBezTo>
                  <a:cubicBezTo>
                    <a:pt x="16" y="112"/>
                    <a:pt x="0" y="84"/>
                    <a:pt x="3" y="47"/>
                  </a:cubicBezTo>
                  <a:cubicBezTo>
                    <a:pt x="4" y="33"/>
                    <a:pt x="3" y="18"/>
                    <a:pt x="3" y="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28" name="Freeform 28"/>
            <p:cNvSpPr/>
            <p:nvPr/>
          </p:nvSpPr>
          <p:spPr bwMode="auto">
            <a:xfrm>
              <a:off x="2546350" y="1546226"/>
              <a:ext cx="2352675" cy="804863"/>
            </a:xfrm>
            <a:custGeom>
              <a:gdLst>
                <a:gd fmla="*/ 6 w 626" name="T0"/>
                <a:gd fmla="*/ 0 h 214" name="T1"/>
                <a:gd fmla="*/ 618 w 626" name="T2"/>
                <a:gd fmla="*/ 1 h 214" name="T3"/>
                <a:gd fmla="*/ 572 w 626" name="T4"/>
                <a:gd fmla="*/ 138 h 214" name="T5"/>
                <a:gd fmla="*/ 402 w 626" name="T6"/>
                <a:gd fmla="*/ 201 h 214" name="T7"/>
                <a:gd fmla="*/ 124 w 626" name="T8"/>
                <a:gd fmla="*/ 176 h 214" name="T9"/>
                <a:gd fmla="*/ 108 w 626" name="T10"/>
                <a:gd fmla="*/ 169 h 214" name="T11"/>
                <a:gd fmla="*/ 6 w 626" name="T12"/>
                <a:gd fmla="*/ 0 h 21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14" w="626">
                  <a:moveTo>
                    <a:pt x="6" y="0"/>
                  </a:moveTo>
                  <a:cubicBezTo>
                    <a:pt x="150" y="127"/>
                    <a:pt x="484" y="122"/>
                    <a:pt x="618" y="1"/>
                  </a:cubicBezTo>
                  <a:cubicBezTo>
                    <a:pt x="626" y="69"/>
                    <a:pt x="624" y="99"/>
                    <a:pt x="572" y="138"/>
                  </a:cubicBezTo>
                  <a:cubicBezTo>
                    <a:pt x="522" y="176"/>
                    <a:pt x="463" y="192"/>
                    <a:pt x="402" y="201"/>
                  </a:cubicBezTo>
                  <a:cubicBezTo>
                    <a:pt x="307" y="214"/>
                    <a:pt x="215" y="208"/>
                    <a:pt x="124" y="176"/>
                  </a:cubicBezTo>
                  <a:cubicBezTo>
                    <a:pt x="119" y="174"/>
                    <a:pt x="113" y="172"/>
                    <a:pt x="108" y="169"/>
                  </a:cubicBezTo>
                  <a:cubicBezTo>
                    <a:pt x="22" y="132"/>
                    <a:pt x="0" y="96"/>
                    <a:pt x="6" y="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29" name="Freeform 29"/>
            <p:cNvSpPr/>
            <p:nvPr/>
          </p:nvSpPr>
          <p:spPr bwMode="auto">
            <a:xfrm>
              <a:off x="2546350" y="2136776"/>
              <a:ext cx="1489075" cy="782638"/>
            </a:xfrm>
            <a:custGeom>
              <a:gdLst>
                <a:gd fmla="*/ 5 w 396" name="T0"/>
                <a:gd fmla="*/ 0 h 208" name="T1"/>
                <a:gd fmla="*/ 396 w 396" name="T2"/>
                <a:gd fmla="*/ 90 h 208" name="T3"/>
                <a:gd fmla="*/ 316 w 396" name="T4"/>
                <a:gd fmla="*/ 202 h 208" name="T5"/>
                <a:gd fmla="*/ 302 w 396" name="T6"/>
                <a:gd fmla="*/ 207 h 208" name="T7"/>
                <a:gd fmla="*/ 100 w 396" name="T8"/>
                <a:gd fmla="*/ 166 h 208" name="T9"/>
                <a:gd fmla="*/ 57 w 396" name="T10"/>
                <a:gd fmla="*/ 141 h 208" name="T11"/>
                <a:gd fmla="*/ 5 w 396" name="T12"/>
                <a:gd fmla="*/ 41 h 208" name="T13"/>
                <a:gd fmla="*/ 5 w 396" name="T14"/>
                <a:gd fmla="*/ 0 h 20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08" w="396">
                  <a:moveTo>
                    <a:pt x="5" y="0"/>
                  </a:moveTo>
                  <a:cubicBezTo>
                    <a:pt x="124" y="92"/>
                    <a:pt x="259" y="101"/>
                    <a:pt x="396" y="90"/>
                  </a:cubicBezTo>
                  <a:cubicBezTo>
                    <a:pt x="370" y="127"/>
                    <a:pt x="343" y="164"/>
                    <a:pt x="316" y="202"/>
                  </a:cubicBezTo>
                  <a:cubicBezTo>
                    <a:pt x="313" y="205"/>
                    <a:pt x="307" y="208"/>
                    <a:pt x="302" y="207"/>
                  </a:cubicBezTo>
                  <a:cubicBezTo>
                    <a:pt x="233" y="206"/>
                    <a:pt x="164" y="196"/>
                    <a:pt x="100" y="166"/>
                  </a:cubicBezTo>
                  <a:cubicBezTo>
                    <a:pt x="85" y="159"/>
                    <a:pt x="71" y="151"/>
                    <a:pt x="57" y="141"/>
                  </a:cubicBezTo>
                  <a:cubicBezTo>
                    <a:pt x="23" y="117"/>
                    <a:pt x="0" y="86"/>
                    <a:pt x="5" y="41"/>
                  </a:cubicBezTo>
                  <a:cubicBezTo>
                    <a:pt x="6" y="28"/>
                    <a:pt x="5" y="15"/>
                    <a:pt x="5" y="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30" name="Freeform 30"/>
            <p:cNvSpPr/>
            <p:nvPr/>
          </p:nvSpPr>
          <p:spPr bwMode="auto">
            <a:xfrm>
              <a:off x="2554288" y="3908426"/>
              <a:ext cx="1435100" cy="785813"/>
            </a:xfrm>
            <a:custGeom>
              <a:gdLst>
                <a:gd fmla="*/ 3 w 382" name="T0"/>
                <a:gd fmla="*/ 0 h 209" name="T1"/>
                <a:gd fmla="*/ 289 w 382" name="T2"/>
                <a:gd fmla="*/ 94 h 209" name="T3"/>
                <a:gd fmla="*/ 316 w 382" name="T4"/>
                <a:gd fmla="*/ 110 h 209" name="T5"/>
                <a:gd fmla="*/ 382 w 382" name="T6"/>
                <a:gd fmla="*/ 207 h 209" name="T7"/>
                <a:gd fmla="*/ 250 w 382" name="T8"/>
                <a:gd fmla="*/ 206 h 209" name="T9"/>
                <a:gd fmla="*/ 86 w 382" name="T10"/>
                <a:gd fmla="*/ 162 h 209" name="T11"/>
                <a:gd fmla="*/ 45 w 382" name="T12"/>
                <a:gd fmla="*/ 136 h 209" name="T13"/>
                <a:gd fmla="*/ 3 w 382" name="T14"/>
                <a:gd fmla="*/ 47 h 209" name="T15"/>
                <a:gd fmla="*/ 3 w 382" name="T16"/>
                <a:gd fmla="*/ 0 h 20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09" w="382">
                  <a:moveTo>
                    <a:pt x="3" y="0"/>
                  </a:moveTo>
                  <a:cubicBezTo>
                    <a:pt x="89" y="71"/>
                    <a:pt x="187" y="90"/>
                    <a:pt x="289" y="94"/>
                  </a:cubicBezTo>
                  <a:cubicBezTo>
                    <a:pt x="302" y="95"/>
                    <a:pt x="309" y="99"/>
                    <a:pt x="316" y="110"/>
                  </a:cubicBezTo>
                  <a:cubicBezTo>
                    <a:pt x="336" y="142"/>
                    <a:pt x="359" y="173"/>
                    <a:pt x="382" y="207"/>
                  </a:cubicBezTo>
                  <a:cubicBezTo>
                    <a:pt x="338" y="207"/>
                    <a:pt x="294" y="209"/>
                    <a:pt x="250" y="206"/>
                  </a:cubicBezTo>
                  <a:cubicBezTo>
                    <a:pt x="193" y="203"/>
                    <a:pt x="137" y="189"/>
                    <a:pt x="86" y="162"/>
                  </a:cubicBezTo>
                  <a:cubicBezTo>
                    <a:pt x="71" y="155"/>
                    <a:pt x="58" y="146"/>
                    <a:pt x="45" y="136"/>
                  </a:cubicBezTo>
                  <a:cubicBezTo>
                    <a:pt x="17" y="113"/>
                    <a:pt x="0" y="85"/>
                    <a:pt x="3" y="47"/>
                  </a:cubicBezTo>
                  <a:cubicBezTo>
                    <a:pt x="4" y="32"/>
                    <a:pt x="3" y="18"/>
                    <a:pt x="3" y="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31" name="Freeform 31"/>
            <p:cNvSpPr/>
            <p:nvPr/>
          </p:nvSpPr>
          <p:spPr bwMode="auto">
            <a:xfrm>
              <a:off x="2554288" y="2724151"/>
              <a:ext cx="1082675" cy="777875"/>
            </a:xfrm>
            <a:custGeom>
              <a:gdLst>
                <a:gd fmla="*/ 3 w 288" name="T0"/>
                <a:gd fmla="*/ 0 h 207" name="T1"/>
                <a:gd fmla="*/ 288 w 288" name="T2"/>
                <a:gd fmla="*/ 95 h 207" name="T3"/>
                <a:gd fmla="*/ 264 w 288" name="T4"/>
                <a:gd fmla="*/ 207 h 207" name="T5"/>
                <a:gd fmla="*/ 37 w 288" name="T6"/>
                <a:gd fmla="*/ 129 h 207" name="T7"/>
                <a:gd fmla="*/ 3 w 288" name="T8"/>
                <a:gd fmla="*/ 49 h 207" name="T9"/>
                <a:gd fmla="*/ 3 w 288" name="T10"/>
                <a:gd fmla="*/ 0 h 20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06" w="288">
                  <a:moveTo>
                    <a:pt x="3" y="0"/>
                  </a:moveTo>
                  <a:cubicBezTo>
                    <a:pt x="88" y="71"/>
                    <a:pt x="186" y="89"/>
                    <a:pt x="288" y="95"/>
                  </a:cubicBezTo>
                  <a:cubicBezTo>
                    <a:pt x="281" y="132"/>
                    <a:pt x="273" y="168"/>
                    <a:pt x="264" y="207"/>
                  </a:cubicBezTo>
                  <a:cubicBezTo>
                    <a:pt x="183" y="200"/>
                    <a:pt x="103" y="184"/>
                    <a:pt x="37" y="129"/>
                  </a:cubicBezTo>
                  <a:cubicBezTo>
                    <a:pt x="14" y="108"/>
                    <a:pt x="0" y="82"/>
                    <a:pt x="3" y="49"/>
                  </a:cubicBezTo>
                  <a:cubicBezTo>
                    <a:pt x="4" y="34"/>
                    <a:pt x="3" y="19"/>
                    <a:pt x="3" y="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32" name="Freeform 32"/>
            <p:cNvSpPr/>
            <p:nvPr/>
          </p:nvSpPr>
          <p:spPr bwMode="auto">
            <a:xfrm>
              <a:off x="2551113" y="3314701"/>
              <a:ext cx="1077913" cy="785813"/>
            </a:xfrm>
            <a:custGeom>
              <a:gdLst>
                <a:gd fmla="*/ 4 w 287" name="T0"/>
                <a:gd fmla="*/ 0 h 209" name="T1"/>
                <a:gd fmla="*/ 265 w 287" name="T2"/>
                <a:gd fmla="*/ 94 h 209" name="T3"/>
                <a:gd fmla="*/ 287 w 287" name="T4"/>
                <a:gd fmla="*/ 209 h 209" name="T5"/>
                <a:gd fmla="*/ 48 w 287" name="T6"/>
                <a:gd fmla="*/ 137 h 209" name="T7"/>
                <a:gd fmla="*/ 4 w 287" name="T8"/>
                <a:gd fmla="*/ 45 h 209" name="T9"/>
                <a:gd fmla="*/ 4 w 287" name="T10"/>
                <a:gd fmla="*/ 0 h 20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09" w="287">
                  <a:moveTo>
                    <a:pt x="4" y="0"/>
                  </a:moveTo>
                  <a:cubicBezTo>
                    <a:pt x="81" y="66"/>
                    <a:pt x="171" y="86"/>
                    <a:pt x="265" y="94"/>
                  </a:cubicBezTo>
                  <a:cubicBezTo>
                    <a:pt x="272" y="132"/>
                    <a:pt x="279" y="170"/>
                    <a:pt x="287" y="209"/>
                  </a:cubicBezTo>
                  <a:cubicBezTo>
                    <a:pt x="202" y="203"/>
                    <a:pt x="119" y="190"/>
                    <a:pt x="48" y="137"/>
                  </a:cubicBezTo>
                  <a:cubicBezTo>
                    <a:pt x="18" y="114"/>
                    <a:pt x="0" y="85"/>
                    <a:pt x="4" y="45"/>
                  </a:cubicBezTo>
                  <a:cubicBezTo>
                    <a:pt x="5" y="31"/>
                    <a:pt x="4" y="17"/>
                    <a:pt x="4" y="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3359185" y="3350240"/>
            <a:ext cx="549264" cy="506305"/>
            <a:chOff x="5123793" y="412053"/>
            <a:chExt cx="6251575" cy="5762625"/>
          </a:xfrm>
          <a:solidFill>
            <a:srgbClr val="5CB5C5"/>
          </a:solidFill>
        </p:grpSpPr>
        <p:sp>
          <p:nvSpPr>
            <p:cNvPr id="34" name="Freeform 5"/>
            <p:cNvSpPr/>
            <p:nvPr/>
          </p:nvSpPr>
          <p:spPr bwMode="auto">
            <a:xfrm>
              <a:off x="7284381" y="412053"/>
              <a:ext cx="1201738" cy="5045075"/>
            </a:xfrm>
            <a:custGeom>
              <a:gdLst>
                <a:gd fmla="*/ 320 w 320" name="T0"/>
                <a:gd fmla="*/ 1343 h 1343" name="T1"/>
                <a:gd fmla="*/ 0 w 320" name="T2"/>
                <a:gd fmla="*/ 1343 h 1343" name="T3"/>
                <a:gd fmla="*/ 0 w 320" name="T4"/>
                <a:gd fmla="*/ 1321 h 1343" name="T5"/>
                <a:gd fmla="*/ 0 w 320" name="T6"/>
                <a:gd fmla="*/ 77 h 1343" name="T7"/>
                <a:gd fmla="*/ 76 w 320" name="T8"/>
                <a:gd fmla="*/ 0 h 1343" name="T9"/>
                <a:gd fmla="*/ 248 w 320" name="T10"/>
                <a:gd fmla="*/ 0 h 1343" name="T11"/>
                <a:gd fmla="*/ 320 w 320" name="T12"/>
                <a:gd fmla="*/ 72 h 1343" name="T13"/>
                <a:gd fmla="*/ 320 w 320" name="T14"/>
                <a:gd fmla="*/ 1326 h 1343" name="T15"/>
                <a:gd fmla="*/ 320 w 320" name="T16"/>
                <a:gd fmla="*/ 1343 h 134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343" w="320">
                  <a:moveTo>
                    <a:pt x="320" y="1343"/>
                  </a:moveTo>
                  <a:cubicBezTo>
                    <a:pt x="212" y="1343"/>
                    <a:pt x="107" y="1343"/>
                    <a:pt x="0" y="1343"/>
                  </a:cubicBezTo>
                  <a:cubicBezTo>
                    <a:pt x="0" y="1335"/>
                    <a:pt x="0" y="1328"/>
                    <a:pt x="0" y="1321"/>
                  </a:cubicBezTo>
                  <a:cubicBezTo>
                    <a:pt x="0" y="906"/>
                    <a:pt x="0" y="492"/>
                    <a:pt x="0" y="77"/>
                  </a:cubicBezTo>
                  <a:cubicBezTo>
                    <a:pt x="0" y="24"/>
                    <a:pt x="24" y="0"/>
                    <a:pt x="76" y="0"/>
                  </a:cubicBezTo>
                  <a:cubicBezTo>
                    <a:pt x="134" y="0"/>
                    <a:pt x="191" y="0"/>
                    <a:pt x="248" y="0"/>
                  </a:cubicBezTo>
                  <a:cubicBezTo>
                    <a:pt x="294" y="0"/>
                    <a:pt x="320" y="26"/>
                    <a:pt x="320" y="72"/>
                  </a:cubicBezTo>
                  <a:cubicBezTo>
                    <a:pt x="320" y="490"/>
                    <a:pt x="320" y="908"/>
                    <a:pt x="320" y="1326"/>
                  </a:cubicBezTo>
                  <a:cubicBezTo>
                    <a:pt x="320" y="1331"/>
                    <a:pt x="320" y="1336"/>
                    <a:pt x="320" y="1343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35" name="Freeform 6"/>
            <p:cNvSpPr/>
            <p:nvPr/>
          </p:nvSpPr>
          <p:spPr bwMode="auto">
            <a:xfrm>
              <a:off x="5841343" y="1853503"/>
              <a:ext cx="1201738" cy="3600450"/>
            </a:xfrm>
            <a:custGeom>
              <a:gdLst>
                <a:gd fmla="*/ 0 w 320" name="T0"/>
                <a:gd fmla="*/ 958 h 958" name="T1"/>
                <a:gd fmla="*/ 0 w 320" name="T2"/>
                <a:gd fmla="*/ 935 h 958" name="T3"/>
                <a:gd fmla="*/ 0 w 320" name="T4"/>
                <a:gd fmla="*/ 79 h 958" name="T5"/>
                <a:gd fmla="*/ 80 w 320" name="T6"/>
                <a:gd fmla="*/ 0 h 958" name="T7"/>
                <a:gd fmla="*/ 252 w 320" name="T8"/>
                <a:gd fmla="*/ 0 h 958" name="T9"/>
                <a:gd fmla="*/ 320 w 320" name="T10"/>
                <a:gd fmla="*/ 68 h 958" name="T11"/>
                <a:gd fmla="*/ 320 w 320" name="T12"/>
                <a:gd fmla="*/ 949 h 958" name="T13"/>
                <a:gd fmla="*/ 319 w 320" name="T14"/>
                <a:gd fmla="*/ 958 h 958" name="T15"/>
                <a:gd fmla="*/ 0 w 320" name="T16"/>
                <a:gd fmla="*/ 958 h 95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958" w="320">
                  <a:moveTo>
                    <a:pt x="0" y="958"/>
                  </a:moveTo>
                  <a:cubicBezTo>
                    <a:pt x="0" y="950"/>
                    <a:pt x="0" y="942"/>
                    <a:pt x="0" y="935"/>
                  </a:cubicBezTo>
                  <a:cubicBezTo>
                    <a:pt x="0" y="650"/>
                    <a:pt x="0" y="365"/>
                    <a:pt x="0" y="79"/>
                  </a:cubicBezTo>
                  <a:cubicBezTo>
                    <a:pt x="0" y="23"/>
                    <a:pt x="23" y="0"/>
                    <a:pt x="80" y="0"/>
                  </a:cubicBezTo>
                  <a:cubicBezTo>
                    <a:pt x="137" y="0"/>
                    <a:pt x="195" y="0"/>
                    <a:pt x="252" y="0"/>
                  </a:cubicBezTo>
                  <a:cubicBezTo>
                    <a:pt x="293" y="0"/>
                    <a:pt x="320" y="27"/>
                    <a:pt x="320" y="68"/>
                  </a:cubicBezTo>
                  <a:cubicBezTo>
                    <a:pt x="320" y="361"/>
                    <a:pt x="320" y="655"/>
                    <a:pt x="320" y="949"/>
                  </a:cubicBezTo>
                  <a:cubicBezTo>
                    <a:pt x="320" y="952"/>
                    <a:pt x="319" y="954"/>
                    <a:pt x="319" y="958"/>
                  </a:cubicBezTo>
                  <a:cubicBezTo>
                    <a:pt x="213" y="958"/>
                    <a:pt x="108" y="958"/>
                    <a:pt x="0" y="958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36" name="Freeform 7"/>
            <p:cNvSpPr/>
            <p:nvPr/>
          </p:nvSpPr>
          <p:spPr bwMode="auto">
            <a:xfrm>
              <a:off x="5123793" y="415228"/>
              <a:ext cx="6243638" cy="5759450"/>
            </a:xfrm>
            <a:custGeom>
              <a:gdLst>
                <a:gd fmla="*/ 0 w 1662" name="T0"/>
                <a:gd fmla="*/ 1533 h 1533" name="T1"/>
                <a:gd fmla="*/ 0 w 1662" name="T2"/>
                <a:gd fmla="*/ 0 h 1533" name="T3"/>
                <a:gd fmla="*/ 62 w 1662" name="T4"/>
                <a:gd fmla="*/ 0 h 1533" name="T5"/>
                <a:gd fmla="*/ 62 w 1662" name="T6"/>
                <a:gd fmla="*/ 1471 h 1533" name="T7"/>
                <a:gd fmla="*/ 1662 w 1662" name="T8"/>
                <a:gd fmla="*/ 1471 h 1533" name="T9"/>
                <a:gd fmla="*/ 1662 w 1662" name="T10"/>
                <a:gd fmla="*/ 1533 h 1533" name="T11"/>
                <a:gd fmla="*/ 0 w 1662" name="T12"/>
                <a:gd fmla="*/ 1533 h 153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533" w="1662">
                  <a:moveTo>
                    <a:pt x="0" y="1533"/>
                  </a:moveTo>
                  <a:cubicBezTo>
                    <a:pt x="0" y="1022"/>
                    <a:pt x="0" y="511"/>
                    <a:pt x="0" y="0"/>
                  </a:cubicBezTo>
                  <a:cubicBezTo>
                    <a:pt x="20" y="0"/>
                    <a:pt x="40" y="0"/>
                    <a:pt x="62" y="0"/>
                  </a:cubicBezTo>
                  <a:cubicBezTo>
                    <a:pt x="62" y="490"/>
                    <a:pt x="62" y="978"/>
                    <a:pt x="62" y="1471"/>
                  </a:cubicBezTo>
                  <a:cubicBezTo>
                    <a:pt x="596" y="1471"/>
                    <a:pt x="1129" y="1471"/>
                    <a:pt x="1662" y="1471"/>
                  </a:cubicBezTo>
                  <a:cubicBezTo>
                    <a:pt x="1662" y="1494"/>
                    <a:pt x="1662" y="1513"/>
                    <a:pt x="1662" y="1533"/>
                  </a:cubicBezTo>
                  <a:cubicBezTo>
                    <a:pt x="1108" y="1533"/>
                    <a:pt x="555" y="1533"/>
                    <a:pt x="0" y="1533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37" name="Freeform 8"/>
            <p:cNvSpPr/>
            <p:nvPr/>
          </p:nvSpPr>
          <p:spPr bwMode="auto">
            <a:xfrm>
              <a:off x="8725831" y="3296541"/>
              <a:ext cx="1203325" cy="2160588"/>
            </a:xfrm>
            <a:custGeom>
              <a:gdLst>
                <a:gd fmla="*/ 320 w 320" name="T0"/>
                <a:gd fmla="*/ 575 h 575" name="T1"/>
                <a:gd fmla="*/ 0 w 320" name="T2"/>
                <a:gd fmla="*/ 575 h 575" name="T3"/>
                <a:gd fmla="*/ 0 w 320" name="T4"/>
                <a:gd fmla="*/ 554 h 575" name="T5"/>
                <a:gd fmla="*/ 0 w 320" name="T6"/>
                <a:gd fmla="*/ 76 h 575" name="T7"/>
                <a:gd fmla="*/ 75 w 320" name="T8"/>
                <a:gd fmla="*/ 0 h 575" name="T9"/>
                <a:gd fmla="*/ 253 w 320" name="T10"/>
                <a:gd fmla="*/ 0 h 575" name="T11"/>
                <a:gd fmla="*/ 319 w 320" name="T12"/>
                <a:gd fmla="*/ 63 h 575" name="T13"/>
                <a:gd fmla="*/ 320 w 320" name="T14"/>
                <a:gd fmla="*/ 575 h 57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575" w="320">
                  <a:moveTo>
                    <a:pt x="320" y="575"/>
                  </a:moveTo>
                  <a:cubicBezTo>
                    <a:pt x="213" y="575"/>
                    <a:pt x="108" y="575"/>
                    <a:pt x="0" y="575"/>
                  </a:cubicBezTo>
                  <a:cubicBezTo>
                    <a:pt x="0" y="568"/>
                    <a:pt x="0" y="561"/>
                    <a:pt x="0" y="554"/>
                  </a:cubicBezTo>
                  <a:cubicBezTo>
                    <a:pt x="0" y="394"/>
                    <a:pt x="0" y="235"/>
                    <a:pt x="0" y="76"/>
                  </a:cubicBezTo>
                  <a:cubicBezTo>
                    <a:pt x="0" y="24"/>
                    <a:pt x="24" y="0"/>
                    <a:pt x="75" y="0"/>
                  </a:cubicBezTo>
                  <a:cubicBezTo>
                    <a:pt x="135" y="0"/>
                    <a:pt x="194" y="0"/>
                    <a:pt x="253" y="0"/>
                  </a:cubicBezTo>
                  <a:cubicBezTo>
                    <a:pt x="291" y="0"/>
                    <a:pt x="319" y="26"/>
                    <a:pt x="319" y="63"/>
                  </a:cubicBezTo>
                  <a:cubicBezTo>
                    <a:pt x="320" y="233"/>
                    <a:pt x="320" y="403"/>
                    <a:pt x="320" y="575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38" name="Freeform 9"/>
            <p:cNvSpPr/>
            <p:nvPr/>
          </p:nvSpPr>
          <p:spPr bwMode="auto">
            <a:xfrm>
              <a:off x="10165693" y="4736403"/>
              <a:ext cx="1209675" cy="720725"/>
            </a:xfrm>
            <a:custGeom>
              <a:gdLst>
                <a:gd fmla="*/ 321 w 322" name="T0"/>
                <a:gd fmla="*/ 192 h 192" name="T1"/>
                <a:gd fmla="*/ 2 w 322" name="T2"/>
                <a:gd fmla="*/ 192 h 192" name="T3"/>
                <a:gd fmla="*/ 3 w 322" name="T4"/>
                <a:gd fmla="*/ 52 h 192" name="T5"/>
                <a:gd fmla="*/ 63 w 322" name="T6"/>
                <a:gd fmla="*/ 1 h 192" name="T7"/>
                <a:gd fmla="*/ 259 w 322" name="T8"/>
                <a:gd fmla="*/ 1 h 192" name="T9"/>
                <a:gd fmla="*/ 320 w 322" name="T10"/>
                <a:gd fmla="*/ 62 h 192" name="T11"/>
                <a:gd fmla="*/ 321 w 322" name="T12"/>
                <a:gd fmla="*/ 192 h 19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92" w="322">
                  <a:moveTo>
                    <a:pt x="321" y="192"/>
                  </a:moveTo>
                  <a:cubicBezTo>
                    <a:pt x="213" y="192"/>
                    <a:pt x="108" y="192"/>
                    <a:pt x="2" y="192"/>
                  </a:cubicBezTo>
                  <a:cubicBezTo>
                    <a:pt x="2" y="145"/>
                    <a:pt x="0" y="99"/>
                    <a:pt x="3" y="52"/>
                  </a:cubicBezTo>
                  <a:cubicBezTo>
                    <a:pt x="5" y="23"/>
                    <a:pt x="32" y="2"/>
                    <a:pt x="63" y="1"/>
                  </a:cubicBezTo>
                  <a:cubicBezTo>
                    <a:pt x="128" y="0"/>
                    <a:pt x="193" y="0"/>
                    <a:pt x="259" y="1"/>
                  </a:cubicBezTo>
                  <a:cubicBezTo>
                    <a:pt x="293" y="2"/>
                    <a:pt x="319" y="28"/>
                    <a:pt x="320" y="62"/>
                  </a:cubicBezTo>
                  <a:cubicBezTo>
                    <a:pt x="322" y="105"/>
                    <a:pt x="321" y="147"/>
                    <a:pt x="321" y="192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</p:grpSp>
      <p:sp>
        <p:nvSpPr>
          <p:cNvPr id="32780" name="Freeform 5"/>
          <p:cNvSpPr>
            <a:spLocks noEditPoints="1"/>
          </p:cNvSpPr>
          <p:nvPr/>
        </p:nvSpPr>
        <p:spPr bwMode="auto">
          <a:xfrm>
            <a:off x="1911350" y="3368675"/>
            <a:ext cx="504825" cy="500063"/>
          </a:xfrm>
          <a:custGeom>
            <a:gdLst>
              <a:gd fmla="*/ 210882 w 400" name="T0"/>
              <a:gd fmla="*/ 3786 h 396" name="T1"/>
              <a:gd fmla="*/ 0 w 400" name="T2"/>
              <a:gd fmla="*/ 151455 h 396" name="T3"/>
              <a:gd fmla="*/ 26518 w 400" name="T4"/>
              <a:gd fmla="*/ 402618 h 396" name="T5"/>
              <a:gd fmla="*/ 318217 w 400" name="T6"/>
              <a:gd fmla="*/ 499802 h 396" name="T7"/>
              <a:gd fmla="*/ 497530 w 400" name="T8"/>
              <a:gd fmla="*/ 333201 h 396" name="T9"/>
              <a:gd fmla="*/ 505107 w 400" name="T10"/>
              <a:gd fmla="*/ 87087 h 396" name="T11"/>
              <a:gd fmla="*/ 229824 w 400" name="T12"/>
              <a:gd fmla="*/ 1262 h 396" name="T13"/>
              <a:gd fmla="*/ 226035 w 400" name="T14"/>
              <a:gd fmla="*/ 27767 h 396" name="T15"/>
              <a:gd fmla="*/ 146481 w 400" name="T16"/>
              <a:gd fmla="*/ 165339 h 396" name="T17"/>
              <a:gd fmla="*/ 226035 w 400" name="T18"/>
              <a:gd fmla="*/ 27767 h 396" name="T19"/>
              <a:gd fmla="*/ 462173 w 400" name="T20"/>
              <a:gd fmla="*/ 88349 h 396" name="T21"/>
              <a:gd fmla="*/ 218459 w 400" name="T22"/>
              <a:gd fmla="*/ 188057 h 396" name="T23"/>
              <a:gd fmla="*/ 477326 w 400" name="T24"/>
              <a:gd fmla="*/ 116116 h 396" name="T25"/>
              <a:gd fmla="*/ 332108 w 400" name="T26"/>
              <a:gd fmla="*/ 454365 h 396" name="T27"/>
              <a:gd fmla="*/ 477326 w 400" name="T28"/>
              <a:gd fmla="*/ 116116 h 396" name="T29"/>
              <a:gd fmla="*/ 130065 w 400" name="T30"/>
              <a:gd fmla="*/ 193105 h 396" name="T31"/>
              <a:gd fmla="*/ 147744 w 400" name="T32"/>
              <a:gd fmla="*/ 266309 h 396" name="T33"/>
              <a:gd fmla="*/ 179313 w 400" name="T34"/>
              <a:gd fmla="*/ 272619 h 396" name="T35"/>
              <a:gd fmla="*/ 203306 w 400" name="T36"/>
              <a:gd fmla="*/ 214561 h 396" name="T37"/>
              <a:gd fmla="*/ 300539 w 400" name="T38"/>
              <a:gd fmla="*/ 464462 h 396" name="T39"/>
              <a:gd fmla="*/ 29044 w 400" name="T40"/>
              <a:gd fmla="*/ 162814 h 396" name="T41"/>
              <a:gd fmla="*/ 428078 w 400" name="T42"/>
              <a:gd fmla="*/ 253687 h 396" name="T43"/>
              <a:gd fmla="*/ 440706 w 400" name="T44"/>
              <a:gd fmla="*/ 214561 h 396" name="T45"/>
              <a:gd fmla="*/ 433129 w 400" name="T46"/>
              <a:gd fmla="*/ 253687 h 396" name="T47"/>
              <a:gd fmla="*/ 447020 w 400" name="T48"/>
              <a:gd fmla="*/ 291551 h 396" name="T49"/>
              <a:gd fmla="*/ 407874 w 400" name="T50"/>
              <a:gd fmla="*/ 247377 h 396" name="T51"/>
              <a:gd fmla="*/ 420502 w 400" name="T52"/>
              <a:gd fmla="*/ 261260 h 396" name="T53"/>
              <a:gd fmla="*/ 414188 w 400" name="T54"/>
              <a:gd fmla="*/ 272619 h 396" name="T55"/>
              <a:gd fmla="*/ 400297 w 400" name="T56"/>
              <a:gd fmla="*/ 336988 h 396" name="T57"/>
              <a:gd fmla="*/ 414188 w 400" name="T58"/>
              <a:gd fmla="*/ 272619 h 396" name="T59"/>
              <a:gd fmla="*/ 390195 w 400" name="T60"/>
              <a:gd fmla="*/ 355920 h 396" name="T61"/>
              <a:gd fmla="*/ 458385 w 400" name="T62"/>
              <a:gd fmla="*/ 304172 h 39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w 400" name="T96"/>
              <a:gd fmla="*/ 0 h 396" name="T97"/>
              <a:gd fmla="*/ 400 w 400" name="T98"/>
              <a:gd fmla="*/ 396 h 396" name="T99"/>
            </a:gdLst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b="T99" l="T96" r="T98" t="T97"/>
            <a:pathLst>
              <a:path h="396" w="400">
                <a:moveTo>
                  <a:pt x="178" y="0"/>
                </a:moveTo>
                <a:cubicBezTo>
                  <a:pt x="174" y="0"/>
                  <a:pt x="171" y="1"/>
                  <a:pt x="167" y="3"/>
                </a:cubicBezTo>
                <a:cubicBezTo>
                  <a:pt x="8" y="106"/>
                  <a:pt x="8" y="106"/>
                  <a:pt x="8" y="106"/>
                </a:cubicBezTo>
                <a:cubicBezTo>
                  <a:pt x="3" y="109"/>
                  <a:pt x="0" y="114"/>
                  <a:pt x="0" y="120"/>
                </a:cubicBezTo>
                <a:cubicBezTo>
                  <a:pt x="9" y="304"/>
                  <a:pt x="9" y="304"/>
                  <a:pt x="9" y="304"/>
                </a:cubicBezTo>
                <a:cubicBezTo>
                  <a:pt x="9" y="311"/>
                  <a:pt x="14" y="317"/>
                  <a:pt x="21" y="319"/>
                </a:cubicBezTo>
                <a:cubicBezTo>
                  <a:pt x="246" y="395"/>
                  <a:pt x="246" y="395"/>
                  <a:pt x="246" y="395"/>
                </a:cubicBezTo>
                <a:cubicBezTo>
                  <a:pt x="248" y="396"/>
                  <a:pt x="250" y="396"/>
                  <a:pt x="252" y="396"/>
                </a:cubicBezTo>
                <a:cubicBezTo>
                  <a:pt x="256" y="396"/>
                  <a:pt x="261" y="394"/>
                  <a:pt x="264" y="391"/>
                </a:cubicBezTo>
                <a:cubicBezTo>
                  <a:pt x="394" y="264"/>
                  <a:pt x="394" y="264"/>
                  <a:pt x="394" y="264"/>
                </a:cubicBezTo>
                <a:cubicBezTo>
                  <a:pt x="397" y="260"/>
                  <a:pt x="399" y="256"/>
                  <a:pt x="399" y="252"/>
                </a:cubicBezTo>
                <a:cubicBezTo>
                  <a:pt x="400" y="69"/>
                  <a:pt x="400" y="69"/>
                  <a:pt x="400" y="69"/>
                </a:cubicBezTo>
                <a:cubicBezTo>
                  <a:pt x="400" y="61"/>
                  <a:pt x="395" y="54"/>
                  <a:pt x="387" y="52"/>
                </a:cubicBezTo>
                <a:cubicBezTo>
                  <a:pt x="182" y="1"/>
                  <a:pt x="182" y="1"/>
                  <a:pt x="182" y="1"/>
                </a:cubicBezTo>
                <a:cubicBezTo>
                  <a:pt x="180" y="0"/>
                  <a:pt x="179" y="0"/>
                  <a:pt x="178" y="0"/>
                </a:cubicBezTo>
                <a:close/>
                <a:moveTo>
                  <a:pt x="179" y="22"/>
                </a:moveTo>
                <a:cubicBezTo>
                  <a:pt x="198" y="27"/>
                  <a:pt x="216" y="32"/>
                  <a:pt x="235" y="37"/>
                </a:cubicBezTo>
                <a:cubicBezTo>
                  <a:pt x="116" y="131"/>
                  <a:pt x="116" y="131"/>
                  <a:pt x="116" y="131"/>
                </a:cubicBezTo>
                <a:cubicBezTo>
                  <a:pt x="92" y="124"/>
                  <a:pt x="68" y="117"/>
                  <a:pt x="43" y="110"/>
                </a:cubicBezTo>
                <a:lnTo>
                  <a:pt x="179" y="22"/>
                </a:lnTo>
                <a:close/>
                <a:moveTo>
                  <a:pt x="291" y="51"/>
                </a:moveTo>
                <a:cubicBezTo>
                  <a:pt x="316" y="57"/>
                  <a:pt x="341" y="63"/>
                  <a:pt x="366" y="70"/>
                </a:cubicBezTo>
                <a:cubicBezTo>
                  <a:pt x="246" y="171"/>
                  <a:pt x="246" y="171"/>
                  <a:pt x="246" y="171"/>
                </a:cubicBezTo>
                <a:cubicBezTo>
                  <a:pt x="221" y="163"/>
                  <a:pt x="197" y="156"/>
                  <a:pt x="173" y="149"/>
                </a:cubicBezTo>
                <a:lnTo>
                  <a:pt x="291" y="51"/>
                </a:lnTo>
                <a:close/>
                <a:moveTo>
                  <a:pt x="378" y="92"/>
                </a:moveTo>
                <a:cubicBezTo>
                  <a:pt x="377" y="249"/>
                  <a:pt x="377" y="249"/>
                  <a:pt x="377" y="249"/>
                </a:cubicBezTo>
                <a:cubicBezTo>
                  <a:pt x="263" y="360"/>
                  <a:pt x="263" y="360"/>
                  <a:pt x="263" y="360"/>
                </a:cubicBezTo>
                <a:cubicBezTo>
                  <a:pt x="261" y="190"/>
                  <a:pt x="261" y="190"/>
                  <a:pt x="261" y="190"/>
                </a:cubicBezTo>
                <a:lnTo>
                  <a:pt x="378" y="92"/>
                </a:lnTo>
                <a:close/>
                <a:moveTo>
                  <a:pt x="23" y="129"/>
                </a:moveTo>
                <a:cubicBezTo>
                  <a:pt x="103" y="153"/>
                  <a:pt x="103" y="153"/>
                  <a:pt x="103" y="153"/>
                </a:cubicBezTo>
                <a:cubicBezTo>
                  <a:pt x="103" y="212"/>
                  <a:pt x="103" y="212"/>
                  <a:pt x="103" y="212"/>
                </a:cubicBezTo>
                <a:cubicBezTo>
                  <a:pt x="117" y="211"/>
                  <a:pt x="117" y="211"/>
                  <a:pt x="117" y="211"/>
                </a:cubicBezTo>
                <a:cubicBezTo>
                  <a:pt x="127" y="218"/>
                  <a:pt x="127" y="218"/>
                  <a:pt x="127" y="218"/>
                </a:cubicBezTo>
                <a:cubicBezTo>
                  <a:pt x="142" y="216"/>
                  <a:pt x="142" y="216"/>
                  <a:pt x="142" y="216"/>
                </a:cubicBezTo>
                <a:cubicBezTo>
                  <a:pt x="161" y="228"/>
                  <a:pt x="161" y="228"/>
                  <a:pt x="161" y="228"/>
                </a:cubicBezTo>
                <a:cubicBezTo>
                  <a:pt x="161" y="170"/>
                  <a:pt x="161" y="170"/>
                  <a:pt x="161" y="170"/>
                </a:cubicBezTo>
                <a:cubicBezTo>
                  <a:pt x="236" y="193"/>
                  <a:pt x="236" y="193"/>
                  <a:pt x="236" y="193"/>
                </a:cubicBezTo>
                <a:cubicBezTo>
                  <a:pt x="238" y="368"/>
                  <a:pt x="238" y="368"/>
                  <a:pt x="238" y="368"/>
                </a:cubicBezTo>
                <a:cubicBezTo>
                  <a:pt x="32" y="299"/>
                  <a:pt x="32" y="299"/>
                  <a:pt x="32" y="299"/>
                </a:cubicBezTo>
                <a:lnTo>
                  <a:pt x="23" y="129"/>
                </a:lnTo>
                <a:close/>
                <a:moveTo>
                  <a:pt x="349" y="170"/>
                </a:moveTo>
                <a:cubicBezTo>
                  <a:pt x="339" y="201"/>
                  <a:pt x="339" y="201"/>
                  <a:pt x="339" y="201"/>
                </a:cubicBezTo>
                <a:cubicBezTo>
                  <a:pt x="359" y="182"/>
                  <a:pt x="359" y="182"/>
                  <a:pt x="359" y="182"/>
                </a:cubicBezTo>
                <a:lnTo>
                  <a:pt x="349" y="170"/>
                </a:lnTo>
                <a:close/>
                <a:moveTo>
                  <a:pt x="354" y="191"/>
                </a:moveTo>
                <a:cubicBezTo>
                  <a:pt x="343" y="201"/>
                  <a:pt x="343" y="201"/>
                  <a:pt x="343" y="201"/>
                </a:cubicBezTo>
                <a:cubicBezTo>
                  <a:pt x="343" y="242"/>
                  <a:pt x="343" y="242"/>
                  <a:pt x="343" y="242"/>
                </a:cubicBezTo>
                <a:cubicBezTo>
                  <a:pt x="354" y="231"/>
                  <a:pt x="354" y="231"/>
                  <a:pt x="354" y="231"/>
                </a:cubicBezTo>
                <a:lnTo>
                  <a:pt x="354" y="191"/>
                </a:lnTo>
                <a:close/>
                <a:moveTo>
                  <a:pt x="323" y="196"/>
                </a:moveTo>
                <a:cubicBezTo>
                  <a:pt x="312" y="227"/>
                  <a:pt x="312" y="227"/>
                  <a:pt x="312" y="227"/>
                </a:cubicBezTo>
                <a:cubicBezTo>
                  <a:pt x="333" y="207"/>
                  <a:pt x="333" y="207"/>
                  <a:pt x="333" y="207"/>
                </a:cubicBezTo>
                <a:lnTo>
                  <a:pt x="323" y="196"/>
                </a:lnTo>
                <a:close/>
                <a:moveTo>
                  <a:pt x="328" y="216"/>
                </a:moveTo>
                <a:cubicBezTo>
                  <a:pt x="317" y="227"/>
                  <a:pt x="317" y="227"/>
                  <a:pt x="317" y="227"/>
                </a:cubicBezTo>
                <a:cubicBezTo>
                  <a:pt x="317" y="267"/>
                  <a:pt x="317" y="267"/>
                  <a:pt x="317" y="267"/>
                </a:cubicBezTo>
                <a:cubicBezTo>
                  <a:pt x="328" y="257"/>
                  <a:pt x="328" y="257"/>
                  <a:pt x="328" y="257"/>
                </a:cubicBezTo>
                <a:lnTo>
                  <a:pt x="328" y="216"/>
                </a:lnTo>
                <a:close/>
                <a:moveTo>
                  <a:pt x="363" y="229"/>
                </a:moveTo>
                <a:cubicBezTo>
                  <a:pt x="309" y="282"/>
                  <a:pt x="309" y="282"/>
                  <a:pt x="309" y="282"/>
                </a:cubicBezTo>
                <a:cubicBezTo>
                  <a:pt x="309" y="294"/>
                  <a:pt x="309" y="294"/>
                  <a:pt x="309" y="294"/>
                </a:cubicBezTo>
                <a:cubicBezTo>
                  <a:pt x="363" y="241"/>
                  <a:pt x="363" y="241"/>
                  <a:pt x="363" y="241"/>
                </a:cubicBezTo>
                <a:lnTo>
                  <a:pt x="363" y="229"/>
                </a:lnTo>
                <a:close/>
              </a:path>
            </a:pathLst>
          </a:custGeom>
          <a:solidFill>
            <a:srgbClr val="5CB5C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32781" name="Freeform 9"/>
          <p:cNvSpPr>
            <a:spLocks noEditPoints="1"/>
          </p:cNvSpPr>
          <p:nvPr/>
        </p:nvSpPr>
        <p:spPr bwMode="auto">
          <a:xfrm>
            <a:off x="6475413" y="3349625"/>
            <a:ext cx="527050" cy="506413"/>
          </a:xfrm>
          <a:custGeom>
            <a:gdLst>
              <a:gd fmla="*/ 403651 w 128" name="T0"/>
              <a:gd fmla="*/ 291567 h 123" name="T1"/>
              <a:gd fmla="*/ 523099 w 128" name="T2"/>
              <a:gd fmla="*/ 291567 h 123" name="T3"/>
              <a:gd fmla="*/ 527218 w 128" name="T4"/>
              <a:gd fmla="*/ 262821 h 123" name="T5"/>
              <a:gd fmla="*/ 494267 w 128" name="T6"/>
              <a:gd fmla="*/ 151943 h 123" name="T7"/>
              <a:gd fmla="*/ 486029 w 128" name="T8"/>
              <a:gd fmla="*/ 24639 h 123" name="T9"/>
              <a:gd fmla="*/ 317155 w 128" name="T10"/>
              <a:gd fmla="*/ 41066 h 123" name="T11"/>
              <a:gd fmla="*/ 300679 w 128" name="T12"/>
              <a:gd fmla="*/ 36959 h 123" name="T13"/>
              <a:gd fmla="*/ 78259 w 128" name="T14"/>
              <a:gd fmla="*/ 209435 h 123" name="T15"/>
              <a:gd fmla="*/ 193588 w 128" name="T16"/>
              <a:gd fmla="*/ 114984 h 123" name="T17"/>
              <a:gd fmla="*/ 160637 w 128" name="T18"/>
              <a:gd fmla="*/ 147837 h 123" name="T19"/>
              <a:gd fmla="*/ 41189 w 128" name="T20"/>
              <a:gd fmla="*/ 472256 h 123" name="T21"/>
              <a:gd fmla="*/ 197707 w 128" name="T22"/>
              <a:gd fmla="*/ 464043 h 123" name="T23"/>
              <a:gd fmla="*/ 300679 w 128" name="T24"/>
              <a:gd fmla="*/ 488683 h 123" name="T25"/>
              <a:gd fmla="*/ 514861 w 128" name="T26"/>
              <a:gd fmla="*/ 336739 h 123" name="T27"/>
              <a:gd fmla="*/ 391295 w 128" name="T28"/>
              <a:gd fmla="*/ 336739 h 123" name="T29"/>
              <a:gd fmla="*/ 304798 w 128" name="T30"/>
              <a:gd fmla="*/ 390125 h 123" name="T31"/>
              <a:gd fmla="*/ 214182 w 128" name="T32"/>
              <a:gd fmla="*/ 336739 h 123" name="T33"/>
              <a:gd fmla="*/ 205944 w 128" name="T34"/>
              <a:gd fmla="*/ 291567 h 123" name="T35"/>
              <a:gd fmla="*/ 205944 w 128" name="T36"/>
              <a:gd fmla="*/ 291567 h 123" name="T37"/>
              <a:gd fmla="*/ 403651 w 128" name="T38"/>
              <a:gd fmla="*/ 291567 h 123" name="T39"/>
              <a:gd fmla="*/ 205944 w 128" name="T40"/>
              <a:gd fmla="*/ 229968 h 123" name="T41"/>
              <a:gd fmla="*/ 300679 w 128" name="T42"/>
              <a:gd fmla="*/ 139624 h 123" name="T43"/>
              <a:gd fmla="*/ 395413 w 128" name="T44"/>
              <a:gd fmla="*/ 229968 h 123" name="T45"/>
              <a:gd fmla="*/ 205944 w 128" name="T46"/>
              <a:gd fmla="*/ 229968 h 123" name="T47"/>
              <a:gd fmla="*/ 486029 w 128" name="T48"/>
              <a:gd fmla="*/ 49279 h 123" name="T49"/>
              <a:gd fmla="*/ 490148 w 128" name="T50"/>
              <a:gd fmla="*/ 139624 h 123" name="T51"/>
              <a:gd fmla="*/ 383057 w 128" name="T52"/>
              <a:gd fmla="*/ 53386 h 123" name="T53"/>
              <a:gd fmla="*/ 486029 w 128" name="T54"/>
              <a:gd fmla="*/ 49279 h 123" name="T55"/>
              <a:gd fmla="*/ 74140 w 128" name="T56"/>
              <a:gd fmla="*/ 464043 h 123" name="T57"/>
              <a:gd fmla="*/ 86497 w 128" name="T58"/>
              <a:gd fmla="*/ 340846 h 123" name="T59"/>
              <a:gd fmla="*/ 181231 w 128" name="T60"/>
              <a:gd fmla="*/ 455830 h 123" name="T61"/>
              <a:gd fmla="*/ 74140 w 128" name="T62"/>
              <a:gd fmla="*/ 464043 h 123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w 128" name="T96"/>
              <a:gd fmla="*/ 0 h 123" name="T97"/>
              <a:gd fmla="*/ 128 w 128" name="T98"/>
              <a:gd fmla="*/ 123 h 123" name="T99"/>
            </a:gdLst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b="T99" l="T96" r="T98" t="T97"/>
            <a:pathLst>
              <a:path h="123" w="128">
                <a:moveTo>
                  <a:pt x="98" y="71"/>
                </a:moveTo>
                <a:cubicBezTo>
                  <a:pt x="127" y="71"/>
                  <a:pt x="127" y="71"/>
                  <a:pt x="127" y="71"/>
                </a:cubicBezTo>
                <a:cubicBezTo>
                  <a:pt x="128" y="69"/>
                  <a:pt x="128" y="66"/>
                  <a:pt x="128" y="64"/>
                </a:cubicBezTo>
                <a:cubicBezTo>
                  <a:pt x="128" y="54"/>
                  <a:pt x="125" y="45"/>
                  <a:pt x="120" y="37"/>
                </a:cubicBezTo>
                <a:cubicBezTo>
                  <a:pt x="125" y="24"/>
                  <a:pt x="125" y="13"/>
                  <a:pt x="118" y="6"/>
                </a:cubicBezTo>
                <a:cubicBezTo>
                  <a:pt x="112" y="0"/>
                  <a:pt x="96" y="1"/>
                  <a:pt x="77" y="10"/>
                </a:cubicBezTo>
                <a:cubicBezTo>
                  <a:pt x="75" y="9"/>
                  <a:pt x="74" y="9"/>
                  <a:pt x="73" y="9"/>
                </a:cubicBezTo>
                <a:cubicBezTo>
                  <a:pt x="47" y="9"/>
                  <a:pt x="25" y="27"/>
                  <a:pt x="19" y="51"/>
                </a:cubicBezTo>
                <a:cubicBezTo>
                  <a:pt x="27" y="41"/>
                  <a:pt x="36" y="33"/>
                  <a:pt x="47" y="28"/>
                </a:cubicBezTo>
                <a:cubicBezTo>
                  <a:pt x="46" y="29"/>
                  <a:pt x="40" y="35"/>
                  <a:pt x="39" y="36"/>
                </a:cubicBezTo>
                <a:cubicBezTo>
                  <a:pt x="9" y="66"/>
                  <a:pt x="0" y="105"/>
                  <a:pt x="10" y="115"/>
                </a:cubicBezTo>
                <a:cubicBezTo>
                  <a:pt x="18" y="123"/>
                  <a:pt x="32" y="121"/>
                  <a:pt x="48" y="113"/>
                </a:cubicBezTo>
                <a:cubicBezTo>
                  <a:pt x="55" y="117"/>
                  <a:pt x="64" y="119"/>
                  <a:pt x="73" y="119"/>
                </a:cubicBezTo>
                <a:cubicBezTo>
                  <a:pt x="97" y="119"/>
                  <a:pt x="117" y="104"/>
                  <a:pt x="125" y="82"/>
                </a:cubicBezTo>
                <a:cubicBezTo>
                  <a:pt x="95" y="82"/>
                  <a:pt x="95" y="82"/>
                  <a:pt x="95" y="82"/>
                </a:cubicBezTo>
                <a:cubicBezTo>
                  <a:pt x="91" y="90"/>
                  <a:pt x="83" y="95"/>
                  <a:pt x="74" y="95"/>
                </a:cubicBezTo>
                <a:cubicBezTo>
                  <a:pt x="64" y="95"/>
                  <a:pt x="56" y="90"/>
                  <a:pt x="52" y="82"/>
                </a:cubicBezTo>
                <a:cubicBezTo>
                  <a:pt x="51" y="79"/>
                  <a:pt x="50" y="75"/>
                  <a:pt x="50" y="71"/>
                </a:cubicBezTo>
                <a:cubicBezTo>
                  <a:pt x="50" y="71"/>
                  <a:pt x="50" y="71"/>
                  <a:pt x="50" y="71"/>
                </a:cubicBezTo>
                <a:cubicBezTo>
                  <a:pt x="98" y="71"/>
                  <a:pt x="98" y="71"/>
                  <a:pt x="98" y="71"/>
                </a:cubicBezTo>
                <a:close/>
                <a:moveTo>
                  <a:pt x="50" y="56"/>
                </a:moveTo>
                <a:cubicBezTo>
                  <a:pt x="50" y="44"/>
                  <a:pt x="60" y="34"/>
                  <a:pt x="73" y="34"/>
                </a:cubicBezTo>
                <a:cubicBezTo>
                  <a:pt x="85" y="34"/>
                  <a:pt x="95" y="44"/>
                  <a:pt x="96" y="56"/>
                </a:cubicBezTo>
                <a:lnTo>
                  <a:pt x="50" y="56"/>
                </a:lnTo>
                <a:close/>
                <a:moveTo>
                  <a:pt x="118" y="12"/>
                </a:moveTo>
                <a:cubicBezTo>
                  <a:pt x="122" y="17"/>
                  <a:pt x="122" y="25"/>
                  <a:pt x="119" y="34"/>
                </a:cubicBezTo>
                <a:cubicBezTo>
                  <a:pt x="112" y="25"/>
                  <a:pt x="104" y="17"/>
                  <a:pt x="93" y="13"/>
                </a:cubicBezTo>
                <a:cubicBezTo>
                  <a:pt x="104" y="8"/>
                  <a:pt x="113" y="8"/>
                  <a:pt x="118" y="12"/>
                </a:cubicBezTo>
                <a:close/>
                <a:moveTo>
                  <a:pt x="18" y="113"/>
                </a:moveTo>
                <a:cubicBezTo>
                  <a:pt x="12" y="108"/>
                  <a:pt x="14" y="96"/>
                  <a:pt x="21" y="83"/>
                </a:cubicBezTo>
                <a:cubicBezTo>
                  <a:pt x="25" y="95"/>
                  <a:pt x="33" y="105"/>
                  <a:pt x="44" y="111"/>
                </a:cubicBezTo>
                <a:cubicBezTo>
                  <a:pt x="32" y="117"/>
                  <a:pt x="23" y="118"/>
                  <a:pt x="18" y="113"/>
                </a:cubicBezTo>
                <a:close/>
              </a:path>
            </a:pathLst>
          </a:custGeom>
          <a:solidFill>
            <a:srgbClr val="5CB5C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grpSp>
        <p:nvGrpSpPr>
          <p:cNvPr id="41" name="组合 40"/>
          <p:cNvGrpSpPr/>
          <p:nvPr/>
        </p:nvGrpSpPr>
        <p:grpSpPr>
          <a:xfrm>
            <a:off x="7959072" y="3306821"/>
            <a:ext cx="760599" cy="515349"/>
            <a:chOff x="2718333" y="1944874"/>
            <a:chExt cx="1506538" cy="1020763"/>
          </a:xfrm>
          <a:solidFill>
            <a:srgbClr val="5CB5C5"/>
          </a:solidFill>
        </p:grpSpPr>
        <p:sp>
          <p:nvSpPr>
            <p:cNvPr id="42" name="Freeform 5"/>
            <p:cNvSpPr/>
            <p:nvPr/>
          </p:nvSpPr>
          <p:spPr bwMode="auto">
            <a:xfrm>
              <a:off x="2896133" y="1944874"/>
              <a:ext cx="1139825" cy="1020763"/>
            </a:xfrm>
            <a:custGeom>
              <a:gdLst>
                <a:gd fmla="*/ 125 w 302" name="T0"/>
                <a:gd fmla="*/ 144 h 269" name="T1"/>
                <a:gd fmla="*/ 127 w 302" name="T2"/>
                <a:gd fmla="*/ 144 h 269" name="T3"/>
                <a:gd fmla="*/ 125 w 302" name="T4"/>
                <a:gd fmla="*/ 142 h 269" name="T5"/>
                <a:gd fmla="*/ 91 w 302" name="T6"/>
                <a:gd fmla="*/ 64 h 269" name="T7"/>
                <a:gd fmla="*/ 153 w 302" name="T8"/>
                <a:gd fmla="*/ 0 h 269" name="T9"/>
                <a:gd fmla="*/ 213 w 302" name="T10"/>
                <a:gd fmla="*/ 66 h 269" name="T11"/>
                <a:gd fmla="*/ 177 w 302" name="T12"/>
                <a:gd fmla="*/ 143 h 269" name="T13"/>
                <a:gd fmla="*/ 250 w 302" name="T14"/>
                <a:gd fmla="*/ 176 h 269" name="T15"/>
                <a:gd fmla="*/ 293 w 302" name="T16"/>
                <a:gd fmla="*/ 249 h 269" name="T17"/>
                <a:gd fmla="*/ 13 w 302" name="T18"/>
                <a:gd fmla="*/ 249 h 269" name="T19"/>
                <a:gd fmla="*/ 52 w 302" name="T20"/>
                <a:gd fmla="*/ 176 h 269" name="T21"/>
                <a:gd fmla="*/ 125 w 302" name="T22"/>
                <a:gd fmla="*/ 144 h 26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69" w="302">
                  <a:moveTo>
                    <a:pt x="125" y="144"/>
                  </a:moveTo>
                  <a:cubicBezTo>
                    <a:pt x="127" y="144"/>
                    <a:pt x="127" y="144"/>
                    <a:pt x="127" y="144"/>
                  </a:cubicBezTo>
                  <a:cubicBezTo>
                    <a:pt x="127" y="144"/>
                    <a:pt x="126" y="143"/>
                    <a:pt x="125" y="142"/>
                  </a:cubicBezTo>
                  <a:cubicBezTo>
                    <a:pt x="106" y="125"/>
                    <a:pt x="91" y="91"/>
                    <a:pt x="91" y="64"/>
                  </a:cubicBezTo>
                  <a:cubicBezTo>
                    <a:pt x="91" y="25"/>
                    <a:pt x="123" y="0"/>
                    <a:pt x="153" y="0"/>
                  </a:cubicBezTo>
                  <a:cubicBezTo>
                    <a:pt x="183" y="0"/>
                    <a:pt x="213" y="27"/>
                    <a:pt x="213" y="66"/>
                  </a:cubicBezTo>
                  <a:cubicBezTo>
                    <a:pt x="213" y="93"/>
                    <a:pt x="197" y="126"/>
                    <a:pt x="177" y="143"/>
                  </a:cubicBezTo>
                  <a:cubicBezTo>
                    <a:pt x="181" y="159"/>
                    <a:pt x="203" y="164"/>
                    <a:pt x="250" y="176"/>
                  </a:cubicBezTo>
                  <a:cubicBezTo>
                    <a:pt x="302" y="191"/>
                    <a:pt x="296" y="239"/>
                    <a:pt x="293" y="249"/>
                  </a:cubicBezTo>
                  <a:cubicBezTo>
                    <a:pt x="287" y="266"/>
                    <a:pt x="18" y="269"/>
                    <a:pt x="13" y="249"/>
                  </a:cubicBezTo>
                  <a:cubicBezTo>
                    <a:pt x="12" y="241"/>
                    <a:pt x="0" y="191"/>
                    <a:pt x="52" y="176"/>
                  </a:cubicBezTo>
                  <a:cubicBezTo>
                    <a:pt x="97" y="164"/>
                    <a:pt x="120" y="159"/>
                    <a:pt x="125" y="144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43" name="Freeform 6"/>
            <p:cNvSpPr/>
            <p:nvPr/>
          </p:nvSpPr>
          <p:spPr bwMode="auto">
            <a:xfrm>
              <a:off x="3367621" y="2483037"/>
              <a:ext cx="7938" cy="7938"/>
            </a:xfrm>
            <a:custGeom>
              <a:gdLst>
                <a:gd fmla="*/ 2 w 2" name="T0"/>
                <a:gd fmla="*/ 2 h 2" name="T1"/>
                <a:gd fmla="*/ 0 w 2" name="T2"/>
                <a:gd fmla="*/ 2 h 2" name="T3"/>
                <a:gd fmla="*/ 0 w 2" name="T4"/>
                <a:gd fmla="*/ 0 h 2" name="T5"/>
                <a:gd fmla="*/ 2 w 2" name="T6"/>
                <a:gd fmla="*/ 2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2">
                  <a:moveTo>
                    <a:pt x="2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1" y="1"/>
                    <a:pt x="2" y="2"/>
                    <a:pt x="2" y="2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44" name="Freeform 7"/>
            <p:cNvSpPr/>
            <p:nvPr/>
          </p:nvSpPr>
          <p:spPr bwMode="auto">
            <a:xfrm>
              <a:off x="2718333" y="2084574"/>
              <a:ext cx="561975" cy="744538"/>
            </a:xfrm>
            <a:custGeom>
              <a:gdLst>
                <a:gd fmla="*/ 97 w 149" name="T0"/>
                <a:gd fmla="*/ 133 h 196" name="T1"/>
                <a:gd fmla="*/ 106 w 149" name="T2"/>
                <a:gd fmla="*/ 131 h 196" name="T3"/>
                <a:gd fmla="*/ 145 w 149" name="T4"/>
                <a:gd fmla="*/ 120 h 196" name="T5"/>
                <a:gd fmla="*/ 132 w 149" name="T6"/>
                <a:gd fmla="*/ 107 h 196" name="T7"/>
                <a:gd fmla="*/ 149 w 149" name="T8"/>
                <a:gd fmla="*/ 85 h 196" name="T9"/>
                <a:gd fmla="*/ 132 w 149" name="T10"/>
                <a:gd fmla="*/ 27 h 196" name="T11"/>
                <a:gd fmla="*/ 136 w 149" name="T12"/>
                <a:gd fmla="*/ 7 h 196" name="T13"/>
                <a:gd fmla="*/ 114 w 149" name="T14"/>
                <a:gd fmla="*/ 0 h 196" name="T15"/>
                <a:gd fmla="*/ 68 w 149" name="T16"/>
                <a:gd fmla="*/ 48 h 196" name="T17"/>
                <a:gd fmla="*/ 93 w 149" name="T18"/>
                <a:gd fmla="*/ 107 h 196" name="T19"/>
                <a:gd fmla="*/ 95 w 149" name="T20"/>
                <a:gd fmla="*/ 108 h 196" name="T21"/>
                <a:gd fmla="*/ 93 w 149" name="T22"/>
                <a:gd fmla="*/ 108 h 196" name="T23"/>
                <a:gd fmla="*/ 38 w 149" name="T24"/>
                <a:gd fmla="*/ 132 h 196" name="T25"/>
                <a:gd fmla="*/ 9 w 149" name="T26"/>
                <a:gd fmla="*/ 187 h 196" name="T27"/>
                <a:gd fmla="*/ 52 w 149" name="T28"/>
                <a:gd fmla="*/ 196 h 196" name="T29"/>
                <a:gd fmla="*/ 97 w 149" name="T30"/>
                <a:gd fmla="*/ 133 h 196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196" w="149">
                  <a:moveTo>
                    <a:pt x="97" y="133"/>
                  </a:moveTo>
                  <a:cubicBezTo>
                    <a:pt x="106" y="131"/>
                    <a:pt x="106" y="131"/>
                    <a:pt x="106" y="131"/>
                  </a:cubicBezTo>
                  <a:cubicBezTo>
                    <a:pt x="122" y="127"/>
                    <a:pt x="135" y="123"/>
                    <a:pt x="145" y="120"/>
                  </a:cubicBezTo>
                  <a:cubicBezTo>
                    <a:pt x="138" y="116"/>
                    <a:pt x="133" y="112"/>
                    <a:pt x="132" y="107"/>
                  </a:cubicBezTo>
                  <a:cubicBezTo>
                    <a:pt x="138" y="101"/>
                    <a:pt x="144" y="94"/>
                    <a:pt x="149" y="85"/>
                  </a:cubicBezTo>
                  <a:cubicBezTo>
                    <a:pt x="139" y="67"/>
                    <a:pt x="132" y="46"/>
                    <a:pt x="132" y="27"/>
                  </a:cubicBezTo>
                  <a:cubicBezTo>
                    <a:pt x="132" y="20"/>
                    <a:pt x="133" y="13"/>
                    <a:pt x="136" y="7"/>
                  </a:cubicBezTo>
                  <a:cubicBezTo>
                    <a:pt x="129" y="2"/>
                    <a:pt x="122" y="0"/>
                    <a:pt x="114" y="0"/>
                  </a:cubicBezTo>
                  <a:cubicBezTo>
                    <a:pt x="92" y="0"/>
                    <a:pt x="68" y="19"/>
                    <a:pt x="68" y="48"/>
                  </a:cubicBezTo>
                  <a:cubicBezTo>
                    <a:pt x="68" y="68"/>
                    <a:pt x="79" y="94"/>
                    <a:pt x="93" y="107"/>
                  </a:cubicBezTo>
                  <a:cubicBezTo>
                    <a:pt x="94" y="107"/>
                    <a:pt x="94" y="108"/>
                    <a:pt x="95" y="108"/>
                  </a:cubicBezTo>
                  <a:cubicBezTo>
                    <a:pt x="93" y="108"/>
                    <a:pt x="93" y="108"/>
                    <a:pt x="93" y="108"/>
                  </a:cubicBezTo>
                  <a:cubicBezTo>
                    <a:pt x="89" y="119"/>
                    <a:pt x="72" y="123"/>
                    <a:pt x="38" y="132"/>
                  </a:cubicBezTo>
                  <a:cubicBezTo>
                    <a:pt x="0" y="143"/>
                    <a:pt x="9" y="181"/>
                    <a:pt x="9" y="187"/>
                  </a:cubicBezTo>
                  <a:cubicBezTo>
                    <a:pt x="11" y="191"/>
                    <a:pt x="28" y="194"/>
                    <a:pt x="52" y="196"/>
                  </a:cubicBezTo>
                  <a:cubicBezTo>
                    <a:pt x="51" y="155"/>
                    <a:pt x="75" y="140"/>
                    <a:pt x="97" y="133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45" name="Freeform 8"/>
            <p:cNvSpPr/>
            <p:nvPr/>
          </p:nvSpPr>
          <p:spPr bwMode="auto">
            <a:xfrm>
              <a:off x="3662896" y="2084574"/>
              <a:ext cx="561975" cy="744538"/>
            </a:xfrm>
            <a:custGeom>
              <a:gdLst>
                <a:gd fmla="*/ 52 w 149" name="T0"/>
                <a:gd fmla="*/ 133 h 196" name="T1"/>
                <a:gd fmla="*/ 43 w 149" name="T2"/>
                <a:gd fmla="*/ 131 h 196" name="T3"/>
                <a:gd fmla="*/ 4 w 149" name="T4"/>
                <a:gd fmla="*/ 120 h 196" name="T5"/>
                <a:gd fmla="*/ 17 w 149" name="T6"/>
                <a:gd fmla="*/ 107 h 196" name="T7"/>
                <a:gd fmla="*/ 0 w 149" name="T8"/>
                <a:gd fmla="*/ 85 h 196" name="T9"/>
                <a:gd fmla="*/ 17 w 149" name="T10"/>
                <a:gd fmla="*/ 27 h 196" name="T11"/>
                <a:gd fmla="*/ 13 w 149" name="T12"/>
                <a:gd fmla="*/ 7 h 196" name="T13"/>
                <a:gd fmla="*/ 35 w 149" name="T14"/>
                <a:gd fmla="*/ 0 h 196" name="T15"/>
                <a:gd fmla="*/ 81 w 149" name="T16"/>
                <a:gd fmla="*/ 48 h 196" name="T17"/>
                <a:gd fmla="*/ 55 w 149" name="T18"/>
                <a:gd fmla="*/ 107 h 196" name="T19"/>
                <a:gd fmla="*/ 54 w 149" name="T20"/>
                <a:gd fmla="*/ 108 h 196" name="T21"/>
                <a:gd fmla="*/ 56 w 149" name="T22"/>
                <a:gd fmla="*/ 108 h 196" name="T23"/>
                <a:gd fmla="*/ 110 w 149" name="T24"/>
                <a:gd fmla="*/ 132 h 196" name="T25"/>
                <a:gd fmla="*/ 139 w 149" name="T26"/>
                <a:gd fmla="*/ 187 h 196" name="T27"/>
                <a:gd fmla="*/ 97 w 149" name="T28"/>
                <a:gd fmla="*/ 196 h 196" name="T29"/>
                <a:gd fmla="*/ 52 w 149" name="T30"/>
                <a:gd fmla="*/ 133 h 196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196" w="149">
                  <a:moveTo>
                    <a:pt x="52" y="133"/>
                  </a:moveTo>
                  <a:cubicBezTo>
                    <a:pt x="43" y="131"/>
                    <a:pt x="43" y="131"/>
                    <a:pt x="43" y="131"/>
                  </a:cubicBezTo>
                  <a:cubicBezTo>
                    <a:pt x="26" y="127"/>
                    <a:pt x="13" y="123"/>
                    <a:pt x="4" y="120"/>
                  </a:cubicBezTo>
                  <a:cubicBezTo>
                    <a:pt x="11" y="116"/>
                    <a:pt x="16" y="112"/>
                    <a:pt x="17" y="107"/>
                  </a:cubicBezTo>
                  <a:cubicBezTo>
                    <a:pt x="11" y="101"/>
                    <a:pt x="5" y="94"/>
                    <a:pt x="0" y="85"/>
                  </a:cubicBezTo>
                  <a:cubicBezTo>
                    <a:pt x="10" y="67"/>
                    <a:pt x="17" y="46"/>
                    <a:pt x="17" y="27"/>
                  </a:cubicBezTo>
                  <a:cubicBezTo>
                    <a:pt x="17" y="20"/>
                    <a:pt x="15" y="13"/>
                    <a:pt x="13" y="7"/>
                  </a:cubicBezTo>
                  <a:cubicBezTo>
                    <a:pt x="20" y="2"/>
                    <a:pt x="27" y="0"/>
                    <a:pt x="35" y="0"/>
                  </a:cubicBezTo>
                  <a:cubicBezTo>
                    <a:pt x="57" y="0"/>
                    <a:pt x="81" y="19"/>
                    <a:pt x="81" y="48"/>
                  </a:cubicBezTo>
                  <a:cubicBezTo>
                    <a:pt x="81" y="68"/>
                    <a:pt x="70" y="94"/>
                    <a:pt x="55" y="107"/>
                  </a:cubicBezTo>
                  <a:cubicBezTo>
                    <a:pt x="55" y="107"/>
                    <a:pt x="55" y="108"/>
                    <a:pt x="54" y="108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60" y="119"/>
                    <a:pt x="76" y="123"/>
                    <a:pt x="110" y="132"/>
                  </a:cubicBezTo>
                  <a:cubicBezTo>
                    <a:pt x="149" y="143"/>
                    <a:pt x="140" y="181"/>
                    <a:pt x="139" y="187"/>
                  </a:cubicBezTo>
                  <a:cubicBezTo>
                    <a:pt x="138" y="191"/>
                    <a:pt x="121" y="194"/>
                    <a:pt x="97" y="196"/>
                  </a:cubicBezTo>
                  <a:cubicBezTo>
                    <a:pt x="98" y="155"/>
                    <a:pt x="73" y="140"/>
                    <a:pt x="52" y="133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</p:grpSp>
      <p:sp>
        <p:nvSpPr>
          <p:cNvPr id="32783" name="Freeform 9"/>
          <p:cNvSpPr>
            <a:spLocks noEditPoints="1"/>
          </p:cNvSpPr>
          <p:nvPr/>
        </p:nvSpPr>
        <p:spPr bwMode="auto">
          <a:xfrm>
            <a:off x="4965700" y="4222750"/>
            <a:ext cx="415925" cy="512763"/>
          </a:xfrm>
          <a:custGeom>
            <a:gdLst>
              <a:gd fmla="*/ 368041 w 1664" name="T0"/>
              <a:gd fmla="*/ 0 h 2048" name="T1"/>
              <a:gd fmla="*/ 48005 w 1664" name="T2"/>
              <a:gd fmla="*/ 0 h 2048" name="T3"/>
              <a:gd fmla="*/ 0 w 1664" name="T4"/>
              <a:gd fmla="*/ 47988 h 2048" name="T5"/>
              <a:gd fmla="*/ 0 w 1664" name="T6"/>
              <a:gd fmla="*/ 463881 h 2048" name="T7"/>
              <a:gd fmla="*/ 48005 w 1664" name="T8"/>
              <a:gd fmla="*/ 511869 h 2048" name="T9"/>
              <a:gd fmla="*/ 368041 w 1664" name="T10"/>
              <a:gd fmla="*/ 511869 h 2048" name="T11"/>
              <a:gd fmla="*/ 416046 w 1664" name="T12"/>
              <a:gd fmla="*/ 463881 h 2048" name="T13"/>
              <a:gd fmla="*/ 416046 w 1664" name="T14"/>
              <a:gd fmla="*/ 47988 h 2048" name="T15"/>
              <a:gd fmla="*/ 368041 w 1664" name="T16"/>
              <a:gd fmla="*/ 0 h 2048" name="T17"/>
              <a:gd fmla="*/ 208023 w 1664" name="T18"/>
              <a:gd fmla="*/ 495873 h 2048" name="T19"/>
              <a:gd fmla="*/ 192021 w 1664" name="T20"/>
              <a:gd fmla="*/ 479877 h 2048" name="T21"/>
              <a:gd fmla="*/ 208023 w 1664" name="T22"/>
              <a:gd fmla="*/ 463881 h 2048" name="T23"/>
              <a:gd fmla="*/ 224025 w 1664" name="T24"/>
              <a:gd fmla="*/ 479877 h 2048" name="T25"/>
              <a:gd fmla="*/ 208023 w 1664" name="T26"/>
              <a:gd fmla="*/ 495873 h 2048" name="T27"/>
              <a:gd fmla="*/ 352039 w 1664" name="T28"/>
              <a:gd fmla="*/ 447885 h 2048" name="T29"/>
              <a:gd fmla="*/ 64007 w 1664" name="T30"/>
              <a:gd fmla="*/ 447885 h 2048" name="T31"/>
              <a:gd fmla="*/ 64007 w 1664" name="T32"/>
              <a:gd fmla="*/ 63984 h 2048" name="T33"/>
              <a:gd fmla="*/ 352039 w 1664" name="T34"/>
              <a:gd fmla="*/ 63984 h 2048" name="T35"/>
              <a:gd fmla="*/ 352039 w 1664" name="T36"/>
              <a:gd fmla="*/ 447885 h 2048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w 1664" name="T57"/>
              <a:gd fmla="*/ 0 h 2048" name="T58"/>
              <a:gd fmla="*/ 1664 w 1664" name="T59"/>
              <a:gd fmla="*/ 2048 h 2048" name="T60"/>
            </a:gdLst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b="T60" l="T57" r="T59" t="T58"/>
            <a:pathLst>
              <a:path h="2048" w="1664">
                <a:moveTo>
                  <a:pt x="1472" y="0"/>
                </a:moveTo>
                <a:cubicBezTo>
                  <a:pt x="192" y="0"/>
                  <a:pt x="192" y="0"/>
                  <a:pt x="192" y="0"/>
                </a:cubicBezTo>
                <a:cubicBezTo>
                  <a:pt x="86" y="0"/>
                  <a:pt x="0" y="86"/>
                  <a:pt x="0" y="192"/>
                </a:cubicBezTo>
                <a:cubicBezTo>
                  <a:pt x="0" y="1856"/>
                  <a:pt x="0" y="1856"/>
                  <a:pt x="0" y="1856"/>
                </a:cubicBezTo>
                <a:cubicBezTo>
                  <a:pt x="0" y="1962"/>
                  <a:pt x="86" y="2048"/>
                  <a:pt x="192" y="2048"/>
                </a:cubicBezTo>
                <a:cubicBezTo>
                  <a:pt x="1472" y="2048"/>
                  <a:pt x="1472" y="2048"/>
                  <a:pt x="1472" y="2048"/>
                </a:cubicBezTo>
                <a:cubicBezTo>
                  <a:pt x="1578" y="2048"/>
                  <a:pt x="1664" y="1962"/>
                  <a:pt x="1664" y="1856"/>
                </a:cubicBezTo>
                <a:cubicBezTo>
                  <a:pt x="1664" y="192"/>
                  <a:pt x="1664" y="192"/>
                  <a:pt x="1664" y="192"/>
                </a:cubicBezTo>
                <a:cubicBezTo>
                  <a:pt x="1664" y="86"/>
                  <a:pt x="1578" y="0"/>
                  <a:pt x="1472" y="0"/>
                </a:cubicBezTo>
                <a:close/>
                <a:moveTo>
                  <a:pt x="832" y="1984"/>
                </a:moveTo>
                <a:cubicBezTo>
                  <a:pt x="797" y="1984"/>
                  <a:pt x="768" y="1955"/>
                  <a:pt x="768" y="1920"/>
                </a:cubicBezTo>
                <a:cubicBezTo>
                  <a:pt x="768" y="1885"/>
                  <a:pt x="797" y="1856"/>
                  <a:pt x="832" y="1856"/>
                </a:cubicBezTo>
                <a:cubicBezTo>
                  <a:pt x="867" y="1856"/>
                  <a:pt x="896" y="1885"/>
                  <a:pt x="896" y="1920"/>
                </a:cubicBezTo>
                <a:cubicBezTo>
                  <a:pt x="896" y="1955"/>
                  <a:pt x="867" y="1984"/>
                  <a:pt x="832" y="1984"/>
                </a:cubicBezTo>
                <a:close/>
                <a:moveTo>
                  <a:pt x="1408" y="1792"/>
                </a:moveTo>
                <a:cubicBezTo>
                  <a:pt x="256" y="1792"/>
                  <a:pt x="256" y="1792"/>
                  <a:pt x="256" y="1792"/>
                </a:cubicBezTo>
                <a:cubicBezTo>
                  <a:pt x="256" y="256"/>
                  <a:pt x="256" y="256"/>
                  <a:pt x="256" y="256"/>
                </a:cubicBezTo>
                <a:cubicBezTo>
                  <a:pt x="1408" y="256"/>
                  <a:pt x="1408" y="256"/>
                  <a:pt x="1408" y="256"/>
                </a:cubicBezTo>
                <a:lnTo>
                  <a:pt x="1408" y="1792"/>
                </a:lnTo>
                <a:close/>
              </a:path>
            </a:pathLst>
          </a:custGeom>
          <a:solidFill>
            <a:srgbClr val="5CB5C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32784" name="Freeform 15"/>
          <p:cNvSpPr>
            <a:spLocks noEditPoints="1"/>
          </p:cNvSpPr>
          <p:nvPr/>
        </p:nvSpPr>
        <p:spPr bwMode="auto">
          <a:xfrm>
            <a:off x="487363" y="4238625"/>
            <a:ext cx="338137" cy="506413"/>
          </a:xfrm>
          <a:custGeom>
            <a:gdLst>
              <a:gd fmla="*/ 132848 w 1172" name="T0"/>
              <a:gd fmla="*/ 119164 h 1759" name="T1"/>
              <a:gd fmla="*/ 48701 w 1172" name="T2"/>
              <a:gd fmla="*/ 118301 h 1759" name="T3"/>
              <a:gd fmla="*/ 167140 w 1172" name="T4"/>
              <a:gd fmla="*/ 0 h 1759" name="T5"/>
              <a:gd fmla="*/ 286156 w 1172" name="T6"/>
              <a:gd fmla="*/ 118877 h 1759" name="T7"/>
              <a:gd fmla="*/ 206620 w 1172" name="T8"/>
              <a:gd fmla="*/ 118877 h 1759" name="T9"/>
              <a:gd fmla="*/ 206620 w 1172" name="T10"/>
              <a:gd fmla="*/ 196305 h 1759" name="T11"/>
              <a:gd fmla="*/ 237455 w 1172" name="T12"/>
              <a:gd fmla="*/ 210121 h 1759" name="T13"/>
              <a:gd fmla="*/ 286732 w 1172" name="T14"/>
              <a:gd fmla="*/ 423696 h 1759" name="T15"/>
              <a:gd fmla="*/ 80977 w 1172" name="T16"/>
              <a:gd fmla="*/ 458812 h 1759" name="T17"/>
              <a:gd fmla="*/ 45531 w 1172" name="T18"/>
              <a:gd fmla="*/ 254160 h 1759" name="T19"/>
              <a:gd fmla="*/ 126508 w 1172" name="T20"/>
              <a:gd fmla="*/ 197168 h 1759" name="T21"/>
              <a:gd fmla="*/ 131695 w 1172" name="T22"/>
              <a:gd fmla="*/ 190548 h 1759" name="T23"/>
              <a:gd fmla="*/ 132848 w 1172" name="T24"/>
              <a:gd fmla="*/ 119164 h 1759" name="T25"/>
              <a:gd fmla="*/ 113540 w 1172" name="T26"/>
              <a:gd fmla="*/ 390307 h 1759" name="T27"/>
              <a:gd fmla="*/ 216994 w 1172" name="T28"/>
              <a:gd fmla="*/ 392322 h 1759" name="T29"/>
              <a:gd fmla="*/ 219588 w 1172" name="T30"/>
              <a:gd fmla="*/ 287837 h 1759" name="T31"/>
              <a:gd fmla="*/ 116134 w 1172" name="T32"/>
              <a:gd fmla="*/ 284671 h 1759" name="T33"/>
              <a:gd fmla="*/ 113540 w 1172" name="T34"/>
              <a:gd fmla="*/ 390307 h 1759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1172" name="T54"/>
              <a:gd fmla="*/ 0 h 1759" name="T55"/>
              <a:gd fmla="*/ 1172 w 1172" name="T56"/>
              <a:gd fmla="*/ 1759 h 1759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1759" w="1172">
                <a:moveTo>
                  <a:pt x="461" y="414"/>
                </a:moveTo>
                <a:cubicBezTo>
                  <a:pt x="359" y="413"/>
                  <a:pt x="266" y="412"/>
                  <a:pt x="169" y="411"/>
                </a:cubicBezTo>
                <a:cubicBezTo>
                  <a:pt x="307" y="273"/>
                  <a:pt x="443" y="137"/>
                  <a:pt x="580" y="0"/>
                </a:cubicBezTo>
                <a:cubicBezTo>
                  <a:pt x="717" y="138"/>
                  <a:pt x="855" y="275"/>
                  <a:pt x="993" y="413"/>
                </a:cubicBezTo>
                <a:cubicBezTo>
                  <a:pt x="899" y="413"/>
                  <a:pt x="807" y="413"/>
                  <a:pt x="717" y="413"/>
                </a:cubicBezTo>
                <a:cubicBezTo>
                  <a:pt x="717" y="506"/>
                  <a:pt x="717" y="593"/>
                  <a:pt x="717" y="682"/>
                </a:cubicBezTo>
                <a:cubicBezTo>
                  <a:pt x="751" y="697"/>
                  <a:pt x="789" y="711"/>
                  <a:pt x="824" y="730"/>
                </a:cubicBezTo>
                <a:cubicBezTo>
                  <a:pt x="1090" y="871"/>
                  <a:pt x="1172" y="1230"/>
                  <a:pt x="995" y="1472"/>
                </a:cubicBezTo>
                <a:cubicBezTo>
                  <a:pt x="825" y="1705"/>
                  <a:pt x="515" y="1759"/>
                  <a:pt x="281" y="1594"/>
                </a:cubicBezTo>
                <a:cubicBezTo>
                  <a:pt x="43" y="1426"/>
                  <a:pt x="0" y="1107"/>
                  <a:pt x="158" y="883"/>
                </a:cubicBezTo>
                <a:cubicBezTo>
                  <a:pt x="228" y="784"/>
                  <a:pt x="322" y="718"/>
                  <a:pt x="439" y="685"/>
                </a:cubicBezTo>
                <a:cubicBezTo>
                  <a:pt x="452" y="681"/>
                  <a:pt x="457" y="676"/>
                  <a:pt x="457" y="662"/>
                </a:cubicBezTo>
                <a:cubicBezTo>
                  <a:pt x="457" y="580"/>
                  <a:pt x="459" y="498"/>
                  <a:pt x="461" y="414"/>
                </a:cubicBezTo>
                <a:close/>
                <a:moveTo>
                  <a:pt x="394" y="1356"/>
                </a:moveTo>
                <a:cubicBezTo>
                  <a:pt x="488" y="1455"/>
                  <a:pt x="651" y="1458"/>
                  <a:pt x="753" y="1363"/>
                </a:cubicBezTo>
                <a:cubicBezTo>
                  <a:pt x="856" y="1266"/>
                  <a:pt x="860" y="1104"/>
                  <a:pt x="762" y="1000"/>
                </a:cubicBezTo>
                <a:cubicBezTo>
                  <a:pt x="668" y="899"/>
                  <a:pt x="503" y="895"/>
                  <a:pt x="403" y="989"/>
                </a:cubicBezTo>
                <a:cubicBezTo>
                  <a:pt x="297" y="1089"/>
                  <a:pt x="293" y="1249"/>
                  <a:pt x="394" y="1356"/>
                </a:cubicBezTo>
                <a:close/>
              </a:path>
            </a:pathLst>
          </a:custGeom>
          <a:solidFill>
            <a:srgbClr val="5CB5C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32785" name="Freeform 5"/>
          <p:cNvSpPr>
            <a:spLocks noEditPoints="1"/>
          </p:cNvSpPr>
          <p:nvPr/>
        </p:nvSpPr>
        <p:spPr bwMode="auto">
          <a:xfrm>
            <a:off x="3478213" y="4281488"/>
            <a:ext cx="311150" cy="498475"/>
          </a:xfrm>
          <a:custGeom>
            <a:gdLst>
              <a:gd fmla="*/ 265556 w 1280" name="T0"/>
              <a:gd fmla="*/ 0 h 2048" name="T1"/>
              <a:gd fmla="*/ 46863 w 1280" name="T2"/>
              <a:gd fmla="*/ 0 h 2048" name="T3"/>
              <a:gd fmla="*/ 0 w 1280" name="T4"/>
              <a:gd fmla="*/ 46809 h 2048" name="T5"/>
              <a:gd fmla="*/ 0 w 1280" name="T6"/>
              <a:gd fmla="*/ 452485 h 2048" name="T7"/>
              <a:gd fmla="*/ 46863 w 1280" name="T8"/>
              <a:gd fmla="*/ 499294 h 2048" name="T9"/>
              <a:gd fmla="*/ 265556 w 1280" name="T10"/>
              <a:gd fmla="*/ 499294 h 2048" name="T11"/>
              <a:gd fmla="*/ 312419 w 1280" name="T12"/>
              <a:gd fmla="*/ 452485 h 2048" name="T13"/>
              <a:gd fmla="*/ 312419 w 1280" name="T14"/>
              <a:gd fmla="*/ 46809 h 2048" name="T15"/>
              <a:gd fmla="*/ 265556 w 1280" name="T16"/>
              <a:gd fmla="*/ 0 h 2048" name="T17"/>
              <a:gd fmla="*/ 93726 w 1280" name="T18"/>
              <a:gd fmla="*/ 23404 h 2048" name="T19"/>
              <a:gd fmla="*/ 218693 w 1280" name="T20"/>
              <a:gd fmla="*/ 23404 h 2048" name="T21"/>
              <a:gd fmla="*/ 218693 w 1280" name="T22"/>
              <a:gd fmla="*/ 39007 h 2048" name="T23"/>
              <a:gd fmla="*/ 93726 w 1280" name="T24"/>
              <a:gd fmla="*/ 39007 h 2048" name="T25"/>
              <a:gd fmla="*/ 93726 w 1280" name="T26"/>
              <a:gd fmla="*/ 23404 h 2048" name="T27"/>
              <a:gd fmla="*/ 156210 w 1280" name="T28"/>
              <a:gd fmla="*/ 468088 h 2048" name="T29"/>
              <a:gd fmla="*/ 124968 w 1280" name="T30"/>
              <a:gd fmla="*/ 436882 h 2048" name="T31"/>
              <a:gd fmla="*/ 156210 w 1280" name="T32"/>
              <a:gd fmla="*/ 405676 h 2048" name="T33"/>
              <a:gd fmla="*/ 187451 w 1280" name="T34"/>
              <a:gd fmla="*/ 436882 h 2048" name="T35"/>
              <a:gd fmla="*/ 156210 w 1280" name="T36"/>
              <a:gd fmla="*/ 468088 h 2048" name="T37"/>
              <a:gd fmla="*/ 281177 w 1280" name="T38"/>
              <a:gd fmla="*/ 374470 h 2048" name="T39"/>
              <a:gd fmla="*/ 31242 w 1280" name="T40"/>
              <a:gd fmla="*/ 374470 h 2048" name="T41"/>
              <a:gd fmla="*/ 31242 w 1280" name="T42"/>
              <a:gd fmla="*/ 62412 h 2048" name="T43"/>
              <a:gd fmla="*/ 281177 w 1280" name="T44"/>
              <a:gd fmla="*/ 62412 h 2048" name="T45"/>
              <a:gd fmla="*/ 281177 w 1280" name="T46"/>
              <a:gd fmla="*/ 374470 h 2048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w 1280" name="T72"/>
              <a:gd fmla="*/ 0 h 2048" name="T73"/>
              <a:gd fmla="*/ 1280 w 1280" name="T74"/>
              <a:gd fmla="*/ 2048 h 2048" name="T75"/>
            </a:gdLst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b="T75" l="T72" r="T74" t="T73"/>
            <a:pathLst>
              <a:path h="2048" w="1280">
                <a:moveTo>
                  <a:pt x="1088" y="0"/>
                </a:moveTo>
                <a:cubicBezTo>
                  <a:pt x="192" y="0"/>
                  <a:pt x="192" y="0"/>
                  <a:pt x="192" y="0"/>
                </a:cubicBezTo>
                <a:cubicBezTo>
                  <a:pt x="86" y="0"/>
                  <a:pt x="0" y="86"/>
                  <a:pt x="0" y="192"/>
                </a:cubicBezTo>
                <a:cubicBezTo>
                  <a:pt x="0" y="1856"/>
                  <a:pt x="0" y="1856"/>
                  <a:pt x="0" y="1856"/>
                </a:cubicBezTo>
                <a:cubicBezTo>
                  <a:pt x="0" y="1962"/>
                  <a:pt x="86" y="2048"/>
                  <a:pt x="192" y="2048"/>
                </a:cubicBezTo>
                <a:cubicBezTo>
                  <a:pt x="1088" y="2048"/>
                  <a:pt x="1088" y="2048"/>
                  <a:pt x="1088" y="2048"/>
                </a:cubicBezTo>
                <a:cubicBezTo>
                  <a:pt x="1194" y="2048"/>
                  <a:pt x="1280" y="1962"/>
                  <a:pt x="1280" y="1856"/>
                </a:cubicBezTo>
                <a:cubicBezTo>
                  <a:pt x="1280" y="192"/>
                  <a:pt x="1280" y="192"/>
                  <a:pt x="1280" y="192"/>
                </a:cubicBezTo>
                <a:cubicBezTo>
                  <a:pt x="1280" y="86"/>
                  <a:pt x="1194" y="0"/>
                  <a:pt x="1088" y="0"/>
                </a:cubicBezTo>
                <a:close/>
                <a:moveTo>
                  <a:pt x="384" y="96"/>
                </a:moveTo>
                <a:cubicBezTo>
                  <a:pt x="896" y="96"/>
                  <a:pt x="896" y="96"/>
                  <a:pt x="896" y="96"/>
                </a:cubicBezTo>
                <a:cubicBezTo>
                  <a:pt x="896" y="160"/>
                  <a:pt x="896" y="160"/>
                  <a:pt x="896" y="160"/>
                </a:cubicBezTo>
                <a:cubicBezTo>
                  <a:pt x="384" y="160"/>
                  <a:pt x="384" y="160"/>
                  <a:pt x="384" y="160"/>
                </a:cubicBezTo>
                <a:lnTo>
                  <a:pt x="384" y="96"/>
                </a:lnTo>
                <a:close/>
                <a:moveTo>
                  <a:pt x="640" y="1920"/>
                </a:moveTo>
                <a:cubicBezTo>
                  <a:pt x="569" y="1920"/>
                  <a:pt x="512" y="1863"/>
                  <a:pt x="512" y="1792"/>
                </a:cubicBezTo>
                <a:cubicBezTo>
                  <a:pt x="512" y="1721"/>
                  <a:pt x="569" y="1664"/>
                  <a:pt x="640" y="1664"/>
                </a:cubicBezTo>
                <a:cubicBezTo>
                  <a:pt x="711" y="1664"/>
                  <a:pt x="768" y="1721"/>
                  <a:pt x="768" y="1792"/>
                </a:cubicBezTo>
                <a:cubicBezTo>
                  <a:pt x="768" y="1863"/>
                  <a:pt x="711" y="1920"/>
                  <a:pt x="640" y="1920"/>
                </a:cubicBezTo>
                <a:close/>
                <a:moveTo>
                  <a:pt x="1152" y="1536"/>
                </a:moveTo>
                <a:cubicBezTo>
                  <a:pt x="128" y="1536"/>
                  <a:pt x="128" y="1536"/>
                  <a:pt x="128" y="1536"/>
                </a:cubicBezTo>
                <a:cubicBezTo>
                  <a:pt x="128" y="256"/>
                  <a:pt x="128" y="256"/>
                  <a:pt x="128" y="256"/>
                </a:cubicBezTo>
                <a:cubicBezTo>
                  <a:pt x="1152" y="256"/>
                  <a:pt x="1152" y="256"/>
                  <a:pt x="1152" y="256"/>
                </a:cubicBezTo>
                <a:lnTo>
                  <a:pt x="1152" y="1536"/>
                </a:lnTo>
                <a:close/>
              </a:path>
            </a:pathLst>
          </a:custGeom>
          <a:solidFill>
            <a:srgbClr val="5CB5C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32786" name="Freeform 11"/>
          <p:cNvSpPr>
            <a:spLocks noEditPoints="1"/>
          </p:cNvSpPr>
          <p:nvPr/>
        </p:nvSpPr>
        <p:spPr bwMode="auto">
          <a:xfrm>
            <a:off x="2011363" y="4238625"/>
            <a:ext cx="304800" cy="504825"/>
          </a:xfrm>
          <a:custGeom>
            <a:gdLst>
              <a:gd fmla="*/ 118388 w 1068" name="T0"/>
              <a:gd fmla="*/ 299239 h 1769" name="T1"/>
              <a:gd fmla="*/ 68345 w 1068" name="T2"/>
              <a:gd fmla="*/ 274969 h 1769" name="T3"/>
              <a:gd fmla="*/ 13726 w 1068" name="T4"/>
              <a:gd fmla="*/ 123351 h 1769" name="T5"/>
              <a:gd fmla="*/ 130970 w 1068" name="T6"/>
              <a:gd fmla="*/ 14277 h 1769" name="T7"/>
              <a:gd fmla="*/ 300832 w 1068" name="T8"/>
              <a:gd fmla="*/ 145337 h 1769" name="T9"/>
              <a:gd fmla="*/ 233917 w 1068" name="T10"/>
              <a:gd fmla="*/ 281536 h 1769" name="T11"/>
              <a:gd fmla="*/ 196742 w 1068" name="T12"/>
              <a:gd fmla="*/ 298383 h 1769" name="T13"/>
              <a:gd fmla="*/ 192738 w 1068" name="T14"/>
              <a:gd fmla="*/ 303237 h 1769" name="T15"/>
              <a:gd fmla="*/ 192738 w 1068" name="T16"/>
              <a:gd fmla="*/ 356346 h 1769" name="T17"/>
              <a:gd fmla="*/ 193310 w 1068" name="T18"/>
              <a:gd fmla="*/ 359772 h 1769" name="T19"/>
              <a:gd fmla="*/ 265658 w 1068" name="T20"/>
              <a:gd fmla="*/ 359772 h 1769" name="T21"/>
              <a:gd fmla="*/ 265658 w 1068" name="T22"/>
              <a:gd fmla="*/ 432583 h 1769" name="T23"/>
              <a:gd fmla="*/ 193024 w 1068" name="T24"/>
              <a:gd fmla="*/ 432583 h 1769" name="T25"/>
              <a:gd fmla="*/ 193024 w 1068" name="T26"/>
              <a:gd fmla="*/ 505109 h 1769" name="T27"/>
              <a:gd fmla="*/ 118960 w 1068" name="T28"/>
              <a:gd fmla="*/ 505109 h 1769" name="T29"/>
              <a:gd fmla="*/ 118960 w 1068" name="T30"/>
              <a:gd fmla="*/ 432869 h 1769" name="T31"/>
              <a:gd fmla="*/ 46040 w 1068" name="T32"/>
              <a:gd fmla="*/ 432869 h 1769" name="T33"/>
              <a:gd fmla="*/ 46040 w 1068" name="T34"/>
              <a:gd fmla="*/ 359772 h 1769" name="T35"/>
              <a:gd fmla="*/ 118388 w 1068" name="T36"/>
              <a:gd fmla="*/ 359772 h 1769" name="T37"/>
              <a:gd fmla="*/ 118388 w 1068" name="T38"/>
              <a:gd fmla="*/ 299239 h 1769" name="T39"/>
              <a:gd fmla="*/ 155849 w 1068" name="T40"/>
              <a:gd fmla="*/ 85375 h 1769" name="T41"/>
              <a:gd fmla="*/ 82357 w 1068" name="T42"/>
              <a:gd fmla="*/ 157900 h 1769" name="T43"/>
              <a:gd fmla="*/ 155277 w 1068" name="T44"/>
              <a:gd fmla="*/ 231282 h 1769" name="T45"/>
              <a:gd fmla="*/ 228769 w 1068" name="T46"/>
              <a:gd fmla="*/ 158471 h 1769" name="T47"/>
              <a:gd fmla="*/ 155849 w 1068" name="T48"/>
              <a:gd fmla="*/ 85375 h 1769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w 1068" name="T75"/>
              <a:gd fmla="*/ 0 h 1769" name="T76"/>
              <a:gd fmla="*/ 1068 w 1068" name="T77"/>
              <a:gd fmla="*/ 1769 h 1769" name="T78"/>
            </a:gdLst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b="T78" l="T75" r="T77" t="T76"/>
            <a:pathLst>
              <a:path h="1769" w="1068">
                <a:moveTo>
                  <a:pt x="414" y="1048"/>
                </a:moveTo>
                <a:cubicBezTo>
                  <a:pt x="350" y="1031"/>
                  <a:pt x="290" y="1004"/>
                  <a:pt x="239" y="963"/>
                </a:cubicBezTo>
                <a:cubicBezTo>
                  <a:pt x="66" y="826"/>
                  <a:pt x="0" y="648"/>
                  <a:pt x="48" y="432"/>
                </a:cubicBezTo>
                <a:cubicBezTo>
                  <a:pt x="92" y="235"/>
                  <a:pt x="257" y="85"/>
                  <a:pt x="458" y="50"/>
                </a:cubicBezTo>
                <a:cubicBezTo>
                  <a:pt x="753" y="0"/>
                  <a:pt x="1028" y="211"/>
                  <a:pt x="1052" y="509"/>
                </a:cubicBezTo>
                <a:cubicBezTo>
                  <a:pt x="1068" y="713"/>
                  <a:pt x="987" y="873"/>
                  <a:pt x="818" y="986"/>
                </a:cubicBezTo>
                <a:cubicBezTo>
                  <a:pt x="779" y="1012"/>
                  <a:pt x="732" y="1026"/>
                  <a:pt x="688" y="1045"/>
                </a:cubicBezTo>
                <a:cubicBezTo>
                  <a:pt x="679" y="1049"/>
                  <a:pt x="673" y="1051"/>
                  <a:pt x="674" y="1062"/>
                </a:cubicBezTo>
                <a:cubicBezTo>
                  <a:pt x="674" y="1124"/>
                  <a:pt x="674" y="1186"/>
                  <a:pt x="674" y="1248"/>
                </a:cubicBezTo>
                <a:cubicBezTo>
                  <a:pt x="674" y="1252"/>
                  <a:pt x="675" y="1255"/>
                  <a:pt x="676" y="1260"/>
                </a:cubicBezTo>
                <a:cubicBezTo>
                  <a:pt x="760" y="1260"/>
                  <a:pt x="844" y="1260"/>
                  <a:pt x="929" y="1260"/>
                </a:cubicBezTo>
                <a:cubicBezTo>
                  <a:pt x="929" y="1346"/>
                  <a:pt x="929" y="1429"/>
                  <a:pt x="929" y="1515"/>
                </a:cubicBezTo>
                <a:cubicBezTo>
                  <a:pt x="844" y="1515"/>
                  <a:pt x="760" y="1515"/>
                  <a:pt x="675" y="1515"/>
                </a:cubicBezTo>
                <a:cubicBezTo>
                  <a:pt x="675" y="1601"/>
                  <a:pt x="675" y="1684"/>
                  <a:pt x="675" y="1769"/>
                </a:cubicBezTo>
                <a:cubicBezTo>
                  <a:pt x="587" y="1769"/>
                  <a:pt x="503" y="1769"/>
                  <a:pt x="416" y="1769"/>
                </a:cubicBezTo>
                <a:cubicBezTo>
                  <a:pt x="416" y="1685"/>
                  <a:pt x="416" y="1602"/>
                  <a:pt x="416" y="1516"/>
                </a:cubicBezTo>
                <a:cubicBezTo>
                  <a:pt x="330" y="1516"/>
                  <a:pt x="246" y="1516"/>
                  <a:pt x="161" y="1516"/>
                </a:cubicBezTo>
                <a:cubicBezTo>
                  <a:pt x="161" y="1430"/>
                  <a:pt x="161" y="1346"/>
                  <a:pt x="161" y="1260"/>
                </a:cubicBezTo>
                <a:cubicBezTo>
                  <a:pt x="245" y="1260"/>
                  <a:pt x="329" y="1260"/>
                  <a:pt x="414" y="1260"/>
                </a:cubicBezTo>
                <a:cubicBezTo>
                  <a:pt x="414" y="1189"/>
                  <a:pt x="414" y="1120"/>
                  <a:pt x="414" y="1048"/>
                </a:cubicBezTo>
                <a:close/>
                <a:moveTo>
                  <a:pt x="545" y="299"/>
                </a:moveTo>
                <a:cubicBezTo>
                  <a:pt x="404" y="298"/>
                  <a:pt x="289" y="412"/>
                  <a:pt x="288" y="553"/>
                </a:cubicBezTo>
                <a:cubicBezTo>
                  <a:pt x="287" y="693"/>
                  <a:pt x="402" y="808"/>
                  <a:pt x="543" y="810"/>
                </a:cubicBezTo>
                <a:cubicBezTo>
                  <a:pt x="682" y="812"/>
                  <a:pt x="799" y="695"/>
                  <a:pt x="800" y="555"/>
                </a:cubicBezTo>
                <a:cubicBezTo>
                  <a:pt x="801" y="415"/>
                  <a:pt x="686" y="299"/>
                  <a:pt x="545" y="299"/>
                </a:cubicBezTo>
                <a:close/>
              </a:path>
            </a:pathLst>
          </a:custGeom>
          <a:solidFill>
            <a:srgbClr val="5CB5C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grpSp>
        <p:nvGrpSpPr>
          <p:cNvPr id="50" name="组合 49"/>
          <p:cNvGrpSpPr/>
          <p:nvPr/>
        </p:nvGrpSpPr>
        <p:grpSpPr>
          <a:xfrm>
            <a:off x="6439232" y="4292772"/>
            <a:ext cx="598335" cy="499294"/>
            <a:chOff x="1441656" y="371310"/>
            <a:chExt cx="483989" cy="403875"/>
          </a:xfrm>
          <a:solidFill>
            <a:srgbClr val="5CB5C5"/>
          </a:solidFill>
        </p:grpSpPr>
        <p:sp>
          <p:nvSpPr>
            <p:cNvPr id="51" name="Freeform 5"/>
            <p:cNvSpPr>
              <a:spLocks noEditPoints="1"/>
            </p:cNvSpPr>
            <p:nvPr/>
          </p:nvSpPr>
          <p:spPr bwMode="auto">
            <a:xfrm>
              <a:off x="1441656" y="371310"/>
              <a:ext cx="483989" cy="323347"/>
            </a:xfrm>
            <a:custGeom>
              <a:gdLst>
                <a:gd fmla="*/ 0 w 992" name="T0"/>
                <a:gd fmla="*/ 599 h 662" name="T1"/>
                <a:gd fmla="*/ 0 w 992" name="T2"/>
                <a:gd fmla="*/ 62 h 662" name="T3"/>
                <a:gd fmla="*/ 18 w 992" name="T4"/>
                <a:gd fmla="*/ 27 h 662" name="T5"/>
                <a:gd fmla="*/ 64 w 992" name="T6"/>
                <a:gd fmla="*/ 0 h 662" name="T7"/>
                <a:gd fmla="*/ 928 w 992" name="T8"/>
                <a:gd fmla="*/ 0 h 662" name="T9"/>
                <a:gd fmla="*/ 981 w 992" name="T10"/>
                <a:gd fmla="*/ 36 h 662" name="T11"/>
                <a:gd fmla="*/ 992 w 992" name="T12"/>
                <a:gd fmla="*/ 62 h 662" name="T13"/>
                <a:gd fmla="*/ 992 w 992" name="T14"/>
                <a:gd fmla="*/ 599 h 662" name="T15"/>
                <a:gd fmla="*/ 990 w 992" name="T16"/>
                <a:gd fmla="*/ 602 h 662" name="T17"/>
                <a:gd fmla="*/ 912 w 992" name="T18"/>
                <a:gd fmla="*/ 662 h 662" name="T19"/>
                <a:gd fmla="*/ 742 w 992" name="T20"/>
                <a:gd fmla="*/ 662 h 662" name="T21"/>
                <a:gd fmla="*/ 77 w 992" name="T22"/>
                <a:gd fmla="*/ 662 h 662" name="T23"/>
                <a:gd fmla="*/ 9 w 992" name="T24"/>
                <a:gd fmla="*/ 622 h 662" name="T25"/>
                <a:gd fmla="*/ 0 w 992" name="T26"/>
                <a:gd fmla="*/ 599 h 662" name="T27"/>
                <a:gd fmla="*/ 74 w 992" name="T28"/>
                <a:gd fmla="*/ 478 h 662" name="T29"/>
                <a:gd fmla="*/ 918 w 992" name="T30"/>
                <a:gd fmla="*/ 478 h 662" name="T31"/>
                <a:gd fmla="*/ 918 w 992" name="T32"/>
                <a:gd fmla="*/ 75 h 662" name="T33"/>
                <a:gd fmla="*/ 74 w 992" name="T34"/>
                <a:gd fmla="*/ 75 h 662" name="T35"/>
                <a:gd fmla="*/ 74 w 992" name="T36"/>
                <a:gd fmla="*/ 478 h 662" name="T37"/>
                <a:gd fmla="*/ 492 w 992" name="T38"/>
                <a:gd fmla="*/ 606 h 662" name="T39"/>
                <a:gd fmla="*/ 528 w 992" name="T40"/>
                <a:gd fmla="*/ 570 h 662" name="T41"/>
                <a:gd fmla="*/ 492 w 992" name="T42"/>
                <a:gd fmla="*/ 533 h 662" name="T43"/>
                <a:gd fmla="*/ 455 w 992" name="T44"/>
                <a:gd fmla="*/ 571 h 662" name="T45"/>
                <a:gd fmla="*/ 492 w 992" name="T46"/>
                <a:gd fmla="*/ 606 h 662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662" w="992">
                  <a:moveTo>
                    <a:pt x="0" y="599"/>
                  </a:moveTo>
                  <a:cubicBezTo>
                    <a:pt x="0" y="420"/>
                    <a:pt x="0" y="241"/>
                    <a:pt x="0" y="62"/>
                  </a:cubicBezTo>
                  <a:cubicBezTo>
                    <a:pt x="6" y="50"/>
                    <a:pt x="11" y="38"/>
                    <a:pt x="18" y="27"/>
                  </a:cubicBezTo>
                  <a:cubicBezTo>
                    <a:pt x="29" y="12"/>
                    <a:pt x="47" y="5"/>
                    <a:pt x="64" y="0"/>
                  </a:cubicBezTo>
                  <a:cubicBezTo>
                    <a:pt x="352" y="0"/>
                    <a:pt x="640" y="0"/>
                    <a:pt x="928" y="0"/>
                  </a:cubicBezTo>
                  <a:cubicBezTo>
                    <a:pt x="950" y="6"/>
                    <a:pt x="969" y="16"/>
                    <a:pt x="981" y="36"/>
                  </a:cubicBezTo>
                  <a:cubicBezTo>
                    <a:pt x="986" y="45"/>
                    <a:pt x="989" y="54"/>
                    <a:pt x="992" y="62"/>
                  </a:cubicBezTo>
                  <a:cubicBezTo>
                    <a:pt x="992" y="241"/>
                    <a:pt x="992" y="420"/>
                    <a:pt x="992" y="599"/>
                  </a:cubicBezTo>
                  <a:cubicBezTo>
                    <a:pt x="992" y="600"/>
                    <a:pt x="991" y="601"/>
                    <a:pt x="990" y="602"/>
                  </a:cubicBezTo>
                  <a:cubicBezTo>
                    <a:pt x="980" y="642"/>
                    <a:pt x="954" y="662"/>
                    <a:pt x="912" y="662"/>
                  </a:cubicBezTo>
                  <a:cubicBezTo>
                    <a:pt x="856" y="662"/>
                    <a:pt x="799" y="662"/>
                    <a:pt x="742" y="662"/>
                  </a:cubicBezTo>
                  <a:cubicBezTo>
                    <a:pt x="520" y="662"/>
                    <a:pt x="299" y="662"/>
                    <a:pt x="77" y="662"/>
                  </a:cubicBezTo>
                  <a:cubicBezTo>
                    <a:pt x="47" y="662"/>
                    <a:pt x="24" y="649"/>
                    <a:pt x="9" y="622"/>
                  </a:cubicBezTo>
                  <a:cubicBezTo>
                    <a:pt x="5" y="615"/>
                    <a:pt x="3" y="607"/>
                    <a:pt x="0" y="599"/>
                  </a:cubicBezTo>
                  <a:close/>
                  <a:moveTo>
                    <a:pt x="74" y="478"/>
                  </a:moveTo>
                  <a:cubicBezTo>
                    <a:pt x="356" y="478"/>
                    <a:pt x="637" y="478"/>
                    <a:pt x="918" y="478"/>
                  </a:cubicBezTo>
                  <a:cubicBezTo>
                    <a:pt x="918" y="343"/>
                    <a:pt x="918" y="209"/>
                    <a:pt x="918" y="75"/>
                  </a:cubicBezTo>
                  <a:cubicBezTo>
                    <a:pt x="637" y="75"/>
                    <a:pt x="356" y="75"/>
                    <a:pt x="74" y="75"/>
                  </a:cubicBezTo>
                  <a:cubicBezTo>
                    <a:pt x="74" y="209"/>
                    <a:pt x="74" y="343"/>
                    <a:pt x="74" y="478"/>
                  </a:cubicBezTo>
                  <a:close/>
                  <a:moveTo>
                    <a:pt x="492" y="606"/>
                  </a:moveTo>
                  <a:cubicBezTo>
                    <a:pt x="512" y="606"/>
                    <a:pt x="528" y="590"/>
                    <a:pt x="528" y="570"/>
                  </a:cubicBezTo>
                  <a:cubicBezTo>
                    <a:pt x="528" y="550"/>
                    <a:pt x="512" y="533"/>
                    <a:pt x="492" y="533"/>
                  </a:cubicBezTo>
                  <a:cubicBezTo>
                    <a:pt x="471" y="533"/>
                    <a:pt x="455" y="550"/>
                    <a:pt x="455" y="571"/>
                  </a:cubicBezTo>
                  <a:cubicBezTo>
                    <a:pt x="455" y="590"/>
                    <a:pt x="472" y="606"/>
                    <a:pt x="492" y="606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52" name="Freeform 6"/>
            <p:cNvSpPr/>
            <p:nvPr/>
          </p:nvSpPr>
          <p:spPr bwMode="auto">
            <a:xfrm>
              <a:off x="1600652" y="721019"/>
              <a:ext cx="161673" cy="54166"/>
            </a:xfrm>
            <a:custGeom>
              <a:gdLst>
                <a:gd fmla="*/ 1 w 331" name="T0"/>
                <a:gd fmla="*/ 111 h 111" name="T1"/>
                <a:gd fmla="*/ 1 w 331" name="T2"/>
                <a:gd fmla="*/ 81 h 111" name="T3"/>
                <a:gd fmla="*/ 11 w 331" name="T4"/>
                <a:gd fmla="*/ 73 h 111" name="T5"/>
                <a:gd fmla="*/ 97 w 331" name="T6"/>
                <a:gd fmla="*/ 59 h 111" name="T7"/>
                <a:gd fmla="*/ 111 w 331" name="T8"/>
                <a:gd fmla="*/ 56 h 111" name="T9"/>
                <a:gd fmla="*/ 111 w 331" name="T10"/>
                <a:gd fmla="*/ 0 h 111" name="T11"/>
                <a:gd fmla="*/ 220 w 331" name="T12"/>
                <a:gd fmla="*/ 0 h 111" name="T13"/>
                <a:gd fmla="*/ 220 w 331" name="T14"/>
                <a:gd fmla="*/ 56 h 111" name="T15"/>
                <a:gd fmla="*/ 293 w 331" name="T16"/>
                <a:gd fmla="*/ 70 h 111" name="T17"/>
                <a:gd fmla="*/ 300 w 331" name="T18"/>
                <a:gd fmla="*/ 71 h 111" name="T19"/>
                <a:gd fmla="*/ 327 w 331" name="T20"/>
                <a:gd fmla="*/ 111 h 111" name="T21"/>
                <a:gd fmla="*/ 1 w 331" name="T22"/>
                <a:gd fmla="*/ 111 h 11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10" w="331">
                  <a:moveTo>
                    <a:pt x="1" y="111"/>
                  </a:moveTo>
                  <a:cubicBezTo>
                    <a:pt x="1" y="100"/>
                    <a:pt x="0" y="90"/>
                    <a:pt x="1" y="81"/>
                  </a:cubicBezTo>
                  <a:cubicBezTo>
                    <a:pt x="2" y="78"/>
                    <a:pt x="7" y="74"/>
                    <a:pt x="11" y="73"/>
                  </a:cubicBezTo>
                  <a:cubicBezTo>
                    <a:pt x="40" y="68"/>
                    <a:pt x="69" y="63"/>
                    <a:pt x="97" y="59"/>
                  </a:cubicBezTo>
                  <a:cubicBezTo>
                    <a:pt x="102" y="58"/>
                    <a:pt x="106" y="57"/>
                    <a:pt x="111" y="56"/>
                  </a:cubicBezTo>
                  <a:cubicBezTo>
                    <a:pt x="111" y="37"/>
                    <a:pt x="111" y="19"/>
                    <a:pt x="111" y="0"/>
                  </a:cubicBezTo>
                  <a:cubicBezTo>
                    <a:pt x="148" y="0"/>
                    <a:pt x="183" y="0"/>
                    <a:pt x="220" y="0"/>
                  </a:cubicBezTo>
                  <a:cubicBezTo>
                    <a:pt x="220" y="18"/>
                    <a:pt x="220" y="36"/>
                    <a:pt x="220" y="56"/>
                  </a:cubicBezTo>
                  <a:cubicBezTo>
                    <a:pt x="245" y="61"/>
                    <a:pt x="269" y="66"/>
                    <a:pt x="293" y="70"/>
                  </a:cubicBezTo>
                  <a:cubicBezTo>
                    <a:pt x="296" y="71"/>
                    <a:pt x="298" y="71"/>
                    <a:pt x="300" y="71"/>
                  </a:cubicBezTo>
                  <a:cubicBezTo>
                    <a:pt x="331" y="78"/>
                    <a:pt x="331" y="78"/>
                    <a:pt x="327" y="111"/>
                  </a:cubicBezTo>
                  <a:cubicBezTo>
                    <a:pt x="219" y="111"/>
                    <a:pt x="111" y="111"/>
                    <a:pt x="1" y="11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8048168" y="4198422"/>
            <a:ext cx="582407" cy="506305"/>
            <a:chOff x="2148000" y="1178600"/>
            <a:chExt cx="595313" cy="517525"/>
          </a:xfrm>
          <a:solidFill>
            <a:srgbClr val="5CB5C5"/>
          </a:solidFill>
        </p:grpSpPr>
        <p:sp>
          <p:nvSpPr>
            <p:cNvPr id="54" name="Freeform 15"/>
            <p:cNvSpPr>
              <a:spLocks noEditPoints="1"/>
            </p:cNvSpPr>
            <p:nvPr/>
          </p:nvSpPr>
          <p:spPr bwMode="auto">
            <a:xfrm>
              <a:off x="2148000" y="1178600"/>
              <a:ext cx="595313" cy="369888"/>
            </a:xfrm>
            <a:custGeom>
              <a:gdLst>
                <a:gd fmla="*/ 5 w 2062" name="T0"/>
                <a:gd fmla="*/ 92 h 1281" name="T1"/>
                <a:gd fmla="*/ 450 w 2062" name="T2"/>
                <a:gd fmla="*/ 1 h 1281" name="T3"/>
                <a:gd fmla="*/ 593 w 2062" name="T4"/>
                <a:gd fmla="*/ 256 h 1281" name="T5"/>
                <a:gd fmla="*/ 1795 w 2062" name="T6"/>
                <a:gd fmla="*/ 227 h 1281" name="T7"/>
                <a:gd fmla="*/ 2041 w 2062" name="T8"/>
                <a:gd fmla="*/ 297 h 1281" name="T9"/>
                <a:gd fmla="*/ 1788 w 2062" name="T10"/>
                <a:gd fmla="*/ 1182 h 1281" name="T11"/>
                <a:gd fmla="*/ 584 w 2062" name="T12"/>
                <a:gd fmla="*/ 1281 h 1281" name="T13"/>
                <a:gd fmla="*/ 381 w 2062" name="T14"/>
                <a:gd fmla="*/ 627 h 1281" name="T15"/>
                <a:gd fmla="*/ 334 w 2062" name="T16"/>
                <a:gd fmla="*/ 257 h 1281" name="T17"/>
                <a:gd fmla="*/ 134 w 2062" name="T18"/>
                <a:gd fmla="*/ 257 h 1281" name="T19"/>
                <a:gd fmla="*/ 0 w 2062" name="T20"/>
                <a:gd fmla="*/ 149 h 1281" name="T21"/>
                <a:gd fmla="*/ 1409 w 2062" name="T22"/>
                <a:gd fmla="*/ 513 h 1281" name="T23"/>
                <a:gd fmla="*/ 1715 w 2062" name="T24"/>
                <a:gd fmla="*/ 507 h 1281" name="T25"/>
                <a:gd fmla="*/ 1409 w 2062" name="T26"/>
                <a:gd fmla="*/ 386 h 1281" name="T27"/>
                <a:gd fmla="*/ 625 w 2062" name="T28"/>
                <a:gd fmla="*/ 512 h 1281" name="T29"/>
                <a:gd fmla="*/ 894 w 2062" name="T30"/>
                <a:gd fmla="*/ 386 h 1281" name="T31"/>
                <a:gd fmla="*/ 625 w 2062" name="T32"/>
                <a:gd fmla="*/ 512 h 1281" name="T33"/>
                <a:gd fmla="*/ 1278 w 2062" name="T34"/>
                <a:gd fmla="*/ 512 h 1281" name="T35"/>
                <a:gd fmla="*/ 1025 w 2062" name="T36"/>
                <a:gd fmla="*/ 386 h 1281" name="T37"/>
                <a:gd fmla="*/ 1025 w 2062" name="T38"/>
                <a:gd fmla="*/ 642 h 1281" name="T39"/>
                <a:gd fmla="*/ 1278 w 2062" name="T40"/>
                <a:gd fmla="*/ 768 h 1281" name="T41"/>
                <a:gd fmla="*/ 1025 w 2062" name="T42"/>
                <a:gd fmla="*/ 642 h 1281" name="T43"/>
                <a:gd fmla="*/ 1026 w 2062" name="T44"/>
                <a:gd fmla="*/ 898 h 1281" name="T45"/>
                <a:gd fmla="*/ 1279 w 2062" name="T46"/>
                <a:gd fmla="*/ 1024 h 1281" name="T47"/>
                <a:gd fmla="*/ 1409 w 2062" name="T48"/>
                <a:gd fmla="*/ 642 h 1281" name="T49"/>
                <a:gd fmla="*/ 1628 w 2062" name="T50"/>
                <a:gd fmla="*/ 769 h 1281" name="T51"/>
                <a:gd fmla="*/ 1677 w 2062" name="T52"/>
                <a:gd fmla="*/ 642 h 1281" name="T53"/>
                <a:gd fmla="*/ 895 w 2062" name="T54"/>
                <a:gd fmla="*/ 642 h 1281" name="T55"/>
                <a:gd fmla="*/ 657 w 2062" name="T56"/>
                <a:gd fmla="*/ 768 h 1281" name="T57"/>
                <a:gd fmla="*/ 895 w 2062" name="T58"/>
                <a:gd fmla="*/ 642 h 1281" name="T59"/>
                <a:gd fmla="*/ 689 w 2062" name="T60"/>
                <a:gd fmla="*/ 1023 h 1281" name="T61"/>
                <a:gd fmla="*/ 894 w 2062" name="T62"/>
                <a:gd fmla="*/ 898 h 1281" name="T63"/>
                <a:gd fmla="*/ 1409 w 2062" name="T64"/>
                <a:gd fmla="*/ 897 h 1281" name="T65"/>
                <a:gd fmla="*/ 1567 w 2062" name="T66"/>
                <a:gd fmla="*/ 1024 h 1281" name="T67"/>
                <a:gd fmla="*/ 1409 w 2062" name="T68"/>
                <a:gd fmla="*/ 897 h 1281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1281" w="2062">
                  <a:moveTo>
                    <a:pt x="0" y="109"/>
                  </a:moveTo>
                  <a:cubicBezTo>
                    <a:pt x="2" y="103"/>
                    <a:pt x="4" y="98"/>
                    <a:pt x="5" y="92"/>
                  </a:cubicBezTo>
                  <a:cubicBezTo>
                    <a:pt x="22" y="39"/>
                    <a:pt x="70" y="1"/>
                    <a:pt x="126" y="1"/>
                  </a:cubicBezTo>
                  <a:cubicBezTo>
                    <a:pt x="234" y="1"/>
                    <a:pt x="342" y="0"/>
                    <a:pt x="450" y="1"/>
                  </a:cubicBezTo>
                  <a:cubicBezTo>
                    <a:pt x="516" y="2"/>
                    <a:pt x="568" y="52"/>
                    <a:pt x="576" y="120"/>
                  </a:cubicBezTo>
                  <a:cubicBezTo>
                    <a:pt x="581" y="165"/>
                    <a:pt x="587" y="210"/>
                    <a:pt x="593" y="256"/>
                  </a:cubicBezTo>
                  <a:cubicBezTo>
                    <a:pt x="991" y="256"/>
                    <a:pt x="1388" y="256"/>
                    <a:pt x="1786" y="256"/>
                  </a:cubicBezTo>
                  <a:cubicBezTo>
                    <a:pt x="1789" y="246"/>
                    <a:pt x="1793" y="237"/>
                    <a:pt x="1795" y="227"/>
                  </a:cubicBezTo>
                  <a:cubicBezTo>
                    <a:pt x="1817" y="153"/>
                    <a:pt x="1886" y="114"/>
                    <a:pt x="1957" y="134"/>
                  </a:cubicBezTo>
                  <a:cubicBezTo>
                    <a:pt x="2025" y="154"/>
                    <a:pt x="2062" y="225"/>
                    <a:pt x="2041" y="297"/>
                  </a:cubicBezTo>
                  <a:cubicBezTo>
                    <a:pt x="2004" y="429"/>
                    <a:pt x="1966" y="562"/>
                    <a:pt x="1928" y="694"/>
                  </a:cubicBezTo>
                  <a:cubicBezTo>
                    <a:pt x="1881" y="857"/>
                    <a:pt x="1835" y="1019"/>
                    <a:pt x="1788" y="1182"/>
                  </a:cubicBezTo>
                  <a:cubicBezTo>
                    <a:pt x="1770" y="1246"/>
                    <a:pt x="1724" y="1281"/>
                    <a:pt x="1656" y="1281"/>
                  </a:cubicBezTo>
                  <a:cubicBezTo>
                    <a:pt x="1299" y="1281"/>
                    <a:pt x="941" y="1281"/>
                    <a:pt x="584" y="1281"/>
                  </a:cubicBezTo>
                  <a:cubicBezTo>
                    <a:pt x="507" y="1281"/>
                    <a:pt x="457" y="1234"/>
                    <a:pt x="448" y="1158"/>
                  </a:cubicBezTo>
                  <a:cubicBezTo>
                    <a:pt x="426" y="981"/>
                    <a:pt x="403" y="804"/>
                    <a:pt x="381" y="627"/>
                  </a:cubicBezTo>
                  <a:cubicBezTo>
                    <a:pt x="366" y="507"/>
                    <a:pt x="351" y="388"/>
                    <a:pt x="336" y="268"/>
                  </a:cubicBezTo>
                  <a:cubicBezTo>
                    <a:pt x="336" y="265"/>
                    <a:pt x="335" y="262"/>
                    <a:pt x="334" y="257"/>
                  </a:cubicBezTo>
                  <a:cubicBezTo>
                    <a:pt x="301" y="257"/>
                    <a:pt x="269" y="257"/>
                    <a:pt x="236" y="257"/>
                  </a:cubicBezTo>
                  <a:cubicBezTo>
                    <a:pt x="202" y="257"/>
                    <a:pt x="168" y="257"/>
                    <a:pt x="134" y="257"/>
                  </a:cubicBezTo>
                  <a:cubicBezTo>
                    <a:pt x="68" y="257"/>
                    <a:pt x="22" y="223"/>
                    <a:pt x="4" y="158"/>
                  </a:cubicBezTo>
                  <a:cubicBezTo>
                    <a:pt x="3" y="155"/>
                    <a:pt x="1" y="152"/>
                    <a:pt x="0" y="149"/>
                  </a:cubicBezTo>
                  <a:cubicBezTo>
                    <a:pt x="0" y="136"/>
                    <a:pt x="0" y="122"/>
                    <a:pt x="0" y="109"/>
                  </a:cubicBezTo>
                  <a:close/>
                  <a:moveTo>
                    <a:pt x="1409" y="513"/>
                  </a:moveTo>
                  <a:cubicBezTo>
                    <a:pt x="1508" y="513"/>
                    <a:pt x="1606" y="513"/>
                    <a:pt x="1704" y="513"/>
                  </a:cubicBezTo>
                  <a:cubicBezTo>
                    <a:pt x="1708" y="513"/>
                    <a:pt x="1714" y="510"/>
                    <a:pt x="1715" y="507"/>
                  </a:cubicBezTo>
                  <a:cubicBezTo>
                    <a:pt x="1727" y="467"/>
                    <a:pt x="1738" y="427"/>
                    <a:pt x="1750" y="386"/>
                  </a:cubicBezTo>
                  <a:cubicBezTo>
                    <a:pt x="1635" y="386"/>
                    <a:pt x="1522" y="386"/>
                    <a:pt x="1409" y="386"/>
                  </a:cubicBezTo>
                  <a:cubicBezTo>
                    <a:pt x="1409" y="428"/>
                    <a:pt x="1409" y="469"/>
                    <a:pt x="1409" y="513"/>
                  </a:cubicBezTo>
                  <a:close/>
                  <a:moveTo>
                    <a:pt x="625" y="512"/>
                  </a:moveTo>
                  <a:cubicBezTo>
                    <a:pt x="716" y="512"/>
                    <a:pt x="805" y="512"/>
                    <a:pt x="894" y="512"/>
                  </a:cubicBezTo>
                  <a:cubicBezTo>
                    <a:pt x="894" y="469"/>
                    <a:pt x="894" y="427"/>
                    <a:pt x="894" y="386"/>
                  </a:cubicBezTo>
                  <a:cubicBezTo>
                    <a:pt x="799" y="386"/>
                    <a:pt x="704" y="386"/>
                    <a:pt x="609" y="386"/>
                  </a:cubicBezTo>
                  <a:cubicBezTo>
                    <a:pt x="614" y="428"/>
                    <a:pt x="619" y="469"/>
                    <a:pt x="625" y="512"/>
                  </a:cubicBezTo>
                  <a:close/>
                  <a:moveTo>
                    <a:pt x="1025" y="512"/>
                  </a:moveTo>
                  <a:cubicBezTo>
                    <a:pt x="1110" y="512"/>
                    <a:pt x="1195" y="512"/>
                    <a:pt x="1278" y="512"/>
                  </a:cubicBezTo>
                  <a:cubicBezTo>
                    <a:pt x="1278" y="469"/>
                    <a:pt x="1278" y="427"/>
                    <a:pt x="1278" y="386"/>
                  </a:cubicBezTo>
                  <a:cubicBezTo>
                    <a:pt x="1193" y="386"/>
                    <a:pt x="1109" y="386"/>
                    <a:pt x="1025" y="386"/>
                  </a:cubicBezTo>
                  <a:cubicBezTo>
                    <a:pt x="1025" y="428"/>
                    <a:pt x="1025" y="469"/>
                    <a:pt x="1025" y="512"/>
                  </a:cubicBezTo>
                  <a:close/>
                  <a:moveTo>
                    <a:pt x="1025" y="642"/>
                  </a:moveTo>
                  <a:cubicBezTo>
                    <a:pt x="1025" y="685"/>
                    <a:pt x="1025" y="726"/>
                    <a:pt x="1025" y="768"/>
                  </a:cubicBezTo>
                  <a:cubicBezTo>
                    <a:pt x="1110" y="768"/>
                    <a:pt x="1194" y="768"/>
                    <a:pt x="1278" y="768"/>
                  </a:cubicBezTo>
                  <a:cubicBezTo>
                    <a:pt x="1278" y="725"/>
                    <a:pt x="1278" y="684"/>
                    <a:pt x="1278" y="642"/>
                  </a:cubicBezTo>
                  <a:cubicBezTo>
                    <a:pt x="1194" y="642"/>
                    <a:pt x="1110" y="642"/>
                    <a:pt x="1025" y="642"/>
                  </a:cubicBezTo>
                  <a:close/>
                  <a:moveTo>
                    <a:pt x="1279" y="898"/>
                  </a:moveTo>
                  <a:cubicBezTo>
                    <a:pt x="1193" y="898"/>
                    <a:pt x="1109" y="898"/>
                    <a:pt x="1026" y="898"/>
                  </a:cubicBezTo>
                  <a:cubicBezTo>
                    <a:pt x="1026" y="941"/>
                    <a:pt x="1026" y="983"/>
                    <a:pt x="1026" y="1024"/>
                  </a:cubicBezTo>
                  <a:cubicBezTo>
                    <a:pt x="1111" y="1024"/>
                    <a:pt x="1194" y="1024"/>
                    <a:pt x="1279" y="1024"/>
                  </a:cubicBezTo>
                  <a:cubicBezTo>
                    <a:pt x="1279" y="982"/>
                    <a:pt x="1279" y="941"/>
                    <a:pt x="1279" y="898"/>
                  </a:cubicBezTo>
                  <a:close/>
                  <a:moveTo>
                    <a:pt x="1409" y="642"/>
                  </a:moveTo>
                  <a:cubicBezTo>
                    <a:pt x="1409" y="685"/>
                    <a:pt x="1409" y="727"/>
                    <a:pt x="1409" y="769"/>
                  </a:cubicBezTo>
                  <a:cubicBezTo>
                    <a:pt x="1484" y="769"/>
                    <a:pt x="1556" y="769"/>
                    <a:pt x="1628" y="769"/>
                  </a:cubicBezTo>
                  <a:cubicBezTo>
                    <a:pt x="1633" y="769"/>
                    <a:pt x="1641" y="765"/>
                    <a:pt x="1642" y="761"/>
                  </a:cubicBezTo>
                  <a:cubicBezTo>
                    <a:pt x="1654" y="722"/>
                    <a:pt x="1665" y="682"/>
                    <a:pt x="1677" y="642"/>
                  </a:cubicBezTo>
                  <a:cubicBezTo>
                    <a:pt x="1586" y="642"/>
                    <a:pt x="1498" y="642"/>
                    <a:pt x="1409" y="642"/>
                  </a:cubicBezTo>
                  <a:close/>
                  <a:moveTo>
                    <a:pt x="895" y="642"/>
                  </a:moveTo>
                  <a:cubicBezTo>
                    <a:pt x="810" y="642"/>
                    <a:pt x="726" y="642"/>
                    <a:pt x="641" y="642"/>
                  </a:cubicBezTo>
                  <a:cubicBezTo>
                    <a:pt x="646" y="685"/>
                    <a:pt x="652" y="726"/>
                    <a:pt x="657" y="768"/>
                  </a:cubicBezTo>
                  <a:cubicBezTo>
                    <a:pt x="738" y="768"/>
                    <a:pt x="816" y="768"/>
                    <a:pt x="895" y="768"/>
                  </a:cubicBezTo>
                  <a:cubicBezTo>
                    <a:pt x="895" y="726"/>
                    <a:pt x="895" y="685"/>
                    <a:pt x="895" y="642"/>
                  </a:cubicBezTo>
                  <a:close/>
                  <a:moveTo>
                    <a:pt x="673" y="898"/>
                  </a:moveTo>
                  <a:cubicBezTo>
                    <a:pt x="678" y="941"/>
                    <a:pt x="684" y="982"/>
                    <a:pt x="689" y="1023"/>
                  </a:cubicBezTo>
                  <a:cubicBezTo>
                    <a:pt x="759" y="1023"/>
                    <a:pt x="827" y="1023"/>
                    <a:pt x="894" y="1023"/>
                  </a:cubicBezTo>
                  <a:cubicBezTo>
                    <a:pt x="894" y="981"/>
                    <a:pt x="894" y="939"/>
                    <a:pt x="894" y="898"/>
                  </a:cubicBezTo>
                  <a:cubicBezTo>
                    <a:pt x="820" y="898"/>
                    <a:pt x="748" y="898"/>
                    <a:pt x="673" y="898"/>
                  </a:cubicBezTo>
                  <a:close/>
                  <a:moveTo>
                    <a:pt x="1409" y="897"/>
                  </a:moveTo>
                  <a:cubicBezTo>
                    <a:pt x="1409" y="941"/>
                    <a:pt x="1409" y="982"/>
                    <a:pt x="1409" y="1024"/>
                  </a:cubicBezTo>
                  <a:cubicBezTo>
                    <a:pt x="1462" y="1024"/>
                    <a:pt x="1514" y="1024"/>
                    <a:pt x="1567" y="1024"/>
                  </a:cubicBezTo>
                  <a:cubicBezTo>
                    <a:pt x="1579" y="982"/>
                    <a:pt x="1591" y="940"/>
                    <a:pt x="1604" y="897"/>
                  </a:cubicBezTo>
                  <a:cubicBezTo>
                    <a:pt x="1538" y="897"/>
                    <a:pt x="1474" y="897"/>
                    <a:pt x="1409" y="897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55" name="Freeform 16"/>
            <p:cNvSpPr/>
            <p:nvPr/>
          </p:nvSpPr>
          <p:spPr bwMode="auto">
            <a:xfrm>
              <a:off x="2295638" y="1585000"/>
              <a:ext cx="111125" cy="111125"/>
            </a:xfrm>
            <a:custGeom>
              <a:gdLst>
                <a:gd fmla="*/ 386 w 387" name="T0"/>
                <a:gd fmla="*/ 197 h 387" name="T1"/>
                <a:gd fmla="*/ 192 w 387" name="T2"/>
                <a:gd fmla="*/ 386 h 387" name="T3"/>
                <a:gd fmla="*/ 2 w 387" name="T4"/>
                <a:gd fmla="*/ 190 h 387" name="T5"/>
                <a:gd fmla="*/ 197 w 387" name="T6"/>
                <a:gd fmla="*/ 2 h 387" name="T7"/>
                <a:gd fmla="*/ 386 w 387" name="T8"/>
                <a:gd fmla="*/ 197 h 38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87" w="387">
                  <a:moveTo>
                    <a:pt x="386" y="197"/>
                  </a:moveTo>
                  <a:cubicBezTo>
                    <a:pt x="384" y="302"/>
                    <a:pt x="298" y="387"/>
                    <a:pt x="192" y="386"/>
                  </a:cubicBezTo>
                  <a:cubicBezTo>
                    <a:pt x="85" y="385"/>
                    <a:pt x="0" y="297"/>
                    <a:pt x="2" y="190"/>
                  </a:cubicBezTo>
                  <a:cubicBezTo>
                    <a:pt x="4" y="84"/>
                    <a:pt x="91" y="0"/>
                    <a:pt x="197" y="2"/>
                  </a:cubicBezTo>
                  <a:cubicBezTo>
                    <a:pt x="303" y="3"/>
                    <a:pt x="387" y="91"/>
                    <a:pt x="386" y="197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56" name="Freeform 17"/>
            <p:cNvSpPr/>
            <p:nvPr/>
          </p:nvSpPr>
          <p:spPr bwMode="auto">
            <a:xfrm>
              <a:off x="2516300" y="1585000"/>
              <a:ext cx="112713" cy="111125"/>
            </a:xfrm>
            <a:custGeom>
              <a:gdLst>
                <a:gd fmla="*/ 385 w 386" name="T0"/>
                <a:gd fmla="*/ 195 h 385" name="T1"/>
                <a:gd fmla="*/ 192 w 386" name="T2"/>
                <a:gd fmla="*/ 385 h 385" name="T3"/>
                <a:gd fmla="*/ 1 w 386" name="T4"/>
                <a:gd fmla="*/ 192 h 385" name="T5"/>
                <a:gd fmla="*/ 195 w 386" name="T6"/>
                <a:gd fmla="*/ 1 h 385" name="T7"/>
                <a:gd fmla="*/ 385 w 386" name="T8"/>
                <a:gd fmla="*/ 195 h 38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85" w="386">
                  <a:moveTo>
                    <a:pt x="385" y="195"/>
                  </a:moveTo>
                  <a:cubicBezTo>
                    <a:pt x="384" y="300"/>
                    <a:pt x="298" y="385"/>
                    <a:pt x="192" y="385"/>
                  </a:cubicBezTo>
                  <a:cubicBezTo>
                    <a:pt x="86" y="384"/>
                    <a:pt x="0" y="298"/>
                    <a:pt x="1" y="192"/>
                  </a:cubicBezTo>
                  <a:cubicBezTo>
                    <a:pt x="1" y="85"/>
                    <a:pt x="88" y="0"/>
                    <a:pt x="195" y="1"/>
                  </a:cubicBezTo>
                  <a:cubicBezTo>
                    <a:pt x="301" y="2"/>
                    <a:pt x="386" y="89"/>
                    <a:pt x="385" y="195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</p:grpSp>
      <p:sp>
        <p:nvSpPr>
          <p:cNvPr id="32789" name="Freeform 853"/>
          <p:cNvSpPr/>
          <p:nvPr/>
        </p:nvSpPr>
        <p:spPr bwMode="auto">
          <a:xfrm>
            <a:off x="4859338" y="2473325"/>
            <a:ext cx="628650" cy="498475"/>
          </a:xfrm>
          <a:custGeom>
            <a:gdLst>
              <a:gd fmla="*/ 49825 w 3231" name="T0"/>
              <a:gd fmla="*/ 302567 h 2637" name="T1"/>
              <a:gd fmla="*/ 53133 w 3231" name="T2"/>
              <a:gd fmla="*/ 334566 h 2637" name="T3"/>
              <a:gd fmla="*/ 66757 w 3231" name="T4"/>
              <a:gd fmla="*/ 368458 h 2637" name="T5"/>
              <a:gd fmla="*/ 126702 w 3231" name="T6"/>
              <a:gd fmla="*/ 398185 h 2637" name="T7"/>
              <a:gd fmla="*/ 175359 w 3231" name="T8"/>
              <a:gd fmla="*/ 407084 h 2637" name="T9"/>
              <a:gd fmla="*/ 237445 w 3231" name="T10"/>
              <a:gd fmla="*/ 389286 h 2637" name="T11"/>
              <a:gd fmla="*/ 286296 w 3231" name="T12"/>
              <a:gd fmla="*/ 407084 h 2637" name="T13"/>
              <a:gd fmla="*/ 307705 w 3231" name="T14"/>
              <a:gd fmla="*/ 455366 h 2637" name="T15"/>
              <a:gd fmla="*/ 339235 w 3231" name="T16"/>
              <a:gd fmla="*/ 481684 h 2637" name="T17"/>
              <a:gd fmla="*/ 377771 w 3231" name="T18"/>
              <a:gd fmla="*/ 478465 h 2637" name="T19"/>
              <a:gd fmla="*/ 409495 w 3231" name="T20"/>
              <a:gd fmla="*/ 499293 h 2637" name="T21"/>
              <a:gd fmla="*/ 443555 w 3231" name="T22"/>
              <a:gd fmla="*/ 482820 h 2637" name="T23"/>
              <a:gd fmla="*/ 487541 w 3231" name="T24"/>
              <a:gd fmla="*/ 460857 h 2637" name="T25"/>
              <a:gd fmla="*/ 522574 w 3231" name="T26"/>
              <a:gd fmla="*/ 419012 h 2637" name="T27"/>
              <a:gd fmla="*/ 536198 w 3231" name="T28"/>
              <a:gd fmla="*/ 376221 h 2637" name="T29"/>
              <a:gd fmla="*/ 519265 w 3231" name="T30"/>
              <a:gd fmla="*/ 359559 h 2637" name="T31"/>
              <a:gd fmla="*/ 522574 w 3231" name="T32"/>
              <a:gd fmla="*/ 334566 h 2637" name="T33"/>
              <a:gd fmla="*/ 496494 w 3231" name="T34"/>
              <a:gd fmla="*/ 295940 h 2637" name="T35"/>
              <a:gd fmla="*/ 501165 w 3231" name="T36"/>
              <a:gd fmla="*/ 261859 h 2637" name="T37"/>
              <a:gd fmla="*/ 470608 w 3231" name="T38"/>
              <a:gd fmla="*/ 257315 h 2637" name="T39"/>
              <a:gd fmla="*/ 505641 w 3231" name="T40"/>
              <a:gd fmla="*/ 214334 h 2637" name="T41"/>
              <a:gd fmla="*/ 510118 w 3231" name="T42"/>
              <a:gd fmla="*/ 239706 h 2637" name="T43"/>
              <a:gd fmla="*/ 554298 w 3231" name="T44"/>
              <a:gd fmla="*/ 210169 h 2637" name="T45"/>
              <a:gd fmla="*/ 580378 w 3231" name="T46"/>
              <a:gd fmla="*/ 180442 h 2637" name="T47"/>
              <a:gd fmla="*/ 597310 w 3231" name="T48"/>
              <a:gd fmla="*/ 150716 h 2637" name="T49"/>
              <a:gd fmla="*/ 628840 w 3231" name="T50"/>
              <a:gd fmla="*/ 103380 h 2637" name="T51"/>
              <a:gd fmla="*/ 575901 w 3231" name="T52"/>
              <a:gd fmla="*/ 85961 h 2637" name="T53"/>
              <a:gd fmla="*/ 540674 w 3231" name="T54"/>
              <a:gd fmla="*/ 68163 h 2637" name="T55"/>
              <a:gd fmla="*/ 492017 w 3231" name="T56"/>
              <a:gd fmla="*/ 0 h 2637" name="T57"/>
              <a:gd fmla="*/ 452313 w 3231" name="T58"/>
              <a:gd fmla="*/ 30863 h 2637" name="T59"/>
              <a:gd fmla="*/ 421757 w 3231" name="T60"/>
              <a:gd fmla="*/ 82553 h 2637" name="T61"/>
              <a:gd fmla="*/ 452313 w 3231" name="T62"/>
              <a:gd fmla="*/ 99026 h 2637" name="T63"/>
              <a:gd fmla="*/ 461461 w 3231" name="T64"/>
              <a:gd fmla="*/ 128752 h 2637" name="T65"/>
              <a:gd fmla="*/ 391200 w 3231" name="T66"/>
              <a:gd fmla="*/ 162834 h 2637" name="T67"/>
              <a:gd fmla="*/ 325806 w 3231" name="T68"/>
              <a:gd fmla="*/ 210169 h 2637" name="T69"/>
              <a:gd fmla="*/ 268001 w 3231" name="T70"/>
              <a:gd fmla="*/ 197862 h 2637" name="T71"/>
              <a:gd fmla="*/ 184506 w 3231" name="T72"/>
              <a:gd fmla="*/ 171543 h 2637" name="T73"/>
              <a:gd fmla="*/ 153950 w 3231" name="T74"/>
              <a:gd fmla="*/ 124208 h 2637" name="T75"/>
              <a:gd fmla="*/ 114246 w 3231" name="T76"/>
              <a:gd fmla="*/ 128752 h 2637" name="T77"/>
              <a:gd fmla="*/ 83690 w 3231" name="T78"/>
              <a:gd fmla="*/ 167188 h 2637" name="T79"/>
              <a:gd fmla="*/ 70066 w 3231" name="T80"/>
              <a:gd fmla="*/ 201270 h 2637" name="T81"/>
              <a:gd fmla="*/ 22577 w 3231" name="T82"/>
              <a:gd fmla="*/ 232132 h 2637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w 3231" name="T126"/>
              <a:gd fmla="*/ 0 h 2637" name="T127"/>
              <a:gd fmla="*/ 3231 w 3231" name="T128"/>
              <a:gd fmla="*/ 2637 h 2637" name="T129"/>
            </a:gdLst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b="T129" l="T126" r="T128" t="T127"/>
            <a:pathLst>
              <a:path h="2637" w="3231">
                <a:moveTo>
                  <a:pt x="81" y="1458"/>
                </a:moveTo>
                <a:lnTo>
                  <a:pt x="133" y="1580"/>
                </a:lnTo>
                <a:lnTo>
                  <a:pt x="256" y="1598"/>
                </a:lnTo>
                <a:lnTo>
                  <a:pt x="337" y="1545"/>
                </a:lnTo>
                <a:lnTo>
                  <a:pt x="337" y="1638"/>
                </a:lnTo>
                <a:lnTo>
                  <a:pt x="273" y="1767"/>
                </a:lnTo>
                <a:lnTo>
                  <a:pt x="261" y="1807"/>
                </a:lnTo>
                <a:lnTo>
                  <a:pt x="302" y="1911"/>
                </a:lnTo>
                <a:lnTo>
                  <a:pt x="343" y="1946"/>
                </a:lnTo>
                <a:lnTo>
                  <a:pt x="400" y="1958"/>
                </a:lnTo>
                <a:lnTo>
                  <a:pt x="540" y="2011"/>
                </a:lnTo>
                <a:lnTo>
                  <a:pt x="651" y="2103"/>
                </a:lnTo>
                <a:lnTo>
                  <a:pt x="767" y="2080"/>
                </a:lnTo>
                <a:lnTo>
                  <a:pt x="791" y="2150"/>
                </a:lnTo>
                <a:lnTo>
                  <a:pt x="901" y="2150"/>
                </a:lnTo>
                <a:lnTo>
                  <a:pt x="1017" y="2150"/>
                </a:lnTo>
                <a:lnTo>
                  <a:pt x="1133" y="2126"/>
                </a:lnTo>
                <a:lnTo>
                  <a:pt x="1220" y="2056"/>
                </a:lnTo>
                <a:lnTo>
                  <a:pt x="1307" y="2056"/>
                </a:lnTo>
                <a:lnTo>
                  <a:pt x="1307" y="2103"/>
                </a:lnTo>
                <a:lnTo>
                  <a:pt x="1471" y="2150"/>
                </a:lnTo>
                <a:lnTo>
                  <a:pt x="1517" y="2260"/>
                </a:lnTo>
                <a:lnTo>
                  <a:pt x="1517" y="2341"/>
                </a:lnTo>
                <a:lnTo>
                  <a:pt x="1581" y="2405"/>
                </a:lnTo>
                <a:lnTo>
                  <a:pt x="1668" y="2422"/>
                </a:lnTo>
                <a:lnTo>
                  <a:pt x="1691" y="2527"/>
                </a:lnTo>
                <a:lnTo>
                  <a:pt x="1743" y="2544"/>
                </a:lnTo>
                <a:lnTo>
                  <a:pt x="1865" y="2475"/>
                </a:lnTo>
                <a:lnTo>
                  <a:pt x="1935" y="2480"/>
                </a:lnTo>
                <a:lnTo>
                  <a:pt x="1941" y="2527"/>
                </a:lnTo>
                <a:lnTo>
                  <a:pt x="1988" y="2567"/>
                </a:lnTo>
                <a:lnTo>
                  <a:pt x="2075" y="2550"/>
                </a:lnTo>
                <a:lnTo>
                  <a:pt x="2104" y="2637"/>
                </a:lnTo>
                <a:lnTo>
                  <a:pt x="2167" y="2637"/>
                </a:lnTo>
                <a:lnTo>
                  <a:pt x="2167" y="2567"/>
                </a:lnTo>
                <a:lnTo>
                  <a:pt x="2279" y="2550"/>
                </a:lnTo>
                <a:lnTo>
                  <a:pt x="2324" y="2480"/>
                </a:lnTo>
                <a:lnTo>
                  <a:pt x="2394" y="2504"/>
                </a:lnTo>
                <a:lnTo>
                  <a:pt x="2505" y="2434"/>
                </a:lnTo>
                <a:lnTo>
                  <a:pt x="2638" y="2283"/>
                </a:lnTo>
                <a:lnTo>
                  <a:pt x="2638" y="2236"/>
                </a:lnTo>
                <a:lnTo>
                  <a:pt x="2685" y="2213"/>
                </a:lnTo>
                <a:lnTo>
                  <a:pt x="2715" y="2126"/>
                </a:lnTo>
                <a:lnTo>
                  <a:pt x="2755" y="2011"/>
                </a:lnTo>
                <a:lnTo>
                  <a:pt x="2755" y="1987"/>
                </a:lnTo>
                <a:lnTo>
                  <a:pt x="2685" y="2011"/>
                </a:lnTo>
                <a:lnTo>
                  <a:pt x="2638" y="1946"/>
                </a:lnTo>
                <a:lnTo>
                  <a:pt x="2668" y="1899"/>
                </a:lnTo>
                <a:lnTo>
                  <a:pt x="2621" y="1830"/>
                </a:lnTo>
                <a:lnTo>
                  <a:pt x="2715" y="1830"/>
                </a:lnTo>
                <a:lnTo>
                  <a:pt x="2685" y="1767"/>
                </a:lnTo>
                <a:lnTo>
                  <a:pt x="2621" y="1650"/>
                </a:lnTo>
                <a:lnTo>
                  <a:pt x="2551" y="1603"/>
                </a:lnTo>
                <a:lnTo>
                  <a:pt x="2551" y="1563"/>
                </a:lnTo>
                <a:lnTo>
                  <a:pt x="2668" y="1446"/>
                </a:lnTo>
                <a:lnTo>
                  <a:pt x="2598" y="1401"/>
                </a:lnTo>
                <a:lnTo>
                  <a:pt x="2575" y="1383"/>
                </a:lnTo>
                <a:lnTo>
                  <a:pt x="2528" y="1446"/>
                </a:lnTo>
                <a:lnTo>
                  <a:pt x="2464" y="1401"/>
                </a:lnTo>
                <a:lnTo>
                  <a:pt x="2418" y="1359"/>
                </a:lnTo>
                <a:lnTo>
                  <a:pt x="2418" y="1289"/>
                </a:lnTo>
                <a:lnTo>
                  <a:pt x="2528" y="1226"/>
                </a:lnTo>
                <a:lnTo>
                  <a:pt x="2598" y="1132"/>
                </a:lnTo>
                <a:lnTo>
                  <a:pt x="2621" y="1156"/>
                </a:lnTo>
                <a:lnTo>
                  <a:pt x="2621" y="1226"/>
                </a:lnTo>
                <a:lnTo>
                  <a:pt x="2621" y="1266"/>
                </a:lnTo>
                <a:lnTo>
                  <a:pt x="2715" y="1226"/>
                </a:lnTo>
                <a:lnTo>
                  <a:pt x="2778" y="1202"/>
                </a:lnTo>
                <a:lnTo>
                  <a:pt x="2848" y="1110"/>
                </a:lnTo>
                <a:lnTo>
                  <a:pt x="2889" y="1063"/>
                </a:lnTo>
                <a:lnTo>
                  <a:pt x="2959" y="1017"/>
                </a:lnTo>
                <a:lnTo>
                  <a:pt x="2982" y="953"/>
                </a:lnTo>
                <a:lnTo>
                  <a:pt x="3045" y="883"/>
                </a:lnTo>
                <a:lnTo>
                  <a:pt x="3045" y="836"/>
                </a:lnTo>
                <a:lnTo>
                  <a:pt x="3069" y="796"/>
                </a:lnTo>
                <a:lnTo>
                  <a:pt x="3092" y="703"/>
                </a:lnTo>
                <a:lnTo>
                  <a:pt x="3161" y="726"/>
                </a:lnTo>
                <a:lnTo>
                  <a:pt x="3231" y="546"/>
                </a:lnTo>
                <a:lnTo>
                  <a:pt x="3184" y="436"/>
                </a:lnTo>
                <a:lnTo>
                  <a:pt x="3080" y="494"/>
                </a:lnTo>
                <a:lnTo>
                  <a:pt x="2959" y="454"/>
                </a:lnTo>
                <a:lnTo>
                  <a:pt x="2959" y="407"/>
                </a:lnTo>
                <a:lnTo>
                  <a:pt x="2889" y="360"/>
                </a:lnTo>
                <a:lnTo>
                  <a:pt x="2778" y="360"/>
                </a:lnTo>
                <a:lnTo>
                  <a:pt x="2638" y="203"/>
                </a:lnTo>
                <a:lnTo>
                  <a:pt x="2621" y="70"/>
                </a:lnTo>
                <a:lnTo>
                  <a:pt x="2528" y="0"/>
                </a:lnTo>
                <a:lnTo>
                  <a:pt x="2279" y="93"/>
                </a:lnTo>
                <a:lnTo>
                  <a:pt x="2348" y="116"/>
                </a:lnTo>
                <a:lnTo>
                  <a:pt x="2324" y="163"/>
                </a:lnTo>
                <a:lnTo>
                  <a:pt x="2324" y="320"/>
                </a:lnTo>
                <a:lnTo>
                  <a:pt x="2214" y="389"/>
                </a:lnTo>
                <a:lnTo>
                  <a:pt x="2167" y="436"/>
                </a:lnTo>
                <a:lnTo>
                  <a:pt x="2167" y="546"/>
                </a:lnTo>
                <a:lnTo>
                  <a:pt x="2279" y="546"/>
                </a:lnTo>
                <a:lnTo>
                  <a:pt x="2324" y="523"/>
                </a:lnTo>
                <a:lnTo>
                  <a:pt x="2371" y="593"/>
                </a:lnTo>
                <a:lnTo>
                  <a:pt x="2371" y="639"/>
                </a:lnTo>
                <a:lnTo>
                  <a:pt x="2371" y="680"/>
                </a:lnTo>
                <a:lnTo>
                  <a:pt x="2301" y="680"/>
                </a:lnTo>
                <a:lnTo>
                  <a:pt x="2167" y="813"/>
                </a:lnTo>
                <a:lnTo>
                  <a:pt x="2010" y="860"/>
                </a:lnTo>
                <a:lnTo>
                  <a:pt x="2010" y="953"/>
                </a:lnTo>
                <a:lnTo>
                  <a:pt x="1900" y="1045"/>
                </a:lnTo>
                <a:lnTo>
                  <a:pt x="1674" y="1110"/>
                </a:lnTo>
                <a:lnTo>
                  <a:pt x="1627" y="1132"/>
                </a:lnTo>
                <a:lnTo>
                  <a:pt x="1424" y="1063"/>
                </a:lnTo>
                <a:lnTo>
                  <a:pt x="1377" y="1045"/>
                </a:lnTo>
                <a:lnTo>
                  <a:pt x="1220" y="1045"/>
                </a:lnTo>
                <a:lnTo>
                  <a:pt x="1063" y="906"/>
                </a:lnTo>
                <a:lnTo>
                  <a:pt x="948" y="906"/>
                </a:lnTo>
                <a:lnTo>
                  <a:pt x="836" y="860"/>
                </a:lnTo>
                <a:lnTo>
                  <a:pt x="836" y="726"/>
                </a:lnTo>
                <a:lnTo>
                  <a:pt x="791" y="656"/>
                </a:lnTo>
                <a:lnTo>
                  <a:pt x="680" y="639"/>
                </a:lnTo>
                <a:lnTo>
                  <a:pt x="634" y="593"/>
                </a:lnTo>
                <a:lnTo>
                  <a:pt x="587" y="680"/>
                </a:lnTo>
                <a:lnTo>
                  <a:pt x="447" y="726"/>
                </a:lnTo>
                <a:lnTo>
                  <a:pt x="383" y="813"/>
                </a:lnTo>
                <a:lnTo>
                  <a:pt x="430" y="883"/>
                </a:lnTo>
                <a:lnTo>
                  <a:pt x="290" y="906"/>
                </a:lnTo>
                <a:lnTo>
                  <a:pt x="360" y="1000"/>
                </a:lnTo>
                <a:lnTo>
                  <a:pt x="360" y="1063"/>
                </a:lnTo>
                <a:lnTo>
                  <a:pt x="273" y="1156"/>
                </a:lnTo>
                <a:lnTo>
                  <a:pt x="203" y="1226"/>
                </a:lnTo>
                <a:lnTo>
                  <a:pt x="116" y="1226"/>
                </a:lnTo>
                <a:lnTo>
                  <a:pt x="0" y="1313"/>
                </a:lnTo>
                <a:lnTo>
                  <a:pt x="81" y="1458"/>
                </a:lnTo>
                <a:close/>
              </a:path>
            </a:pathLst>
          </a:custGeom>
          <a:solidFill>
            <a:srgbClr val="5CB5C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34290" lIns="68580" rIns="68580" tIns="34290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grpSp>
        <p:nvGrpSpPr>
          <p:cNvPr id="58" name="组合 57"/>
          <p:cNvGrpSpPr/>
          <p:nvPr/>
        </p:nvGrpSpPr>
        <p:grpSpPr>
          <a:xfrm>
            <a:off x="348503" y="2472952"/>
            <a:ext cx="615226" cy="499294"/>
            <a:chOff x="3175" y="-60325"/>
            <a:chExt cx="4860926" cy="3944938"/>
          </a:xfrm>
          <a:solidFill>
            <a:srgbClr val="5CB5C5"/>
          </a:solidFill>
        </p:grpSpPr>
        <p:sp>
          <p:nvSpPr>
            <p:cNvPr id="59" name="Freeform 5"/>
            <p:cNvSpPr>
              <a:spLocks noEditPoints="1"/>
            </p:cNvSpPr>
            <p:nvPr/>
          </p:nvSpPr>
          <p:spPr bwMode="auto">
            <a:xfrm>
              <a:off x="3175" y="387350"/>
              <a:ext cx="4176713" cy="3497263"/>
            </a:xfrm>
            <a:custGeom>
              <a:gdLst>
                <a:gd fmla="*/ 957 w 1111" name="T0"/>
                <a:gd fmla="*/ 395 h 930" name="T1"/>
                <a:gd fmla="*/ 936 w 1111" name="T2"/>
                <a:gd fmla="*/ 362 h 930" name="T3"/>
                <a:gd fmla="*/ 936 w 1111" name="T4"/>
                <a:gd fmla="*/ 235 h 930" name="T5"/>
                <a:gd fmla="*/ 652 w 1111" name="T6"/>
                <a:gd fmla="*/ 234 h 930" name="T7"/>
                <a:gd fmla="*/ 622 w 1111" name="T8"/>
                <a:gd fmla="*/ 219 h 930" name="T9"/>
                <a:gd fmla="*/ 608 w 1111" name="T10"/>
                <a:gd fmla="*/ 70 h 930" name="T11"/>
                <a:gd fmla="*/ 190 w 1111" name="T12"/>
                <a:gd fmla="*/ 233 h 930" name="T13"/>
                <a:gd fmla="*/ 0 w 1111" name="T14"/>
                <a:gd fmla="*/ 591 h 930" name="T15"/>
                <a:gd fmla="*/ 534 w 1111" name="T16"/>
                <a:gd fmla="*/ 930 h 930" name="T17"/>
                <a:gd fmla="*/ 1111 w 1111" name="T18"/>
                <a:gd fmla="*/ 569 h 930" name="T19"/>
                <a:gd fmla="*/ 957 w 1111" name="T20"/>
                <a:gd fmla="*/ 395 h 930" name="T21"/>
                <a:gd fmla="*/ 535 w 1111" name="T22"/>
                <a:gd fmla="*/ 854 h 930" name="T23"/>
                <a:gd fmla="*/ 128 w 1111" name="T24"/>
                <a:gd fmla="*/ 641 h 930" name="T25"/>
                <a:gd fmla="*/ 485 w 1111" name="T26"/>
                <a:gd fmla="*/ 353 h 930" name="T27"/>
                <a:gd fmla="*/ 892 w 1111" name="T28"/>
                <a:gd fmla="*/ 566 h 930" name="T29"/>
                <a:gd fmla="*/ 535 w 1111" name="T30"/>
                <a:gd fmla="*/ 854 h 930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930" w="1111">
                  <a:moveTo>
                    <a:pt x="957" y="395"/>
                  </a:moveTo>
                  <a:cubicBezTo>
                    <a:pt x="939" y="389"/>
                    <a:pt x="926" y="386"/>
                    <a:pt x="936" y="362"/>
                  </a:cubicBezTo>
                  <a:cubicBezTo>
                    <a:pt x="956" y="311"/>
                    <a:pt x="958" y="267"/>
                    <a:pt x="936" y="235"/>
                  </a:cubicBezTo>
                  <a:cubicBezTo>
                    <a:pt x="895" y="176"/>
                    <a:pt x="782" y="179"/>
                    <a:pt x="652" y="234"/>
                  </a:cubicBezTo>
                  <a:cubicBezTo>
                    <a:pt x="652" y="234"/>
                    <a:pt x="611" y="251"/>
                    <a:pt x="622" y="219"/>
                  </a:cubicBezTo>
                  <a:cubicBezTo>
                    <a:pt x="642" y="155"/>
                    <a:pt x="639" y="101"/>
                    <a:pt x="608" y="70"/>
                  </a:cubicBezTo>
                  <a:cubicBezTo>
                    <a:pt x="537" y="0"/>
                    <a:pt x="350" y="73"/>
                    <a:pt x="190" y="233"/>
                  </a:cubicBezTo>
                  <a:cubicBezTo>
                    <a:pt x="69" y="353"/>
                    <a:pt x="0" y="481"/>
                    <a:pt x="0" y="591"/>
                  </a:cubicBezTo>
                  <a:cubicBezTo>
                    <a:pt x="0" y="802"/>
                    <a:pt x="270" y="930"/>
                    <a:pt x="534" y="930"/>
                  </a:cubicBezTo>
                  <a:cubicBezTo>
                    <a:pt x="881" y="930"/>
                    <a:pt x="1111" y="728"/>
                    <a:pt x="1111" y="569"/>
                  </a:cubicBezTo>
                  <a:cubicBezTo>
                    <a:pt x="1111" y="472"/>
                    <a:pt x="1030" y="417"/>
                    <a:pt x="957" y="395"/>
                  </a:cubicBezTo>
                  <a:close/>
                  <a:moveTo>
                    <a:pt x="535" y="854"/>
                  </a:moveTo>
                  <a:cubicBezTo>
                    <a:pt x="324" y="875"/>
                    <a:pt x="142" y="780"/>
                    <a:pt x="128" y="641"/>
                  </a:cubicBezTo>
                  <a:cubicBezTo>
                    <a:pt x="114" y="503"/>
                    <a:pt x="274" y="374"/>
                    <a:pt x="485" y="353"/>
                  </a:cubicBezTo>
                  <a:cubicBezTo>
                    <a:pt x="696" y="332"/>
                    <a:pt x="878" y="427"/>
                    <a:pt x="892" y="566"/>
                  </a:cubicBezTo>
                  <a:cubicBezTo>
                    <a:pt x="906" y="704"/>
                    <a:pt x="746" y="833"/>
                    <a:pt x="535" y="854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60" name="Freeform 6"/>
            <p:cNvSpPr/>
            <p:nvPr/>
          </p:nvSpPr>
          <p:spPr bwMode="auto">
            <a:xfrm>
              <a:off x="3097213" y="-60325"/>
              <a:ext cx="1766888" cy="1873250"/>
            </a:xfrm>
            <a:custGeom>
              <a:gdLst>
                <a:gd fmla="*/ 364 w 470" name="T0"/>
                <a:gd fmla="*/ 128 h 498" name="T1"/>
                <a:gd fmla="*/ 43 w 470" name="T2"/>
                <a:gd fmla="*/ 24 h 498" name="T3"/>
                <a:gd fmla="*/ 43 w 470" name="T4"/>
                <a:gd fmla="*/ 24 h 498" name="T5"/>
                <a:gd fmla="*/ 5 w 470" name="T6"/>
                <a:gd fmla="*/ 82 h 498" name="T7"/>
                <a:gd fmla="*/ 63 w 470" name="T8"/>
                <a:gd fmla="*/ 120 h 498" name="T9"/>
                <a:gd fmla="*/ 291 w 470" name="T10"/>
                <a:gd fmla="*/ 193 h 498" name="T11"/>
                <a:gd fmla="*/ 341 w 470" name="T12"/>
                <a:gd fmla="*/ 428 h 498" name="T13"/>
                <a:gd fmla="*/ 341 w 470" name="T14"/>
                <a:gd fmla="*/ 428 h 498" name="T15"/>
                <a:gd fmla="*/ 373 w 470" name="T16"/>
                <a:gd fmla="*/ 489 h 498" name="T17"/>
                <a:gd fmla="*/ 434 w 470" name="T18"/>
                <a:gd fmla="*/ 458 h 498" name="T19"/>
                <a:gd fmla="*/ 434 w 470" name="T20"/>
                <a:gd fmla="*/ 458 h 498" name="T21"/>
                <a:gd fmla="*/ 364 w 470" name="T22"/>
                <a:gd fmla="*/ 128 h 498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98" w="470">
                  <a:moveTo>
                    <a:pt x="364" y="128"/>
                  </a:moveTo>
                  <a:cubicBezTo>
                    <a:pt x="280" y="35"/>
                    <a:pt x="157" y="0"/>
                    <a:pt x="43" y="24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16" y="30"/>
                    <a:pt x="0" y="56"/>
                    <a:pt x="5" y="82"/>
                  </a:cubicBezTo>
                  <a:cubicBezTo>
                    <a:pt x="11" y="108"/>
                    <a:pt x="37" y="125"/>
                    <a:pt x="63" y="120"/>
                  </a:cubicBezTo>
                  <a:cubicBezTo>
                    <a:pt x="144" y="102"/>
                    <a:pt x="232" y="128"/>
                    <a:pt x="291" y="193"/>
                  </a:cubicBezTo>
                  <a:cubicBezTo>
                    <a:pt x="351" y="259"/>
                    <a:pt x="367" y="349"/>
                    <a:pt x="341" y="428"/>
                  </a:cubicBezTo>
                  <a:cubicBezTo>
                    <a:pt x="341" y="428"/>
                    <a:pt x="341" y="428"/>
                    <a:pt x="341" y="428"/>
                  </a:cubicBezTo>
                  <a:cubicBezTo>
                    <a:pt x="333" y="454"/>
                    <a:pt x="347" y="481"/>
                    <a:pt x="373" y="489"/>
                  </a:cubicBezTo>
                  <a:cubicBezTo>
                    <a:pt x="398" y="498"/>
                    <a:pt x="426" y="484"/>
                    <a:pt x="434" y="458"/>
                  </a:cubicBezTo>
                  <a:cubicBezTo>
                    <a:pt x="434" y="458"/>
                    <a:pt x="434" y="458"/>
                    <a:pt x="434" y="458"/>
                  </a:cubicBezTo>
                  <a:cubicBezTo>
                    <a:pt x="470" y="347"/>
                    <a:pt x="447" y="221"/>
                    <a:pt x="364" y="128"/>
                  </a:cubicBezTo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61" name="Freeform 7"/>
            <p:cNvSpPr/>
            <p:nvPr/>
          </p:nvSpPr>
          <p:spPr bwMode="auto">
            <a:xfrm>
              <a:off x="3254375" y="623888"/>
              <a:ext cx="920750" cy="966788"/>
            </a:xfrm>
            <a:custGeom>
              <a:gdLst>
                <a:gd fmla="*/ 193 w 245" name="T0"/>
                <a:gd fmla="*/ 62 h 257" name="T1"/>
                <a:gd fmla="*/ 37 w 245" name="T2"/>
                <a:gd fmla="*/ 11 h 257" name="T3"/>
                <a:gd fmla="*/ 5 w 245" name="T4"/>
                <a:gd fmla="*/ 61 h 257" name="T5"/>
                <a:gd fmla="*/ 54 w 245" name="T6"/>
                <a:gd fmla="*/ 94 h 257" name="T7"/>
                <a:gd fmla="*/ 54 w 245" name="T8"/>
                <a:gd fmla="*/ 94 h 257" name="T9"/>
                <a:gd fmla="*/ 131 w 245" name="T10"/>
                <a:gd fmla="*/ 118 h 257" name="T11"/>
                <a:gd fmla="*/ 148 w 245" name="T12"/>
                <a:gd fmla="*/ 197 h 257" name="T13"/>
                <a:gd fmla="*/ 148 w 245" name="T14"/>
                <a:gd fmla="*/ 197 h 257" name="T15"/>
                <a:gd fmla="*/ 175 w 245" name="T16"/>
                <a:gd fmla="*/ 250 h 257" name="T17"/>
                <a:gd fmla="*/ 228 w 245" name="T18"/>
                <a:gd fmla="*/ 223 h 257" name="T19"/>
                <a:gd fmla="*/ 193 w 245" name="T20"/>
                <a:gd fmla="*/ 62 h 25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57" w="245">
                  <a:moveTo>
                    <a:pt x="193" y="62"/>
                  </a:moveTo>
                  <a:cubicBezTo>
                    <a:pt x="153" y="17"/>
                    <a:pt x="92" y="0"/>
                    <a:pt x="37" y="11"/>
                  </a:cubicBezTo>
                  <a:cubicBezTo>
                    <a:pt x="14" y="16"/>
                    <a:pt x="0" y="39"/>
                    <a:pt x="5" y="61"/>
                  </a:cubicBezTo>
                  <a:cubicBezTo>
                    <a:pt x="9" y="84"/>
                    <a:pt x="32" y="98"/>
                    <a:pt x="54" y="94"/>
                  </a:cubicBezTo>
                  <a:cubicBezTo>
                    <a:pt x="54" y="94"/>
                    <a:pt x="54" y="94"/>
                    <a:pt x="54" y="94"/>
                  </a:cubicBezTo>
                  <a:cubicBezTo>
                    <a:pt x="82" y="88"/>
                    <a:pt x="111" y="96"/>
                    <a:pt x="131" y="118"/>
                  </a:cubicBezTo>
                  <a:cubicBezTo>
                    <a:pt x="151" y="140"/>
                    <a:pt x="156" y="170"/>
                    <a:pt x="148" y="197"/>
                  </a:cubicBezTo>
                  <a:cubicBezTo>
                    <a:pt x="148" y="197"/>
                    <a:pt x="148" y="197"/>
                    <a:pt x="148" y="197"/>
                  </a:cubicBezTo>
                  <a:cubicBezTo>
                    <a:pt x="141" y="219"/>
                    <a:pt x="153" y="243"/>
                    <a:pt x="175" y="250"/>
                  </a:cubicBezTo>
                  <a:cubicBezTo>
                    <a:pt x="197" y="257"/>
                    <a:pt x="220" y="245"/>
                    <a:pt x="228" y="223"/>
                  </a:cubicBezTo>
                  <a:cubicBezTo>
                    <a:pt x="245" y="169"/>
                    <a:pt x="234" y="107"/>
                    <a:pt x="193" y="62"/>
                  </a:cubicBezTo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62" name="Freeform 8"/>
            <p:cNvSpPr>
              <a:spLocks noEditPoints="1"/>
            </p:cNvSpPr>
            <p:nvPr/>
          </p:nvSpPr>
          <p:spPr bwMode="auto">
            <a:xfrm>
              <a:off x="958850" y="2016125"/>
              <a:ext cx="1724025" cy="1489075"/>
            </a:xfrm>
            <a:custGeom>
              <a:gdLst>
                <a:gd fmla="*/ 302 w 459" name="T0"/>
                <a:gd fmla="*/ 26 h 396" name="T1"/>
                <a:gd fmla="*/ 45 w 459" name="T2"/>
                <a:gd fmla="*/ 139 h 396" name="T3"/>
                <a:gd fmla="*/ 144 w 459" name="T4"/>
                <a:gd fmla="*/ 362 h 396" name="T5"/>
                <a:gd fmla="*/ 416 w 459" name="T6"/>
                <a:gd fmla="*/ 246 h 396" name="T7"/>
                <a:gd fmla="*/ 302 w 459" name="T8"/>
                <a:gd fmla="*/ 26 h 396" name="T9"/>
                <a:gd fmla="*/ 225 w 459" name="T10"/>
                <a:gd fmla="*/ 257 h 396" name="T11"/>
                <a:gd fmla="*/ 128 w 459" name="T12"/>
                <a:gd fmla="*/ 289 h 396" name="T13"/>
                <a:gd fmla="*/ 107 w 459" name="T14"/>
                <a:gd fmla="*/ 204 h 396" name="T15"/>
                <a:gd fmla="*/ 202 w 459" name="T16"/>
                <a:gd fmla="*/ 172 h 396" name="T17"/>
                <a:gd fmla="*/ 225 w 459" name="T18"/>
                <a:gd fmla="*/ 257 h 396" name="T19"/>
                <a:gd fmla="*/ 292 w 459" name="T20"/>
                <a:gd fmla="*/ 170 h 396" name="T21"/>
                <a:gd fmla="*/ 256 w 459" name="T22"/>
                <a:gd fmla="*/ 184 h 396" name="T23"/>
                <a:gd fmla="*/ 247 w 459" name="T24"/>
                <a:gd fmla="*/ 152 h 396" name="T25"/>
                <a:gd fmla="*/ 282 w 459" name="T26"/>
                <a:gd fmla="*/ 139 h 396" name="T27"/>
                <a:gd fmla="*/ 292 w 459" name="T28"/>
                <a:gd fmla="*/ 170 h 396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396" w="459">
                  <a:moveTo>
                    <a:pt x="302" y="26"/>
                  </a:moveTo>
                  <a:cubicBezTo>
                    <a:pt x="202" y="0"/>
                    <a:pt x="88" y="50"/>
                    <a:pt x="45" y="139"/>
                  </a:cubicBezTo>
                  <a:cubicBezTo>
                    <a:pt x="0" y="229"/>
                    <a:pt x="43" y="329"/>
                    <a:pt x="144" y="362"/>
                  </a:cubicBezTo>
                  <a:cubicBezTo>
                    <a:pt x="249" y="396"/>
                    <a:pt x="373" y="344"/>
                    <a:pt x="416" y="246"/>
                  </a:cubicBezTo>
                  <a:cubicBezTo>
                    <a:pt x="459" y="151"/>
                    <a:pt x="406" y="53"/>
                    <a:pt x="302" y="26"/>
                  </a:cubicBezTo>
                  <a:close/>
                  <a:moveTo>
                    <a:pt x="225" y="257"/>
                  </a:moveTo>
                  <a:cubicBezTo>
                    <a:pt x="205" y="289"/>
                    <a:pt x="161" y="304"/>
                    <a:pt x="128" y="289"/>
                  </a:cubicBezTo>
                  <a:cubicBezTo>
                    <a:pt x="96" y="274"/>
                    <a:pt x="86" y="236"/>
                    <a:pt x="107" y="204"/>
                  </a:cubicBezTo>
                  <a:cubicBezTo>
                    <a:pt x="127" y="173"/>
                    <a:pt x="169" y="159"/>
                    <a:pt x="202" y="172"/>
                  </a:cubicBezTo>
                  <a:cubicBezTo>
                    <a:pt x="235" y="186"/>
                    <a:pt x="245" y="224"/>
                    <a:pt x="225" y="257"/>
                  </a:cubicBezTo>
                  <a:close/>
                  <a:moveTo>
                    <a:pt x="292" y="170"/>
                  </a:moveTo>
                  <a:cubicBezTo>
                    <a:pt x="285" y="183"/>
                    <a:pt x="269" y="189"/>
                    <a:pt x="256" y="184"/>
                  </a:cubicBezTo>
                  <a:cubicBezTo>
                    <a:pt x="243" y="179"/>
                    <a:pt x="240" y="165"/>
                    <a:pt x="247" y="152"/>
                  </a:cubicBezTo>
                  <a:cubicBezTo>
                    <a:pt x="254" y="140"/>
                    <a:pt x="270" y="134"/>
                    <a:pt x="282" y="139"/>
                  </a:cubicBezTo>
                  <a:cubicBezTo>
                    <a:pt x="295" y="144"/>
                    <a:pt x="300" y="158"/>
                    <a:pt x="292" y="17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3546596" y="2454261"/>
            <a:ext cx="174441" cy="506305"/>
            <a:chOff x="6365875" y="2589728"/>
            <a:chExt cx="520700" cy="1511301"/>
          </a:xfrm>
          <a:solidFill>
            <a:srgbClr val="5CB5C5"/>
          </a:solidFill>
        </p:grpSpPr>
        <p:sp>
          <p:nvSpPr>
            <p:cNvPr id="64" name="Oval 13"/>
            <p:cNvSpPr>
              <a:spLocks noChangeArrowheads="1"/>
            </p:cNvSpPr>
            <p:nvPr/>
          </p:nvSpPr>
          <p:spPr bwMode="auto">
            <a:xfrm>
              <a:off x="6503988" y="2589728"/>
              <a:ext cx="244475" cy="244475"/>
            </a:xfrm>
            <a:prstGeom prst="ellipse">
              <a:avLst/>
            </a:prstGeom>
            <a:grpFill/>
            <a:ln>
              <a:noFill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65" name="Freeform 14"/>
            <p:cNvSpPr>
              <a:spLocks noEditPoints="1"/>
            </p:cNvSpPr>
            <p:nvPr/>
          </p:nvSpPr>
          <p:spPr bwMode="auto">
            <a:xfrm>
              <a:off x="6365875" y="2861191"/>
              <a:ext cx="520700" cy="1239838"/>
            </a:xfrm>
            <a:custGeom>
              <a:gdLst>
                <a:gd fmla="*/ 68 w 136" name="T0"/>
                <a:gd fmla="*/ 0 h 328" name="T1"/>
                <a:gd fmla="*/ 0 w 136" name="T2"/>
                <a:gd fmla="*/ 16 h 328" name="T3"/>
                <a:gd fmla="*/ 4 w 136" name="T4"/>
                <a:gd fmla="*/ 156 h 328" name="T5"/>
                <a:gd fmla="*/ 20 w 136" name="T6"/>
                <a:gd fmla="*/ 172 h 328" name="T7"/>
                <a:gd fmla="*/ 22 w 136" name="T8"/>
                <a:gd fmla="*/ 172 h 328" name="T9"/>
                <a:gd fmla="*/ 32 w 136" name="T10"/>
                <a:gd fmla="*/ 312 h 328" name="T11"/>
                <a:gd fmla="*/ 48 w 136" name="T12"/>
                <a:gd fmla="*/ 328 h 328" name="T13"/>
                <a:gd fmla="*/ 64 w 136" name="T14"/>
                <a:gd fmla="*/ 312 h 328" name="T15"/>
                <a:gd fmla="*/ 64 w 136" name="T16"/>
                <a:gd fmla="*/ 176 h 328" name="T17"/>
                <a:gd fmla="*/ 72 w 136" name="T18"/>
                <a:gd fmla="*/ 176 h 328" name="T19"/>
                <a:gd fmla="*/ 72 w 136" name="T20"/>
                <a:gd fmla="*/ 312 h 328" name="T21"/>
                <a:gd fmla="*/ 88 w 136" name="T22"/>
                <a:gd fmla="*/ 328 h 328" name="T23"/>
                <a:gd fmla="*/ 104 w 136" name="T24"/>
                <a:gd fmla="*/ 312 h 328" name="T25"/>
                <a:gd fmla="*/ 114 w 136" name="T26"/>
                <a:gd fmla="*/ 172 h 328" name="T27"/>
                <a:gd fmla="*/ 116 w 136" name="T28"/>
                <a:gd fmla="*/ 172 h 328" name="T29"/>
                <a:gd fmla="*/ 132 w 136" name="T30"/>
                <a:gd fmla="*/ 156 h 328" name="T31"/>
                <a:gd fmla="*/ 136 w 136" name="T32"/>
                <a:gd fmla="*/ 16 h 328" name="T33"/>
                <a:gd fmla="*/ 68 w 136" name="T34"/>
                <a:gd fmla="*/ 0 h 328" name="T35"/>
                <a:gd fmla="*/ 76 w 136" name="T36"/>
                <a:gd fmla="*/ 116 h 328" name="T37"/>
                <a:gd fmla="*/ 68 w 136" name="T38"/>
                <a:gd fmla="*/ 124 h 328" name="T39"/>
                <a:gd fmla="*/ 60 w 136" name="T40"/>
                <a:gd fmla="*/ 116 h 328" name="T41"/>
                <a:gd fmla="*/ 64 w 136" name="T42"/>
                <a:gd fmla="*/ 20 h 328" name="T43"/>
                <a:gd fmla="*/ 60 w 136" name="T44"/>
                <a:gd fmla="*/ 12 h 328" name="T45"/>
                <a:gd fmla="*/ 68 w 136" name="T46"/>
                <a:gd fmla="*/ 8 h 328" name="T47"/>
                <a:gd fmla="*/ 76 w 136" name="T48"/>
                <a:gd fmla="*/ 12 h 328" name="T49"/>
                <a:gd fmla="*/ 72 w 136" name="T50"/>
                <a:gd fmla="*/ 20 h 328" name="T51"/>
                <a:gd fmla="*/ 76 w 136" name="T52"/>
                <a:gd fmla="*/ 116 h 328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328" w="136">
                  <a:moveTo>
                    <a:pt x="68" y="0"/>
                  </a:moveTo>
                  <a:cubicBezTo>
                    <a:pt x="32" y="0"/>
                    <a:pt x="0" y="16"/>
                    <a:pt x="0" y="16"/>
                  </a:cubicBezTo>
                  <a:cubicBezTo>
                    <a:pt x="4" y="156"/>
                    <a:pt x="4" y="156"/>
                    <a:pt x="4" y="156"/>
                  </a:cubicBezTo>
                  <a:cubicBezTo>
                    <a:pt x="4" y="165"/>
                    <a:pt x="11" y="172"/>
                    <a:pt x="20" y="172"/>
                  </a:cubicBezTo>
                  <a:cubicBezTo>
                    <a:pt x="21" y="172"/>
                    <a:pt x="21" y="172"/>
                    <a:pt x="22" y="172"/>
                  </a:cubicBezTo>
                  <a:cubicBezTo>
                    <a:pt x="32" y="312"/>
                    <a:pt x="32" y="312"/>
                    <a:pt x="32" y="312"/>
                  </a:cubicBezTo>
                  <a:cubicBezTo>
                    <a:pt x="32" y="321"/>
                    <a:pt x="39" y="328"/>
                    <a:pt x="48" y="328"/>
                  </a:cubicBezTo>
                  <a:cubicBezTo>
                    <a:pt x="57" y="328"/>
                    <a:pt x="64" y="321"/>
                    <a:pt x="64" y="312"/>
                  </a:cubicBezTo>
                  <a:cubicBezTo>
                    <a:pt x="64" y="176"/>
                    <a:pt x="64" y="176"/>
                    <a:pt x="64" y="176"/>
                  </a:cubicBezTo>
                  <a:cubicBezTo>
                    <a:pt x="72" y="176"/>
                    <a:pt x="72" y="176"/>
                    <a:pt x="72" y="176"/>
                  </a:cubicBezTo>
                  <a:cubicBezTo>
                    <a:pt x="72" y="312"/>
                    <a:pt x="72" y="312"/>
                    <a:pt x="72" y="312"/>
                  </a:cubicBezTo>
                  <a:cubicBezTo>
                    <a:pt x="72" y="321"/>
                    <a:pt x="79" y="328"/>
                    <a:pt x="88" y="328"/>
                  </a:cubicBezTo>
                  <a:cubicBezTo>
                    <a:pt x="97" y="328"/>
                    <a:pt x="104" y="321"/>
                    <a:pt x="104" y="312"/>
                  </a:cubicBezTo>
                  <a:cubicBezTo>
                    <a:pt x="114" y="172"/>
                    <a:pt x="114" y="172"/>
                    <a:pt x="114" y="172"/>
                  </a:cubicBezTo>
                  <a:cubicBezTo>
                    <a:pt x="115" y="172"/>
                    <a:pt x="115" y="172"/>
                    <a:pt x="116" y="172"/>
                  </a:cubicBezTo>
                  <a:cubicBezTo>
                    <a:pt x="125" y="172"/>
                    <a:pt x="132" y="165"/>
                    <a:pt x="132" y="156"/>
                  </a:cubicBezTo>
                  <a:cubicBezTo>
                    <a:pt x="136" y="16"/>
                    <a:pt x="136" y="16"/>
                    <a:pt x="136" y="16"/>
                  </a:cubicBezTo>
                  <a:cubicBezTo>
                    <a:pt x="136" y="16"/>
                    <a:pt x="104" y="0"/>
                    <a:pt x="68" y="0"/>
                  </a:cubicBezTo>
                  <a:close/>
                  <a:moveTo>
                    <a:pt x="76" y="116"/>
                  </a:moveTo>
                  <a:cubicBezTo>
                    <a:pt x="68" y="124"/>
                    <a:pt x="68" y="124"/>
                    <a:pt x="68" y="124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4" y="20"/>
                    <a:pt x="64" y="20"/>
                    <a:pt x="64" y="20"/>
                  </a:cubicBezTo>
                  <a:cubicBezTo>
                    <a:pt x="60" y="12"/>
                    <a:pt x="60" y="12"/>
                    <a:pt x="60" y="12"/>
                  </a:cubicBezTo>
                  <a:cubicBezTo>
                    <a:pt x="60" y="12"/>
                    <a:pt x="60" y="8"/>
                    <a:pt x="68" y="8"/>
                  </a:cubicBezTo>
                  <a:cubicBezTo>
                    <a:pt x="76" y="8"/>
                    <a:pt x="76" y="12"/>
                    <a:pt x="76" y="12"/>
                  </a:cubicBezTo>
                  <a:cubicBezTo>
                    <a:pt x="72" y="20"/>
                    <a:pt x="72" y="20"/>
                    <a:pt x="72" y="20"/>
                  </a:cubicBezTo>
                  <a:lnTo>
                    <a:pt x="76" y="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</p:grpSp>
      <p:sp>
        <p:nvSpPr>
          <p:cNvPr id="32792" name="Freeform 5"/>
          <p:cNvSpPr>
            <a:spLocks noEditPoints="1"/>
          </p:cNvSpPr>
          <p:nvPr/>
        </p:nvSpPr>
        <p:spPr bwMode="auto">
          <a:xfrm>
            <a:off x="1889125" y="2473325"/>
            <a:ext cx="549275" cy="498475"/>
          </a:xfrm>
          <a:custGeom>
            <a:gdLst>
              <a:gd fmla="*/ 158490 w 682" name="T0"/>
              <a:gd fmla="*/ 309740 h 619" name="T1"/>
              <a:gd fmla="*/ 158490 w 682" name="T2"/>
              <a:gd fmla="*/ 137931 h 619" name="T3"/>
              <a:gd fmla="*/ 55512 w 682" name="T4"/>
              <a:gd fmla="*/ 137931 h 619" name="T5"/>
              <a:gd fmla="*/ 0 w 682" name="T6"/>
              <a:gd fmla="*/ 193587 h 619" name="T7"/>
              <a:gd fmla="*/ 0 w 682" name="T8"/>
              <a:gd fmla="*/ 361363 h 619" name="T9"/>
              <a:gd fmla="*/ 55512 w 682" name="T10"/>
              <a:gd fmla="*/ 412986 h 619" name="T11"/>
              <a:gd fmla="*/ 81256 w 682" name="T12"/>
              <a:gd fmla="*/ 412986 h 619" name="T13"/>
              <a:gd fmla="*/ 81256 w 682" name="T14"/>
              <a:gd fmla="*/ 499294 h 619" name="T15"/>
              <a:gd fmla="*/ 162513 w 682" name="T16"/>
              <a:gd fmla="*/ 412986 h 619" name="T17"/>
              <a:gd fmla="*/ 300086 w 682" name="T18"/>
              <a:gd fmla="*/ 412986 h 619" name="T19"/>
              <a:gd fmla="*/ 355597 w 682" name="T20"/>
              <a:gd fmla="*/ 361363 h 619" name="T21"/>
              <a:gd fmla="*/ 355597 w 682" name="T22"/>
              <a:gd fmla="*/ 309740 h 619" name="T23"/>
              <a:gd fmla="*/ 351575 w 682" name="T24"/>
              <a:gd fmla="*/ 309740 h 619" name="T25"/>
              <a:gd fmla="*/ 158490 w 682" name="T26"/>
              <a:gd fmla="*/ 309740 h 619" name="T27"/>
              <a:gd fmla="*/ 493170 w 682" name="T28"/>
              <a:gd fmla="*/ 0 h 619" name="T29"/>
              <a:gd fmla="*/ 248596 w 682" name="T30"/>
              <a:gd fmla="*/ 0 h 619" name="T31"/>
              <a:gd fmla="*/ 193085 w 682" name="T32"/>
              <a:gd fmla="*/ 56463 h 619" name="T33"/>
              <a:gd fmla="*/ 193085 w 682" name="T34"/>
              <a:gd fmla="*/ 275862 h 619" name="T35"/>
              <a:gd fmla="*/ 386169 w 682" name="T36"/>
              <a:gd fmla="*/ 275862 h 619" name="T37"/>
              <a:gd fmla="*/ 467426 w 682" name="T38"/>
              <a:gd fmla="*/ 361363 h 619" name="T39"/>
              <a:gd fmla="*/ 467426 w 682" name="T40"/>
              <a:gd fmla="*/ 275862 h 619" name="T41"/>
              <a:gd fmla="*/ 493170 w 682" name="T42"/>
              <a:gd fmla="*/ 275862 h 619" name="T43"/>
              <a:gd fmla="*/ 548682 w 682" name="T44"/>
              <a:gd fmla="*/ 224239 h 619" name="T45"/>
              <a:gd fmla="*/ 548682 w 682" name="T46"/>
              <a:gd fmla="*/ 56463 h 619" name="T47"/>
              <a:gd fmla="*/ 493170 w 682" name="T48"/>
              <a:gd fmla="*/ 0 h 619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w 682" name="T75"/>
              <a:gd fmla="*/ 0 h 619" name="T76"/>
              <a:gd fmla="*/ 682 w 682" name="T77"/>
              <a:gd fmla="*/ 619 h 619" name="T78"/>
            </a:gdLst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b="T78" l="T75" r="T77" t="T76"/>
            <a:pathLst>
              <a:path h="619" w="682">
                <a:moveTo>
                  <a:pt x="197" y="384"/>
                </a:moveTo>
                <a:cubicBezTo>
                  <a:pt x="197" y="171"/>
                  <a:pt x="197" y="171"/>
                  <a:pt x="197" y="171"/>
                </a:cubicBezTo>
                <a:cubicBezTo>
                  <a:pt x="69" y="171"/>
                  <a:pt x="69" y="171"/>
                  <a:pt x="69" y="171"/>
                </a:cubicBezTo>
                <a:cubicBezTo>
                  <a:pt x="32" y="171"/>
                  <a:pt x="0" y="203"/>
                  <a:pt x="0" y="240"/>
                </a:cubicBezTo>
                <a:cubicBezTo>
                  <a:pt x="0" y="448"/>
                  <a:pt x="0" y="448"/>
                  <a:pt x="0" y="448"/>
                </a:cubicBezTo>
                <a:cubicBezTo>
                  <a:pt x="0" y="486"/>
                  <a:pt x="32" y="512"/>
                  <a:pt x="69" y="512"/>
                </a:cubicBezTo>
                <a:cubicBezTo>
                  <a:pt x="101" y="512"/>
                  <a:pt x="101" y="512"/>
                  <a:pt x="101" y="512"/>
                </a:cubicBezTo>
                <a:cubicBezTo>
                  <a:pt x="101" y="619"/>
                  <a:pt x="101" y="619"/>
                  <a:pt x="101" y="619"/>
                </a:cubicBezTo>
                <a:cubicBezTo>
                  <a:pt x="202" y="512"/>
                  <a:pt x="202" y="512"/>
                  <a:pt x="202" y="512"/>
                </a:cubicBezTo>
                <a:cubicBezTo>
                  <a:pt x="373" y="512"/>
                  <a:pt x="373" y="512"/>
                  <a:pt x="373" y="512"/>
                </a:cubicBezTo>
                <a:cubicBezTo>
                  <a:pt x="410" y="512"/>
                  <a:pt x="442" y="486"/>
                  <a:pt x="442" y="448"/>
                </a:cubicBezTo>
                <a:cubicBezTo>
                  <a:pt x="442" y="384"/>
                  <a:pt x="442" y="384"/>
                  <a:pt x="442" y="384"/>
                </a:cubicBezTo>
                <a:cubicBezTo>
                  <a:pt x="442" y="384"/>
                  <a:pt x="437" y="384"/>
                  <a:pt x="437" y="384"/>
                </a:cubicBezTo>
                <a:cubicBezTo>
                  <a:pt x="197" y="384"/>
                  <a:pt x="197" y="384"/>
                  <a:pt x="197" y="384"/>
                </a:cubicBezTo>
                <a:close/>
                <a:moveTo>
                  <a:pt x="613" y="0"/>
                </a:moveTo>
                <a:cubicBezTo>
                  <a:pt x="309" y="0"/>
                  <a:pt x="309" y="0"/>
                  <a:pt x="309" y="0"/>
                </a:cubicBezTo>
                <a:cubicBezTo>
                  <a:pt x="272" y="0"/>
                  <a:pt x="240" y="32"/>
                  <a:pt x="240" y="70"/>
                </a:cubicBezTo>
                <a:cubicBezTo>
                  <a:pt x="240" y="342"/>
                  <a:pt x="240" y="342"/>
                  <a:pt x="240" y="342"/>
                </a:cubicBezTo>
                <a:cubicBezTo>
                  <a:pt x="480" y="342"/>
                  <a:pt x="480" y="342"/>
                  <a:pt x="480" y="342"/>
                </a:cubicBezTo>
                <a:cubicBezTo>
                  <a:pt x="581" y="448"/>
                  <a:pt x="581" y="448"/>
                  <a:pt x="581" y="448"/>
                </a:cubicBezTo>
                <a:cubicBezTo>
                  <a:pt x="581" y="342"/>
                  <a:pt x="581" y="342"/>
                  <a:pt x="581" y="342"/>
                </a:cubicBezTo>
                <a:cubicBezTo>
                  <a:pt x="613" y="342"/>
                  <a:pt x="613" y="342"/>
                  <a:pt x="613" y="342"/>
                </a:cubicBezTo>
                <a:cubicBezTo>
                  <a:pt x="650" y="342"/>
                  <a:pt x="682" y="315"/>
                  <a:pt x="682" y="278"/>
                </a:cubicBezTo>
                <a:cubicBezTo>
                  <a:pt x="682" y="70"/>
                  <a:pt x="682" y="70"/>
                  <a:pt x="682" y="70"/>
                </a:cubicBezTo>
                <a:cubicBezTo>
                  <a:pt x="682" y="32"/>
                  <a:pt x="650" y="0"/>
                  <a:pt x="613" y="0"/>
                </a:cubicBezTo>
                <a:close/>
              </a:path>
            </a:pathLst>
          </a:custGeom>
          <a:solidFill>
            <a:srgbClr val="5CB5C5"/>
          </a:solidFill>
          <a:ln>
            <a:noFill/>
          </a:ln>
          <a:extLst>
            <a:ext uri="{91240B29-F687-4F45-9708-019B960494DF}">
              <a14:hiddenLine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34290" lIns="68580" rIns="68580" tIns="34290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>
              <a:solidFill>
                <a:srgbClr val="FFFBE3"/>
              </a:solidFill>
            </a:endParaRPr>
          </a:p>
        </p:txBody>
      </p:sp>
      <p:sp>
        <p:nvSpPr>
          <p:cNvPr id="67" name="任意多边形 66"/>
          <p:cNvSpPr/>
          <p:nvPr/>
        </p:nvSpPr>
        <p:spPr>
          <a:xfrm rot="8100000">
            <a:off x="6526213" y="2511425"/>
            <a:ext cx="423862" cy="422275"/>
          </a:xfrm>
          <a:custGeom>
            <a:gdLst>
              <a:gd fmla="*/ 207083 w 688402" name="connsiteX0"/>
              <a:gd fmla="*/ 481320 h 688402" name="connsiteY0"/>
              <a:gd fmla="*/ 484188 w 688402" name="connsiteX1"/>
              <a:gd fmla="*/ 481320 h 688402" name="connsiteY1"/>
              <a:gd fmla="*/ 484188 w 688402" name="connsiteX2"/>
              <a:gd fmla="*/ 204215 h 688402" name="connsiteY2"/>
              <a:gd fmla="*/ 207083 w 688402" name="connsiteX3"/>
              <a:gd fmla="*/ 204215 h 688402" name="connsiteY3"/>
              <a:gd fmla="*/ 207083 w 688402" name="connsiteX4"/>
              <a:gd fmla="*/ 481320 h 688402" name="connsiteY4"/>
              <a:gd fmla="*/ 100814 w 688402" name="connsiteX5"/>
              <a:gd fmla="*/ 587588 h 688402" name="connsiteY5"/>
              <a:gd fmla="*/ 0 w 688402" name="connsiteX6"/>
              <a:gd fmla="*/ 344201 h 688402" name="connsiteY6"/>
              <a:gd fmla="*/ 1 w 688402" name="connsiteX7"/>
              <a:gd fmla="*/ 344201 h 688402" name="connsiteY7"/>
              <a:gd fmla="*/ 344202 w 688402" name="connsiteX8"/>
              <a:gd fmla="*/ 0 h 688402" name="connsiteY8"/>
              <a:gd fmla="*/ 688402 w 688402" name="connsiteX9"/>
              <a:gd fmla="*/ 0 h 688402" name="connsiteY9"/>
              <a:gd fmla="*/ 688402 w 688402" name="connsiteX10"/>
              <a:gd fmla="*/ 344201 h 688402" name="connsiteY10"/>
              <a:gd fmla="*/ 344201 w 688402" name="connsiteX11"/>
              <a:gd fmla="*/ 688402 h 688402" name="connsiteY11"/>
              <a:gd fmla="*/ 100814 w 688402" name="connsiteX12"/>
              <a:gd fmla="*/ 587588 h 688402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688402" w="688402">
                <a:moveTo>
                  <a:pt x="207083" y="481320"/>
                </a:moveTo>
                <a:cubicBezTo>
                  <a:pt x="283603" y="557840"/>
                  <a:pt x="407668" y="557840"/>
                  <a:pt x="484188" y="481320"/>
                </a:cubicBezTo>
                <a:cubicBezTo>
                  <a:pt x="560708" y="404800"/>
                  <a:pt x="560708" y="280735"/>
                  <a:pt x="484188" y="204215"/>
                </a:cubicBezTo>
                <a:cubicBezTo>
                  <a:pt x="407668" y="127694"/>
                  <a:pt x="283603" y="127694"/>
                  <a:pt x="207083" y="204215"/>
                </a:cubicBezTo>
                <a:cubicBezTo>
                  <a:pt x="130563" y="280735"/>
                  <a:pt x="130563" y="404800"/>
                  <a:pt x="207083" y="481320"/>
                </a:cubicBezTo>
                <a:close/>
                <a:moveTo>
                  <a:pt x="100814" y="587588"/>
                </a:moveTo>
                <a:cubicBezTo>
                  <a:pt x="38526" y="525300"/>
                  <a:pt x="0" y="439249"/>
                  <a:pt x="0" y="344201"/>
                </a:cubicBezTo>
                <a:lnTo>
                  <a:pt x="1" y="344201"/>
                </a:lnTo>
                <a:cubicBezTo>
                  <a:pt x="1" y="154104"/>
                  <a:pt x="154105" y="0"/>
                  <a:pt x="344202" y="0"/>
                </a:cubicBezTo>
                <a:lnTo>
                  <a:pt x="688402" y="0"/>
                </a:lnTo>
                <a:lnTo>
                  <a:pt x="688402" y="344201"/>
                </a:lnTo>
                <a:cubicBezTo>
                  <a:pt x="688402" y="534298"/>
                  <a:pt x="534298" y="688402"/>
                  <a:pt x="344201" y="688402"/>
                </a:cubicBezTo>
                <a:cubicBezTo>
                  <a:pt x="249153" y="688402"/>
                  <a:pt x="163102" y="649876"/>
                  <a:pt x="100814" y="587588"/>
                </a:cubicBezTo>
                <a:close/>
              </a:path>
            </a:pathLst>
          </a:custGeom>
          <a:solidFill>
            <a:srgbClr val="5CB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2794" name="文本框 67"/>
          <p:cNvSpPr txBox="1">
            <a:spLocks noChangeArrowheads="1"/>
          </p:cNvSpPr>
          <p:nvPr/>
        </p:nvSpPr>
        <p:spPr bwMode="auto">
          <a:xfrm>
            <a:off x="346075" y="304800"/>
            <a:ext cx="3185160" cy="525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b="1" lang="zh-CN" sz="3000">
                <a:solidFill>
                  <a:schemeClr val="bg1"/>
                </a:solidFill>
              </a:rPr>
              <a:t>模板内使用的图标</a:t>
            </a:r>
          </a:p>
        </p:txBody>
      </p:sp>
      <p:sp>
        <p:nvSpPr>
          <p:cNvPr id="32795" name="文本框 68"/>
          <p:cNvSpPr txBox="1">
            <a:spLocks noChangeArrowheads="1"/>
          </p:cNvSpPr>
          <p:nvPr/>
        </p:nvSpPr>
        <p:spPr bwMode="auto">
          <a:xfrm>
            <a:off x="387350" y="803275"/>
            <a:ext cx="2931159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zh-CN" lang="en-US">
                <a:solidFill>
                  <a:schemeClr val="bg1"/>
                </a:solidFill>
              </a:rPr>
              <a:t>The icons used in template.</a:t>
            </a:r>
          </a:p>
        </p:txBody>
      </p:sp>
      <p:sp>
        <p:nvSpPr>
          <p:cNvPr id="70" name="任意多边形 69"/>
          <p:cNvSpPr/>
          <p:nvPr/>
        </p:nvSpPr>
        <p:spPr>
          <a:xfrm>
            <a:off x="8061325" y="2473325"/>
            <a:ext cx="549275" cy="549275"/>
          </a:xfrm>
          <a:custGeom>
            <a:gdLst>
              <a:gd fmla="*/ 189215 w 732400" name="connsiteX0"/>
              <a:gd fmla="*/ 434809 h 732400" name="connsiteY0"/>
              <a:gd fmla="*/ 356104 w 732400" name="connsiteX1"/>
              <a:gd fmla="*/ 601697 h 732400" name="connsiteY1"/>
              <a:gd fmla="*/ 522993 w 732400" name="connsiteX2"/>
              <a:gd fmla="*/ 434809 h 732400" name="connsiteY2"/>
              <a:gd fmla="*/ 356104 w 732400" name="connsiteX3"/>
              <a:gd fmla="*/ 574759 h 732400" name="connsiteY3"/>
              <a:gd fmla="*/ 189215 w 732400" name="connsiteX4"/>
              <a:gd fmla="*/ 434809 h 732400" name="connsiteY4"/>
              <a:gd fmla="*/ 505123 w 732400" name="connsiteX5"/>
              <a:gd fmla="*/ 191364 h 732400" name="connsiteY5"/>
              <a:gd fmla="*/ 417873 w 732400" name="connsiteX6"/>
              <a:gd fmla="*/ 278614 h 732400" name="connsiteY6"/>
              <a:gd fmla="*/ 505123 w 732400" name="connsiteX7"/>
              <a:gd fmla="*/ 365864 h 732400" name="connsiteY7"/>
              <a:gd fmla="*/ 592373 w 732400" name="connsiteX8"/>
              <a:gd fmla="*/ 278614 h 732400" name="connsiteY8"/>
              <a:gd fmla="*/ 505123 w 732400" name="connsiteX9"/>
              <a:gd fmla="*/ 191364 h 732400" name="connsiteY9"/>
              <a:gd fmla="*/ 216189 w 732400" name="connsiteX10"/>
              <a:gd fmla="*/ 191364 h 732400" name="connsiteY10"/>
              <a:gd fmla="*/ 128939 w 732400" name="connsiteX11"/>
              <a:gd fmla="*/ 278614 h 732400" name="connsiteY11"/>
              <a:gd fmla="*/ 216189 w 732400" name="connsiteX12"/>
              <a:gd fmla="*/ 365864 h 732400" name="connsiteY12"/>
              <a:gd fmla="*/ 303439 w 732400" name="connsiteX13"/>
              <a:gd fmla="*/ 278614 h 732400" name="connsiteY13"/>
              <a:gd fmla="*/ 216189 w 732400" name="connsiteX14"/>
              <a:gd fmla="*/ 191364 h 732400" name="connsiteY14"/>
              <a:gd fmla="*/ 366200 w 732400" name="connsiteX15"/>
              <a:gd fmla="*/ 0 h 732400" name="connsiteY15"/>
              <a:gd fmla="*/ 732400 w 732400" name="connsiteX16"/>
              <a:gd fmla="*/ 366200 h 732400" name="connsiteY16"/>
              <a:gd fmla="*/ 366200 w 732400" name="connsiteX17"/>
              <a:gd fmla="*/ 732400 h 732400" name="connsiteY17"/>
              <a:gd fmla="*/ 0 w 732400" name="connsiteX18"/>
              <a:gd fmla="*/ 366200 h 732400" name="connsiteY18"/>
              <a:gd fmla="*/ 366200 w 732400" name="connsiteX19"/>
              <a:gd fmla="*/ 0 h 732400" name="connsiteY1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b="b" l="l" r="r" t="t"/>
            <a:pathLst>
              <a:path h="732400" w="732400">
                <a:moveTo>
                  <a:pt x="189215" y="434809"/>
                </a:moveTo>
                <a:cubicBezTo>
                  <a:pt x="189215" y="526979"/>
                  <a:pt x="263934" y="601697"/>
                  <a:pt x="356104" y="601697"/>
                </a:cubicBezTo>
                <a:cubicBezTo>
                  <a:pt x="448274" y="601697"/>
                  <a:pt x="522993" y="526979"/>
                  <a:pt x="522993" y="434809"/>
                </a:cubicBezTo>
                <a:cubicBezTo>
                  <a:pt x="508669" y="515761"/>
                  <a:pt x="438314" y="574759"/>
                  <a:pt x="356104" y="574759"/>
                </a:cubicBezTo>
                <a:cubicBezTo>
                  <a:pt x="273894" y="574759"/>
                  <a:pt x="203539" y="515761"/>
                  <a:pt x="189215" y="434809"/>
                </a:cubicBezTo>
                <a:close/>
                <a:moveTo>
                  <a:pt x="505123" y="191364"/>
                </a:moveTo>
                <a:cubicBezTo>
                  <a:pt x="456936" y="191364"/>
                  <a:pt x="417873" y="230427"/>
                  <a:pt x="417873" y="278614"/>
                </a:cubicBezTo>
                <a:cubicBezTo>
                  <a:pt x="417873" y="326801"/>
                  <a:pt x="456936" y="365864"/>
                  <a:pt x="505123" y="365864"/>
                </a:cubicBezTo>
                <a:cubicBezTo>
                  <a:pt x="553310" y="365864"/>
                  <a:pt x="592373" y="326801"/>
                  <a:pt x="592373" y="278614"/>
                </a:cubicBezTo>
                <a:cubicBezTo>
                  <a:pt x="592373" y="230427"/>
                  <a:pt x="553310" y="191364"/>
                  <a:pt x="505123" y="191364"/>
                </a:cubicBezTo>
                <a:close/>
                <a:moveTo>
                  <a:pt x="216189" y="191364"/>
                </a:moveTo>
                <a:cubicBezTo>
                  <a:pt x="168002" y="191364"/>
                  <a:pt x="128939" y="230427"/>
                  <a:pt x="128939" y="278614"/>
                </a:cubicBezTo>
                <a:cubicBezTo>
                  <a:pt x="128939" y="326801"/>
                  <a:pt x="168002" y="365864"/>
                  <a:pt x="216189" y="365864"/>
                </a:cubicBezTo>
                <a:cubicBezTo>
                  <a:pt x="264376" y="365864"/>
                  <a:pt x="303439" y="326801"/>
                  <a:pt x="303439" y="278614"/>
                </a:cubicBezTo>
                <a:cubicBezTo>
                  <a:pt x="303439" y="230427"/>
                  <a:pt x="264376" y="191364"/>
                  <a:pt x="216189" y="191364"/>
                </a:cubicBezTo>
                <a:close/>
                <a:moveTo>
                  <a:pt x="366200" y="0"/>
                </a:moveTo>
                <a:cubicBezTo>
                  <a:pt x="568447" y="0"/>
                  <a:pt x="732400" y="163953"/>
                  <a:pt x="732400" y="366200"/>
                </a:cubicBezTo>
                <a:cubicBezTo>
                  <a:pt x="732400" y="568447"/>
                  <a:pt x="568447" y="732400"/>
                  <a:pt x="366200" y="732400"/>
                </a:cubicBezTo>
                <a:cubicBezTo>
                  <a:pt x="163953" y="732400"/>
                  <a:pt x="0" y="568447"/>
                  <a:pt x="0" y="366200"/>
                </a:cubicBezTo>
                <a:cubicBezTo>
                  <a:pt x="0" y="163953"/>
                  <a:pt x="163953" y="0"/>
                  <a:pt x="366200" y="0"/>
                </a:cubicBezTo>
                <a:close/>
              </a:path>
            </a:pathLst>
          </a:custGeom>
          <a:solidFill>
            <a:srgbClr val="5CB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</p:spTree>
  </p:cSld>
  <p:clrMapOvr>
    <a:masterClrMapping/>
  </p:clrMapOvr>
  <p:transition spd="slow">
    <p:fade/>
  </p:transition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8" name="TextBox 18"/>
          <p:cNvSpPr txBox="1">
            <a:spLocks noChangeArrowheads="1"/>
          </p:cNvSpPr>
          <p:nvPr/>
        </p:nvSpPr>
        <p:spPr bwMode="auto">
          <a:xfrm>
            <a:off x="3175" y="6350"/>
            <a:ext cx="20116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>
                <a:solidFill>
                  <a:schemeClr val="bg1"/>
                </a:solidFill>
              </a:rPr>
              <a:t>双击此处添加标题</a:t>
            </a:r>
          </a:p>
        </p:txBody>
      </p:sp>
      <p:grpSp>
        <p:nvGrpSpPr>
          <p:cNvPr id="14339" name="组合 19"/>
          <p:cNvGrpSpPr/>
          <p:nvPr/>
        </p:nvGrpSpPr>
        <p:grpSpPr>
          <a:xfrm>
            <a:off x="6300788" y="1266825"/>
            <a:ext cx="2592387" cy="2960688"/>
            <a:chOff x="1160463" y="1419622"/>
            <a:chExt cx="5937970" cy="2960526"/>
          </a:xfrm>
        </p:grpSpPr>
        <p:sp>
          <p:nvSpPr>
            <p:cNvPr id="14380" name="Text Box 11"/>
            <p:cNvSpPr txBox="1">
              <a:spLocks noChangeArrowheads="1"/>
            </p:cNvSpPr>
            <p:nvPr/>
          </p:nvSpPr>
          <p:spPr bwMode="auto">
            <a:xfrm>
              <a:off x="1160464" y="1419622"/>
              <a:ext cx="5937970" cy="1462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altLang="en-US" lang="zh-CN" sz="1000">
                  <a:latin charset="-122" pitchFamily="34" typeface="微软雅黑"/>
                </a:rPr>
                <a:t>宁波思翔广告有限公司是浙江地区第一家精品PPT设计机构。拥有国内顶尖的PPT制作技术、顶级的PPT设计团队，坚持精益求精、拒绝平庸的做事精神，帮助您实现美观、精致、严谨、动感的PPT展示效果，让您的PPT创造卓越价值。</a:t>
              </a:r>
            </a:p>
          </p:txBody>
        </p:sp>
        <p:sp>
          <p:nvSpPr>
            <p:cNvPr id="14381" name="矩形 18"/>
            <p:cNvSpPr>
              <a:spLocks noChangeArrowheads="1"/>
            </p:cNvSpPr>
            <p:nvPr/>
          </p:nvSpPr>
          <p:spPr bwMode="auto">
            <a:xfrm>
              <a:off x="1160464" y="2859539"/>
              <a:ext cx="5937970" cy="1531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altLang="zh-CN" lang="en-US" sz="900"/>
                <a:t>SIXIANGPPT, the leader of professional PPT designer in Zhejiang. 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900"/>
                <a:t>5years of making professional PPT, 500 case studies for the classical PPT, make sure you will be satisfied. ……SIXIANGPPT differs from the traditional production model, and create a new PPT experience.</a:t>
              </a:r>
            </a:p>
          </p:txBody>
        </p:sp>
      </p:grpSp>
      <p:grpSp>
        <p:nvGrpSpPr>
          <p:cNvPr id="14340" name="组合 2069"/>
          <p:cNvGrpSpPr/>
          <p:nvPr/>
        </p:nvGrpSpPr>
        <p:grpSpPr>
          <a:xfrm>
            <a:off x="223838" y="1276350"/>
            <a:ext cx="5932487" cy="3151188"/>
            <a:chOff x="151391" y="1045552"/>
            <a:chExt cx="6060497" cy="3220015"/>
          </a:xfrm>
        </p:grpSpPr>
        <p:sp>
          <p:nvSpPr>
            <p:cNvPr id="14341" name="Freeform 13"/>
            <p:cNvSpPr>
              <a:spLocks noEditPoints="1"/>
            </p:cNvSpPr>
            <p:nvPr/>
          </p:nvSpPr>
          <p:spPr bwMode="auto">
            <a:xfrm>
              <a:off x="516425" y="1168533"/>
              <a:ext cx="5695463" cy="2986806"/>
            </a:xfrm>
            <a:custGeom>
              <a:gdLst>
                <a:gd fmla="*/ 119959 w 1092" name="T0"/>
                <a:gd fmla="*/ 2376934 h 573" name="T1"/>
                <a:gd fmla="*/ 234703 w 1092" name="T2"/>
                <a:gd fmla="*/ 1501222 h 573" name="T3"/>
                <a:gd fmla="*/ 354663 w 1092" name="T4"/>
                <a:gd fmla="*/ 891350 h 573" name="T5"/>
                <a:gd fmla="*/ 563287 w 1092" name="T6"/>
                <a:gd fmla="*/ 20850 h 573" name="T7"/>
                <a:gd fmla="*/ 474622 w 1092" name="T8"/>
                <a:gd fmla="*/ 2392572 h 573" name="T9"/>
                <a:gd fmla="*/ 678031 w 1092" name="T10"/>
                <a:gd fmla="*/ 1782701 h 573" name="T11"/>
                <a:gd fmla="*/ 714541 w 1092" name="T12"/>
                <a:gd fmla="*/ 906988 h 573" name="T13"/>
                <a:gd fmla="*/ 834500 w 1092" name="T14"/>
                <a:gd fmla="*/ 297117 h 573" name="T15"/>
                <a:gd fmla="*/ 917950 w 1092" name="T16"/>
                <a:gd fmla="*/ 2689689 h 573" name="T17"/>
                <a:gd fmla="*/ 954459 w 1092" name="T18"/>
                <a:gd fmla="*/ 1782701 h 573" name="T19"/>
                <a:gd fmla="*/ 1157869 w 1092" name="T20"/>
                <a:gd fmla="*/ 1188467 h 573" name="T21"/>
                <a:gd fmla="*/ 1194378 w 1092" name="T22"/>
                <a:gd fmla="*/ 312755 h 573" name="T23"/>
                <a:gd fmla="*/ 1194378 w 1092" name="T24"/>
                <a:gd fmla="*/ 2971168 h 573" name="T25"/>
                <a:gd fmla="*/ 1397788 w 1092" name="T26"/>
                <a:gd fmla="*/ 2095455 h 573" name="T27"/>
                <a:gd fmla="*/ 1429081 w 1092" name="T28"/>
                <a:gd fmla="*/ 1188467 h 573" name="T29"/>
                <a:gd fmla="*/ 1637706 w 1092" name="T30"/>
                <a:gd fmla="*/ 594234 h 573" name="T31"/>
                <a:gd fmla="*/ 1549041 w 1092" name="T32"/>
                <a:gd fmla="*/ 2986806 h 573" name="T33"/>
                <a:gd fmla="*/ 1669000 w 1092" name="T34"/>
                <a:gd fmla="*/ 2392572 h 573" name="T35"/>
                <a:gd fmla="*/ 1872409 w 1092" name="T36"/>
                <a:gd fmla="*/ 1501222 h 573" name="T37"/>
                <a:gd fmla="*/ 1908919 w 1092" name="T38"/>
                <a:gd fmla="*/ 594234 h 573" name="T39"/>
                <a:gd fmla="*/ 2112328 w 1092" name="T40"/>
                <a:gd fmla="*/ 0 h 573" name="T41"/>
                <a:gd fmla="*/ 2112328 w 1092" name="T42"/>
                <a:gd fmla="*/ 2392572 h 573" name="T43"/>
                <a:gd fmla="*/ 2148837 w 1092" name="T44"/>
                <a:gd fmla="*/ 1782701 h 573" name="T45"/>
                <a:gd fmla="*/ 2352247 w 1092" name="T46"/>
                <a:gd fmla="*/ 906988 h 573" name="T47"/>
                <a:gd fmla="*/ 2388756 w 1092" name="T48"/>
                <a:gd fmla="*/ 0 h 573" name="T49"/>
                <a:gd fmla="*/ 2472206 w 1092" name="T50"/>
                <a:gd fmla="*/ 2674052 h 573" name="T51"/>
                <a:gd fmla="*/ 2508715 w 1092" name="T52"/>
                <a:gd fmla="*/ 1798339 h 573" name="T53"/>
                <a:gd fmla="*/ 2623459 w 1092" name="T54"/>
                <a:gd fmla="*/ 1188467 h 573" name="T55"/>
                <a:gd fmla="*/ 2832085 w 1092" name="T56"/>
                <a:gd fmla="*/ 312755 h 573" name="T57"/>
                <a:gd fmla="*/ 2743419 w 1092" name="T58"/>
                <a:gd fmla="*/ 2674052 h 573" name="T59"/>
                <a:gd fmla="*/ 2952044 w 1092" name="T60"/>
                <a:gd fmla="*/ 2079818 h 573" name="T61"/>
                <a:gd fmla="*/ 2983338 w 1092" name="T62"/>
                <a:gd fmla="*/ 1204105 h 573" name="T63"/>
                <a:gd fmla="*/ 3103297 w 1092" name="T64"/>
                <a:gd fmla="*/ 594234 h 573" name="T65"/>
                <a:gd fmla="*/ 3186747 w 1092" name="T66"/>
                <a:gd fmla="*/ 2986806 h 573" name="T67"/>
                <a:gd fmla="*/ 3223256 w 1092" name="T68"/>
                <a:gd fmla="*/ 2079818 h 573" name="T69"/>
                <a:gd fmla="*/ 3426666 w 1092" name="T70"/>
                <a:gd fmla="*/ 1485584 h 573" name="T71"/>
                <a:gd fmla="*/ 3463175 w 1092" name="T72"/>
                <a:gd fmla="*/ 609871 h 573" name="T73"/>
                <a:gd fmla="*/ 3583134 w 1092" name="T74"/>
                <a:gd fmla="*/ 0 h 573" name="T75"/>
                <a:gd fmla="*/ 3666584 w 1092" name="T76"/>
                <a:gd fmla="*/ 2376934 h 573" name="T77"/>
                <a:gd fmla="*/ 3703094 w 1092" name="T78"/>
                <a:gd fmla="*/ 1485584 h 573" name="T79"/>
                <a:gd fmla="*/ 3906503 w 1092" name="T80"/>
                <a:gd fmla="*/ 891350 h 573" name="T81"/>
                <a:gd fmla="*/ 3937797 w 1092" name="T82"/>
                <a:gd fmla="*/ 20850 h 573" name="T83"/>
                <a:gd fmla="*/ 3937797 w 1092" name="T84"/>
                <a:gd fmla="*/ 2674052 h 573" name="T85"/>
                <a:gd fmla="*/ 4146422 w 1092" name="T86"/>
                <a:gd fmla="*/ 1798339 h 573" name="T87"/>
                <a:gd fmla="*/ 4177715 w 1092" name="T88"/>
                <a:gd fmla="*/ 891350 h 573" name="T89"/>
                <a:gd fmla="*/ 4381125 w 1092" name="T90"/>
                <a:gd fmla="*/ 297117 h 573" name="T91"/>
                <a:gd fmla="*/ 4297675 w 1092" name="T92"/>
                <a:gd fmla="*/ 2689689 h 573" name="T93"/>
                <a:gd fmla="*/ 4417634 w 1092" name="T94"/>
                <a:gd fmla="*/ 2079818 h 573" name="T95"/>
                <a:gd fmla="*/ 4621043 w 1092" name="T96"/>
                <a:gd fmla="*/ 1204105 h 573" name="T97"/>
                <a:gd fmla="*/ 4657553 w 1092" name="T98"/>
                <a:gd fmla="*/ 297117 h 573" name="T99"/>
                <a:gd fmla="*/ 4741003 w 1092" name="T100"/>
                <a:gd fmla="*/ 2971168 h 573" name="T101"/>
                <a:gd fmla="*/ 4777512 w 1092" name="T102"/>
                <a:gd fmla="*/ 2095455 h 573" name="T103"/>
                <a:gd fmla="*/ 4897471 w 1092" name="T104"/>
                <a:gd fmla="*/ 1485584 h 573" name="T105"/>
                <a:gd fmla="*/ 5100881 w 1092" name="T106"/>
                <a:gd fmla="*/ 609871 h 573" name="T107"/>
                <a:gd fmla="*/ 5017431 w 1092" name="T108"/>
                <a:gd fmla="*/ 2971168 h 573" name="T109"/>
                <a:gd fmla="*/ 5132174 w 1092" name="T110"/>
                <a:gd fmla="*/ 2376934 h 573" name="T111"/>
                <a:gd fmla="*/ 5252134 w 1092" name="T112"/>
                <a:gd fmla="*/ 1501222 h 573" name="T113"/>
                <a:gd fmla="*/ 5372094 w 1092" name="T114"/>
                <a:gd fmla="*/ 891350 h 573" name="T115"/>
                <a:gd fmla="*/ 5575504 w 1092" name="T116"/>
                <a:gd fmla="*/ 20850 h 573" name="T117"/>
                <a:gd fmla="*/ 5492054 w 1092" name="T118"/>
                <a:gd fmla="*/ 2392572 h 573" name="T119"/>
                <a:gd fmla="*/ 83450 w 1092" name="T120"/>
                <a:gd fmla="*/ 1782701 h 573" name="T121"/>
                <a:gd fmla="*/ 5612013 w 1092" name="T122"/>
                <a:gd fmla="*/ 906988 h 573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  <a:gd fmla="*/ 0 w 1092" name="T186"/>
                <a:gd fmla="*/ 0 h 573" name="T187"/>
                <a:gd fmla="*/ 1092 w 1092" name="T188"/>
                <a:gd fmla="*/ 573 h 573" name="T189"/>
              </a:gdLst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b="T189" l="T186" r="T188" t="T187"/>
              <a:pathLst>
                <a:path h="573" w="1092">
                  <a:moveTo>
                    <a:pt x="23" y="0"/>
                  </a:moveTo>
                  <a:cubicBezTo>
                    <a:pt x="28" y="0"/>
                    <a:pt x="33" y="0"/>
                    <a:pt x="39" y="0"/>
                  </a:cubicBezTo>
                  <a:cubicBezTo>
                    <a:pt x="39" y="1"/>
                    <a:pt x="39" y="2"/>
                    <a:pt x="39" y="4"/>
                  </a:cubicBezTo>
                  <a:cubicBezTo>
                    <a:pt x="33" y="4"/>
                    <a:pt x="28" y="4"/>
                    <a:pt x="23" y="4"/>
                  </a:cubicBezTo>
                  <a:cubicBezTo>
                    <a:pt x="23" y="2"/>
                    <a:pt x="23" y="1"/>
                    <a:pt x="23" y="0"/>
                  </a:cubicBezTo>
                  <a:close/>
                  <a:moveTo>
                    <a:pt x="23" y="57"/>
                  </a:moveTo>
                  <a:cubicBezTo>
                    <a:pt x="28" y="57"/>
                    <a:pt x="33" y="57"/>
                    <a:pt x="39" y="57"/>
                  </a:cubicBezTo>
                  <a:cubicBezTo>
                    <a:pt x="39" y="58"/>
                    <a:pt x="39" y="59"/>
                    <a:pt x="39" y="60"/>
                  </a:cubicBezTo>
                  <a:cubicBezTo>
                    <a:pt x="33" y="60"/>
                    <a:pt x="28" y="60"/>
                    <a:pt x="23" y="60"/>
                  </a:cubicBezTo>
                  <a:cubicBezTo>
                    <a:pt x="23" y="59"/>
                    <a:pt x="23" y="58"/>
                    <a:pt x="23" y="57"/>
                  </a:cubicBezTo>
                  <a:close/>
                  <a:moveTo>
                    <a:pt x="23" y="114"/>
                  </a:moveTo>
                  <a:cubicBezTo>
                    <a:pt x="28" y="114"/>
                    <a:pt x="33" y="114"/>
                    <a:pt x="39" y="114"/>
                  </a:cubicBezTo>
                  <a:cubicBezTo>
                    <a:pt x="39" y="115"/>
                    <a:pt x="39" y="116"/>
                    <a:pt x="39" y="117"/>
                  </a:cubicBezTo>
                  <a:cubicBezTo>
                    <a:pt x="33" y="117"/>
                    <a:pt x="28" y="117"/>
                    <a:pt x="23" y="117"/>
                  </a:cubicBezTo>
                  <a:cubicBezTo>
                    <a:pt x="23" y="116"/>
                    <a:pt x="23" y="115"/>
                    <a:pt x="23" y="114"/>
                  </a:cubicBezTo>
                  <a:close/>
                  <a:moveTo>
                    <a:pt x="23" y="171"/>
                  </a:moveTo>
                  <a:cubicBezTo>
                    <a:pt x="28" y="171"/>
                    <a:pt x="33" y="171"/>
                    <a:pt x="39" y="171"/>
                  </a:cubicBezTo>
                  <a:cubicBezTo>
                    <a:pt x="39" y="172"/>
                    <a:pt x="39" y="173"/>
                    <a:pt x="39" y="174"/>
                  </a:cubicBezTo>
                  <a:cubicBezTo>
                    <a:pt x="33" y="174"/>
                    <a:pt x="28" y="174"/>
                    <a:pt x="23" y="174"/>
                  </a:cubicBezTo>
                  <a:cubicBezTo>
                    <a:pt x="23" y="173"/>
                    <a:pt x="23" y="172"/>
                    <a:pt x="23" y="171"/>
                  </a:cubicBezTo>
                  <a:close/>
                  <a:moveTo>
                    <a:pt x="23" y="228"/>
                  </a:moveTo>
                  <a:cubicBezTo>
                    <a:pt x="28" y="228"/>
                    <a:pt x="33" y="228"/>
                    <a:pt x="39" y="228"/>
                  </a:cubicBezTo>
                  <a:cubicBezTo>
                    <a:pt x="39" y="229"/>
                    <a:pt x="39" y="230"/>
                    <a:pt x="39" y="231"/>
                  </a:cubicBezTo>
                  <a:cubicBezTo>
                    <a:pt x="33" y="231"/>
                    <a:pt x="28" y="231"/>
                    <a:pt x="23" y="231"/>
                  </a:cubicBezTo>
                  <a:cubicBezTo>
                    <a:pt x="23" y="230"/>
                    <a:pt x="23" y="229"/>
                    <a:pt x="23" y="228"/>
                  </a:cubicBezTo>
                  <a:close/>
                  <a:moveTo>
                    <a:pt x="23" y="285"/>
                  </a:moveTo>
                  <a:cubicBezTo>
                    <a:pt x="28" y="285"/>
                    <a:pt x="33" y="285"/>
                    <a:pt x="39" y="285"/>
                  </a:cubicBezTo>
                  <a:cubicBezTo>
                    <a:pt x="39" y="286"/>
                    <a:pt x="39" y="287"/>
                    <a:pt x="39" y="288"/>
                  </a:cubicBezTo>
                  <a:cubicBezTo>
                    <a:pt x="33" y="288"/>
                    <a:pt x="28" y="288"/>
                    <a:pt x="23" y="288"/>
                  </a:cubicBezTo>
                  <a:cubicBezTo>
                    <a:pt x="23" y="287"/>
                    <a:pt x="23" y="286"/>
                    <a:pt x="23" y="285"/>
                  </a:cubicBezTo>
                  <a:close/>
                  <a:moveTo>
                    <a:pt x="23" y="342"/>
                  </a:moveTo>
                  <a:cubicBezTo>
                    <a:pt x="28" y="342"/>
                    <a:pt x="33" y="342"/>
                    <a:pt x="39" y="342"/>
                  </a:cubicBezTo>
                  <a:cubicBezTo>
                    <a:pt x="39" y="343"/>
                    <a:pt x="39" y="344"/>
                    <a:pt x="39" y="345"/>
                  </a:cubicBezTo>
                  <a:cubicBezTo>
                    <a:pt x="33" y="345"/>
                    <a:pt x="28" y="345"/>
                    <a:pt x="23" y="345"/>
                  </a:cubicBezTo>
                  <a:cubicBezTo>
                    <a:pt x="23" y="344"/>
                    <a:pt x="23" y="343"/>
                    <a:pt x="23" y="342"/>
                  </a:cubicBezTo>
                  <a:close/>
                  <a:moveTo>
                    <a:pt x="23" y="399"/>
                  </a:moveTo>
                  <a:cubicBezTo>
                    <a:pt x="28" y="399"/>
                    <a:pt x="33" y="399"/>
                    <a:pt x="39" y="399"/>
                  </a:cubicBezTo>
                  <a:cubicBezTo>
                    <a:pt x="39" y="400"/>
                    <a:pt x="39" y="401"/>
                    <a:pt x="39" y="402"/>
                  </a:cubicBezTo>
                  <a:cubicBezTo>
                    <a:pt x="33" y="402"/>
                    <a:pt x="28" y="402"/>
                    <a:pt x="23" y="402"/>
                  </a:cubicBezTo>
                  <a:cubicBezTo>
                    <a:pt x="23" y="401"/>
                    <a:pt x="23" y="400"/>
                    <a:pt x="23" y="399"/>
                  </a:cubicBezTo>
                  <a:close/>
                  <a:moveTo>
                    <a:pt x="23" y="459"/>
                  </a:moveTo>
                  <a:cubicBezTo>
                    <a:pt x="23" y="458"/>
                    <a:pt x="23" y="457"/>
                    <a:pt x="23" y="456"/>
                  </a:cubicBezTo>
                  <a:cubicBezTo>
                    <a:pt x="28" y="456"/>
                    <a:pt x="33" y="456"/>
                    <a:pt x="39" y="456"/>
                  </a:cubicBezTo>
                  <a:cubicBezTo>
                    <a:pt x="39" y="457"/>
                    <a:pt x="39" y="458"/>
                    <a:pt x="39" y="459"/>
                  </a:cubicBezTo>
                  <a:cubicBezTo>
                    <a:pt x="33" y="459"/>
                    <a:pt x="28" y="459"/>
                    <a:pt x="23" y="459"/>
                  </a:cubicBezTo>
                  <a:close/>
                  <a:moveTo>
                    <a:pt x="23" y="513"/>
                  </a:moveTo>
                  <a:cubicBezTo>
                    <a:pt x="28" y="513"/>
                    <a:pt x="33" y="513"/>
                    <a:pt x="39" y="513"/>
                  </a:cubicBezTo>
                  <a:cubicBezTo>
                    <a:pt x="39" y="514"/>
                    <a:pt x="39" y="515"/>
                    <a:pt x="39" y="516"/>
                  </a:cubicBezTo>
                  <a:cubicBezTo>
                    <a:pt x="33" y="516"/>
                    <a:pt x="28" y="516"/>
                    <a:pt x="23" y="516"/>
                  </a:cubicBezTo>
                  <a:cubicBezTo>
                    <a:pt x="23" y="515"/>
                    <a:pt x="23" y="514"/>
                    <a:pt x="23" y="513"/>
                  </a:cubicBezTo>
                  <a:close/>
                  <a:moveTo>
                    <a:pt x="23" y="570"/>
                  </a:moveTo>
                  <a:cubicBezTo>
                    <a:pt x="28" y="570"/>
                    <a:pt x="33" y="570"/>
                    <a:pt x="39" y="570"/>
                  </a:cubicBezTo>
                  <a:cubicBezTo>
                    <a:pt x="39" y="571"/>
                    <a:pt x="39" y="572"/>
                    <a:pt x="39" y="573"/>
                  </a:cubicBezTo>
                  <a:cubicBezTo>
                    <a:pt x="33" y="573"/>
                    <a:pt x="28" y="573"/>
                    <a:pt x="23" y="573"/>
                  </a:cubicBezTo>
                  <a:cubicBezTo>
                    <a:pt x="23" y="572"/>
                    <a:pt x="23" y="571"/>
                    <a:pt x="23" y="570"/>
                  </a:cubicBezTo>
                  <a:close/>
                  <a:moveTo>
                    <a:pt x="45" y="0"/>
                  </a:moveTo>
                  <a:cubicBezTo>
                    <a:pt x="51" y="0"/>
                    <a:pt x="56" y="0"/>
                    <a:pt x="62" y="0"/>
                  </a:cubicBezTo>
                  <a:cubicBezTo>
                    <a:pt x="62" y="1"/>
                    <a:pt x="62" y="2"/>
                    <a:pt x="62" y="4"/>
                  </a:cubicBezTo>
                  <a:cubicBezTo>
                    <a:pt x="56" y="4"/>
                    <a:pt x="51" y="4"/>
                    <a:pt x="45" y="4"/>
                  </a:cubicBezTo>
                  <a:cubicBezTo>
                    <a:pt x="45" y="2"/>
                    <a:pt x="45" y="1"/>
                    <a:pt x="45" y="0"/>
                  </a:cubicBezTo>
                  <a:close/>
                  <a:moveTo>
                    <a:pt x="45" y="57"/>
                  </a:moveTo>
                  <a:cubicBezTo>
                    <a:pt x="51" y="57"/>
                    <a:pt x="56" y="57"/>
                    <a:pt x="62" y="57"/>
                  </a:cubicBezTo>
                  <a:cubicBezTo>
                    <a:pt x="62" y="58"/>
                    <a:pt x="62" y="59"/>
                    <a:pt x="62" y="60"/>
                  </a:cubicBezTo>
                  <a:cubicBezTo>
                    <a:pt x="56" y="60"/>
                    <a:pt x="51" y="60"/>
                    <a:pt x="45" y="60"/>
                  </a:cubicBezTo>
                  <a:cubicBezTo>
                    <a:pt x="45" y="59"/>
                    <a:pt x="45" y="58"/>
                    <a:pt x="45" y="57"/>
                  </a:cubicBezTo>
                  <a:close/>
                  <a:moveTo>
                    <a:pt x="45" y="114"/>
                  </a:moveTo>
                  <a:cubicBezTo>
                    <a:pt x="51" y="114"/>
                    <a:pt x="56" y="114"/>
                    <a:pt x="62" y="114"/>
                  </a:cubicBezTo>
                  <a:cubicBezTo>
                    <a:pt x="62" y="115"/>
                    <a:pt x="62" y="116"/>
                    <a:pt x="62" y="117"/>
                  </a:cubicBezTo>
                  <a:cubicBezTo>
                    <a:pt x="56" y="117"/>
                    <a:pt x="51" y="117"/>
                    <a:pt x="45" y="117"/>
                  </a:cubicBezTo>
                  <a:cubicBezTo>
                    <a:pt x="45" y="116"/>
                    <a:pt x="45" y="115"/>
                    <a:pt x="45" y="114"/>
                  </a:cubicBezTo>
                  <a:close/>
                  <a:moveTo>
                    <a:pt x="45" y="171"/>
                  </a:moveTo>
                  <a:cubicBezTo>
                    <a:pt x="51" y="171"/>
                    <a:pt x="56" y="171"/>
                    <a:pt x="62" y="171"/>
                  </a:cubicBezTo>
                  <a:cubicBezTo>
                    <a:pt x="62" y="172"/>
                    <a:pt x="62" y="173"/>
                    <a:pt x="62" y="174"/>
                  </a:cubicBezTo>
                  <a:cubicBezTo>
                    <a:pt x="56" y="174"/>
                    <a:pt x="51" y="174"/>
                    <a:pt x="45" y="174"/>
                  </a:cubicBezTo>
                  <a:cubicBezTo>
                    <a:pt x="45" y="173"/>
                    <a:pt x="45" y="172"/>
                    <a:pt x="45" y="171"/>
                  </a:cubicBezTo>
                  <a:close/>
                  <a:moveTo>
                    <a:pt x="45" y="228"/>
                  </a:moveTo>
                  <a:cubicBezTo>
                    <a:pt x="51" y="228"/>
                    <a:pt x="56" y="228"/>
                    <a:pt x="62" y="228"/>
                  </a:cubicBezTo>
                  <a:cubicBezTo>
                    <a:pt x="62" y="229"/>
                    <a:pt x="62" y="230"/>
                    <a:pt x="62" y="231"/>
                  </a:cubicBezTo>
                  <a:cubicBezTo>
                    <a:pt x="56" y="231"/>
                    <a:pt x="51" y="231"/>
                    <a:pt x="45" y="231"/>
                  </a:cubicBezTo>
                  <a:cubicBezTo>
                    <a:pt x="45" y="230"/>
                    <a:pt x="45" y="229"/>
                    <a:pt x="45" y="228"/>
                  </a:cubicBezTo>
                  <a:close/>
                  <a:moveTo>
                    <a:pt x="45" y="285"/>
                  </a:moveTo>
                  <a:cubicBezTo>
                    <a:pt x="51" y="285"/>
                    <a:pt x="56" y="285"/>
                    <a:pt x="62" y="285"/>
                  </a:cubicBezTo>
                  <a:cubicBezTo>
                    <a:pt x="62" y="286"/>
                    <a:pt x="62" y="287"/>
                    <a:pt x="62" y="288"/>
                  </a:cubicBezTo>
                  <a:cubicBezTo>
                    <a:pt x="56" y="288"/>
                    <a:pt x="51" y="288"/>
                    <a:pt x="45" y="288"/>
                  </a:cubicBezTo>
                  <a:cubicBezTo>
                    <a:pt x="45" y="287"/>
                    <a:pt x="45" y="286"/>
                    <a:pt x="45" y="285"/>
                  </a:cubicBezTo>
                  <a:close/>
                  <a:moveTo>
                    <a:pt x="45" y="342"/>
                  </a:moveTo>
                  <a:cubicBezTo>
                    <a:pt x="51" y="342"/>
                    <a:pt x="56" y="342"/>
                    <a:pt x="62" y="342"/>
                  </a:cubicBezTo>
                  <a:cubicBezTo>
                    <a:pt x="62" y="343"/>
                    <a:pt x="62" y="344"/>
                    <a:pt x="62" y="345"/>
                  </a:cubicBezTo>
                  <a:cubicBezTo>
                    <a:pt x="56" y="345"/>
                    <a:pt x="51" y="345"/>
                    <a:pt x="45" y="345"/>
                  </a:cubicBezTo>
                  <a:cubicBezTo>
                    <a:pt x="45" y="344"/>
                    <a:pt x="45" y="343"/>
                    <a:pt x="45" y="342"/>
                  </a:cubicBezTo>
                  <a:close/>
                  <a:moveTo>
                    <a:pt x="45" y="399"/>
                  </a:moveTo>
                  <a:cubicBezTo>
                    <a:pt x="51" y="399"/>
                    <a:pt x="56" y="399"/>
                    <a:pt x="62" y="399"/>
                  </a:cubicBezTo>
                  <a:cubicBezTo>
                    <a:pt x="62" y="400"/>
                    <a:pt x="62" y="401"/>
                    <a:pt x="62" y="402"/>
                  </a:cubicBezTo>
                  <a:cubicBezTo>
                    <a:pt x="56" y="402"/>
                    <a:pt x="51" y="402"/>
                    <a:pt x="45" y="402"/>
                  </a:cubicBezTo>
                  <a:cubicBezTo>
                    <a:pt x="45" y="401"/>
                    <a:pt x="45" y="400"/>
                    <a:pt x="45" y="399"/>
                  </a:cubicBezTo>
                  <a:close/>
                  <a:moveTo>
                    <a:pt x="45" y="459"/>
                  </a:moveTo>
                  <a:cubicBezTo>
                    <a:pt x="45" y="458"/>
                    <a:pt x="45" y="457"/>
                    <a:pt x="45" y="456"/>
                  </a:cubicBezTo>
                  <a:cubicBezTo>
                    <a:pt x="51" y="456"/>
                    <a:pt x="56" y="456"/>
                    <a:pt x="62" y="456"/>
                  </a:cubicBezTo>
                  <a:cubicBezTo>
                    <a:pt x="62" y="457"/>
                    <a:pt x="62" y="458"/>
                    <a:pt x="62" y="459"/>
                  </a:cubicBezTo>
                  <a:cubicBezTo>
                    <a:pt x="56" y="459"/>
                    <a:pt x="51" y="459"/>
                    <a:pt x="45" y="459"/>
                  </a:cubicBezTo>
                  <a:close/>
                  <a:moveTo>
                    <a:pt x="45" y="513"/>
                  </a:moveTo>
                  <a:cubicBezTo>
                    <a:pt x="51" y="513"/>
                    <a:pt x="56" y="513"/>
                    <a:pt x="62" y="513"/>
                  </a:cubicBezTo>
                  <a:cubicBezTo>
                    <a:pt x="62" y="514"/>
                    <a:pt x="62" y="515"/>
                    <a:pt x="62" y="516"/>
                  </a:cubicBezTo>
                  <a:cubicBezTo>
                    <a:pt x="56" y="516"/>
                    <a:pt x="51" y="516"/>
                    <a:pt x="45" y="516"/>
                  </a:cubicBezTo>
                  <a:cubicBezTo>
                    <a:pt x="45" y="515"/>
                    <a:pt x="45" y="514"/>
                    <a:pt x="45" y="513"/>
                  </a:cubicBezTo>
                  <a:close/>
                  <a:moveTo>
                    <a:pt x="45" y="570"/>
                  </a:moveTo>
                  <a:cubicBezTo>
                    <a:pt x="51" y="570"/>
                    <a:pt x="56" y="570"/>
                    <a:pt x="62" y="570"/>
                  </a:cubicBezTo>
                  <a:cubicBezTo>
                    <a:pt x="62" y="571"/>
                    <a:pt x="62" y="572"/>
                    <a:pt x="62" y="573"/>
                  </a:cubicBezTo>
                  <a:cubicBezTo>
                    <a:pt x="56" y="573"/>
                    <a:pt x="51" y="573"/>
                    <a:pt x="45" y="573"/>
                  </a:cubicBezTo>
                  <a:cubicBezTo>
                    <a:pt x="45" y="572"/>
                    <a:pt x="45" y="571"/>
                    <a:pt x="45" y="570"/>
                  </a:cubicBezTo>
                  <a:close/>
                  <a:moveTo>
                    <a:pt x="68" y="0"/>
                  </a:moveTo>
                  <a:cubicBezTo>
                    <a:pt x="74" y="0"/>
                    <a:pt x="79" y="0"/>
                    <a:pt x="85" y="0"/>
                  </a:cubicBezTo>
                  <a:cubicBezTo>
                    <a:pt x="85" y="1"/>
                    <a:pt x="85" y="2"/>
                    <a:pt x="85" y="4"/>
                  </a:cubicBezTo>
                  <a:cubicBezTo>
                    <a:pt x="79" y="4"/>
                    <a:pt x="74" y="4"/>
                    <a:pt x="68" y="4"/>
                  </a:cubicBezTo>
                  <a:cubicBezTo>
                    <a:pt x="68" y="2"/>
                    <a:pt x="68" y="1"/>
                    <a:pt x="68" y="0"/>
                  </a:cubicBezTo>
                  <a:close/>
                  <a:moveTo>
                    <a:pt x="68" y="57"/>
                  </a:moveTo>
                  <a:cubicBezTo>
                    <a:pt x="74" y="57"/>
                    <a:pt x="79" y="57"/>
                    <a:pt x="85" y="57"/>
                  </a:cubicBezTo>
                  <a:cubicBezTo>
                    <a:pt x="85" y="58"/>
                    <a:pt x="85" y="59"/>
                    <a:pt x="85" y="60"/>
                  </a:cubicBezTo>
                  <a:cubicBezTo>
                    <a:pt x="79" y="60"/>
                    <a:pt x="74" y="60"/>
                    <a:pt x="68" y="60"/>
                  </a:cubicBezTo>
                  <a:cubicBezTo>
                    <a:pt x="68" y="59"/>
                    <a:pt x="68" y="58"/>
                    <a:pt x="68" y="57"/>
                  </a:cubicBezTo>
                  <a:close/>
                  <a:moveTo>
                    <a:pt x="68" y="114"/>
                  </a:moveTo>
                  <a:cubicBezTo>
                    <a:pt x="74" y="114"/>
                    <a:pt x="79" y="114"/>
                    <a:pt x="85" y="114"/>
                  </a:cubicBezTo>
                  <a:cubicBezTo>
                    <a:pt x="85" y="115"/>
                    <a:pt x="85" y="116"/>
                    <a:pt x="85" y="117"/>
                  </a:cubicBezTo>
                  <a:cubicBezTo>
                    <a:pt x="79" y="117"/>
                    <a:pt x="74" y="117"/>
                    <a:pt x="68" y="117"/>
                  </a:cubicBezTo>
                  <a:cubicBezTo>
                    <a:pt x="68" y="116"/>
                    <a:pt x="68" y="115"/>
                    <a:pt x="68" y="114"/>
                  </a:cubicBezTo>
                  <a:close/>
                  <a:moveTo>
                    <a:pt x="68" y="171"/>
                  </a:moveTo>
                  <a:cubicBezTo>
                    <a:pt x="74" y="171"/>
                    <a:pt x="79" y="171"/>
                    <a:pt x="85" y="171"/>
                  </a:cubicBezTo>
                  <a:cubicBezTo>
                    <a:pt x="85" y="172"/>
                    <a:pt x="85" y="173"/>
                    <a:pt x="85" y="174"/>
                  </a:cubicBezTo>
                  <a:cubicBezTo>
                    <a:pt x="79" y="174"/>
                    <a:pt x="74" y="174"/>
                    <a:pt x="68" y="174"/>
                  </a:cubicBezTo>
                  <a:cubicBezTo>
                    <a:pt x="68" y="173"/>
                    <a:pt x="68" y="172"/>
                    <a:pt x="68" y="171"/>
                  </a:cubicBezTo>
                  <a:close/>
                  <a:moveTo>
                    <a:pt x="68" y="228"/>
                  </a:moveTo>
                  <a:cubicBezTo>
                    <a:pt x="74" y="228"/>
                    <a:pt x="79" y="228"/>
                    <a:pt x="85" y="228"/>
                  </a:cubicBezTo>
                  <a:cubicBezTo>
                    <a:pt x="85" y="229"/>
                    <a:pt x="85" y="230"/>
                    <a:pt x="85" y="231"/>
                  </a:cubicBezTo>
                  <a:cubicBezTo>
                    <a:pt x="79" y="231"/>
                    <a:pt x="74" y="231"/>
                    <a:pt x="68" y="231"/>
                  </a:cubicBezTo>
                  <a:cubicBezTo>
                    <a:pt x="68" y="230"/>
                    <a:pt x="68" y="229"/>
                    <a:pt x="68" y="228"/>
                  </a:cubicBezTo>
                  <a:close/>
                  <a:moveTo>
                    <a:pt x="68" y="285"/>
                  </a:moveTo>
                  <a:cubicBezTo>
                    <a:pt x="74" y="285"/>
                    <a:pt x="79" y="285"/>
                    <a:pt x="85" y="285"/>
                  </a:cubicBezTo>
                  <a:cubicBezTo>
                    <a:pt x="85" y="286"/>
                    <a:pt x="85" y="287"/>
                    <a:pt x="85" y="288"/>
                  </a:cubicBezTo>
                  <a:cubicBezTo>
                    <a:pt x="79" y="288"/>
                    <a:pt x="74" y="288"/>
                    <a:pt x="68" y="288"/>
                  </a:cubicBezTo>
                  <a:cubicBezTo>
                    <a:pt x="68" y="287"/>
                    <a:pt x="68" y="286"/>
                    <a:pt x="68" y="285"/>
                  </a:cubicBezTo>
                  <a:close/>
                  <a:moveTo>
                    <a:pt x="68" y="342"/>
                  </a:moveTo>
                  <a:cubicBezTo>
                    <a:pt x="74" y="342"/>
                    <a:pt x="79" y="342"/>
                    <a:pt x="85" y="342"/>
                  </a:cubicBezTo>
                  <a:cubicBezTo>
                    <a:pt x="85" y="343"/>
                    <a:pt x="85" y="344"/>
                    <a:pt x="85" y="345"/>
                  </a:cubicBezTo>
                  <a:cubicBezTo>
                    <a:pt x="79" y="345"/>
                    <a:pt x="74" y="345"/>
                    <a:pt x="68" y="345"/>
                  </a:cubicBezTo>
                  <a:cubicBezTo>
                    <a:pt x="68" y="344"/>
                    <a:pt x="68" y="343"/>
                    <a:pt x="68" y="342"/>
                  </a:cubicBezTo>
                  <a:close/>
                  <a:moveTo>
                    <a:pt x="68" y="399"/>
                  </a:moveTo>
                  <a:cubicBezTo>
                    <a:pt x="74" y="399"/>
                    <a:pt x="79" y="399"/>
                    <a:pt x="85" y="399"/>
                  </a:cubicBezTo>
                  <a:cubicBezTo>
                    <a:pt x="85" y="400"/>
                    <a:pt x="85" y="401"/>
                    <a:pt x="85" y="402"/>
                  </a:cubicBezTo>
                  <a:cubicBezTo>
                    <a:pt x="79" y="402"/>
                    <a:pt x="74" y="402"/>
                    <a:pt x="68" y="402"/>
                  </a:cubicBezTo>
                  <a:cubicBezTo>
                    <a:pt x="68" y="401"/>
                    <a:pt x="68" y="400"/>
                    <a:pt x="68" y="399"/>
                  </a:cubicBezTo>
                  <a:close/>
                  <a:moveTo>
                    <a:pt x="68" y="459"/>
                  </a:moveTo>
                  <a:cubicBezTo>
                    <a:pt x="68" y="458"/>
                    <a:pt x="68" y="457"/>
                    <a:pt x="68" y="456"/>
                  </a:cubicBezTo>
                  <a:cubicBezTo>
                    <a:pt x="74" y="456"/>
                    <a:pt x="79" y="456"/>
                    <a:pt x="85" y="456"/>
                  </a:cubicBezTo>
                  <a:cubicBezTo>
                    <a:pt x="85" y="457"/>
                    <a:pt x="85" y="458"/>
                    <a:pt x="85" y="459"/>
                  </a:cubicBezTo>
                  <a:cubicBezTo>
                    <a:pt x="79" y="459"/>
                    <a:pt x="74" y="459"/>
                    <a:pt x="68" y="459"/>
                  </a:cubicBezTo>
                  <a:close/>
                  <a:moveTo>
                    <a:pt x="68" y="513"/>
                  </a:moveTo>
                  <a:cubicBezTo>
                    <a:pt x="74" y="513"/>
                    <a:pt x="79" y="513"/>
                    <a:pt x="85" y="513"/>
                  </a:cubicBezTo>
                  <a:cubicBezTo>
                    <a:pt x="85" y="514"/>
                    <a:pt x="85" y="515"/>
                    <a:pt x="85" y="516"/>
                  </a:cubicBezTo>
                  <a:cubicBezTo>
                    <a:pt x="79" y="516"/>
                    <a:pt x="74" y="516"/>
                    <a:pt x="68" y="516"/>
                  </a:cubicBezTo>
                  <a:cubicBezTo>
                    <a:pt x="68" y="515"/>
                    <a:pt x="68" y="514"/>
                    <a:pt x="68" y="513"/>
                  </a:cubicBezTo>
                  <a:close/>
                  <a:moveTo>
                    <a:pt x="68" y="570"/>
                  </a:moveTo>
                  <a:cubicBezTo>
                    <a:pt x="74" y="570"/>
                    <a:pt x="79" y="570"/>
                    <a:pt x="85" y="570"/>
                  </a:cubicBezTo>
                  <a:cubicBezTo>
                    <a:pt x="85" y="571"/>
                    <a:pt x="85" y="572"/>
                    <a:pt x="85" y="573"/>
                  </a:cubicBezTo>
                  <a:cubicBezTo>
                    <a:pt x="79" y="573"/>
                    <a:pt x="74" y="573"/>
                    <a:pt x="68" y="573"/>
                  </a:cubicBezTo>
                  <a:cubicBezTo>
                    <a:pt x="68" y="572"/>
                    <a:pt x="68" y="571"/>
                    <a:pt x="68" y="570"/>
                  </a:cubicBezTo>
                  <a:close/>
                  <a:moveTo>
                    <a:pt x="91" y="0"/>
                  </a:moveTo>
                  <a:cubicBezTo>
                    <a:pt x="97" y="0"/>
                    <a:pt x="102" y="0"/>
                    <a:pt x="108" y="0"/>
                  </a:cubicBezTo>
                  <a:cubicBezTo>
                    <a:pt x="108" y="1"/>
                    <a:pt x="108" y="2"/>
                    <a:pt x="108" y="4"/>
                  </a:cubicBezTo>
                  <a:cubicBezTo>
                    <a:pt x="102" y="4"/>
                    <a:pt x="97" y="4"/>
                    <a:pt x="91" y="4"/>
                  </a:cubicBezTo>
                  <a:cubicBezTo>
                    <a:pt x="91" y="2"/>
                    <a:pt x="91" y="1"/>
                    <a:pt x="91" y="0"/>
                  </a:cubicBezTo>
                  <a:close/>
                  <a:moveTo>
                    <a:pt x="91" y="57"/>
                  </a:moveTo>
                  <a:cubicBezTo>
                    <a:pt x="97" y="57"/>
                    <a:pt x="102" y="57"/>
                    <a:pt x="108" y="57"/>
                  </a:cubicBezTo>
                  <a:cubicBezTo>
                    <a:pt x="108" y="58"/>
                    <a:pt x="108" y="59"/>
                    <a:pt x="108" y="60"/>
                  </a:cubicBezTo>
                  <a:cubicBezTo>
                    <a:pt x="102" y="60"/>
                    <a:pt x="97" y="60"/>
                    <a:pt x="91" y="60"/>
                  </a:cubicBezTo>
                  <a:cubicBezTo>
                    <a:pt x="91" y="59"/>
                    <a:pt x="91" y="58"/>
                    <a:pt x="91" y="57"/>
                  </a:cubicBezTo>
                  <a:close/>
                  <a:moveTo>
                    <a:pt x="91" y="114"/>
                  </a:moveTo>
                  <a:cubicBezTo>
                    <a:pt x="97" y="114"/>
                    <a:pt x="102" y="114"/>
                    <a:pt x="108" y="114"/>
                  </a:cubicBezTo>
                  <a:cubicBezTo>
                    <a:pt x="108" y="115"/>
                    <a:pt x="108" y="116"/>
                    <a:pt x="108" y="117"/>
                  </a:cubicBezTo>
                  <a:cubicBezTo>
                    <a:pt x="102" y="117"/>
                    <a:pt x="97" y="117"/>
                    <a:pt x="91" y="117"/>
                  </a:cubicBezTo>
                  <a:cubicBezTo>
                    <a:pt x="91" y="116"/>
                    <a:pt x="91" y="115"/>
                    <a:pt x="91" y="114"/>
                  </a:cubicBezTo>
                  <a:close/>
                  <a:moveTo>
                    <a:pt x="91" y="171"/>
                  </a:moveTo>
                  <a:cubicBezTo>
                    <a:pt x="97" y="171"/>
                    <a:pt x="102" y="171"/>
                    <a:pt x="108" y="171"/>
                  </a:cubicBezTo>
                  <a:cubicBezTo>
                    <a:pt x="108" y="172"/>
                    <a:pt x="108" y="173"/>
                    <a:pt x="108" y="174"/>
                  </a:cubicBezTo>
                  <a:cubicBezTo>
                    <a:pt x="102" y="174"/>
                    <a:pt x="97" y="174"/>
                    <a:pt x="91" y="174"/>
                  </a:cubicBezTo>
                  <a:cubicBezTo>
                    <a:pt x="91" y="173"/>
                    <a:pt x="91" y="172"/>
                    <a:pt x="91" y="171"/>
                  </a:cubicBezTo>
                  <a:close/>
                  <a:moveTo>
                    <a:pt x="91" y="228"/>
                  </a:moveTo>
                  <a:cubicBezTo>
                    <a:pt x="97" y="228"/>
                    <a:pt x="102" y="228"/>
                    <a:pt x="108" y="228"/>
                  </a:cubicBezTo>
                  <a:cubicBezTo>
                    <a:pt x="108" y="229"/>
                    <a:pt x="108" y="230"/>
                    <a:pt x="108" y="231"/>
                  </a:cubicBezTo>
                  <a:cubicBezTo>
                    <a:pt x="102" y="231"/>
                    <a:pt x="97" y="231"/>
                    <a:pt x="91" y="231"/>
                  </a:cubicBezTo>
                  <a:cubicBezTo>
                    <a:pt x="91" y="230"/>
                    <a:pt x="91" y="229"/>
                    <a:pt x="91" y="228"/>
                  </a:cubicBezTo>
                  <a:close/>
                  <a:moveTo>
                    <a:pt x="91" y="285"/>
                  </a:moveTo>
                  <a:cubicBezTo>
                    <a:pt x="97" y="285"/>
                    <a:pt x="102" y="285"/>
                    <a:pt x="108" y="285"/>
                  </a:cubicBezTo>
                  <a:cubicBezTo>
                    <a:pt x="108" y="286"/>
                    <a:pt x="108" y="287"/>
                    <a:pt x="108" y="288"/>
                  </a:cubicBezTo>
                  <a:cubicBezTo>
                    <a:pt x="102" y="288"/>
                    <a:pt x="97" y="288"/>
                    <a:pt x="91" y="288"/>
                  </a:cubicBezTo>
                  <a:cubicBezTo>
                    <a:pt x="91" y="287"/>
                    <a:pt x="91" y="286"/>
                    <a:pt x="91" y="285"/>
                  </a:cubicBezTo>
                  <a:close/>
                  <a:moveTo>
                    <a:pt x="91" y="342"/>
                  </a:moveTo>
                  <a:cubicBezTo>
                    <a:pt x="97" y="342"/>
                    <a:pt x="102" y="342"/>
                    <a:pt x="108" y="342"/>
                  </a:cubicBezTo>
                  <a:cubicBezTo>
                    <a:pt x="108" y="343"/>
                    <a:pt x="108" y="344"/>
                    <a:pt x="108" y="345"/>
                  </a:cubicBezTo>
                  <a:cubicBezTo>
                    <a:pt x="102" y="345"/>
                    <a:pt x="97" y="345"/>
                    <a:pt x="91" y="345"/>
                  </a:cubicBezTo>
                  <a:cubicBezTo>
                    <a:pt x="91" y="344"/>
                    <a:pt x="91" y="343"/>
                    <a:pt x="91" y="342"/>
                  </a:cubicBezTo>
                  <a:close/>
                  <a:moveTo>
                    <a:pt x="91" y="399"/>
                  </a:moveTo>
                  <a:cubicBezTo>
                    <a:pt x="97" y="399"/>
                    <a:pt x="102" y="399"/>
                    <a:pt x="108" y="399"/>
                  </a:cubicBezTo>
                  <a:cubicBezTo>
                    <a:pt x="108" y="400"/>
                    <a:pt x="108" y="401"/>
                    <a:pt x="108" y="402"/>
                  </a:cubicBezTo>
                  <a:cubicBezTo>
                    <a:pt x="102" y="402"/>
                    <a:pt x="97" y="402"/>
                    <a:pt x="91" y="402"/>
                  </a:cubicBezTo>
                  <a:cubicBezTo>
                    <a:pt x="91" y="401"/>
                    <a:pt x="91" y="400"/>
                    <a:pt x="91" y="399"/>
                  </a:cubicBezTo>
                  <a:close/>
                  <a:moveTo>
                    <a:pt x="91" y="459"/>
                  </a:moveTo>
                  <a:cubicBezTo>
                    <a:pt x="91" y="458"/>
                    <a:pt x="91" y="457"/>
                    <a:pt x="91" y="456"/>
                  </a:cubicBezTo>
                  <a:cubicBezTo>
                    <a:pt x="97" y="456"/>
                    <a:pt x="102" y="456"/>
                    <a:pt x="108" y="456"/>
                  </a:cubicBezTo>
                  <a:cubicBezTo>
                    <a:pt x="108" y="457"/>
                    <a:pt x="108" y="458"/>
                    <a:pt x="108" y="459"/>
                  </a:cubicBezTo>
                  <a:cubicBezTo>
                    <a:pt x="102" y="459"/>
                    <a:pt x="97" y="459"/>
                    <a:pt x="91" y="459"/>
                  </a:cubicBezTo>
                  <a:close/>
                  <a:moveTo>
                    <a:pt x="91" y="513"/>
                  </a:moveTo>
                  <a:cubicBezTo>
                    <a:pt x="97" y="513"/>
                    <a:pt x="102" y="513"/>
                    <a:pt x="108" y="513"/>
                  </a:cubicBezTo>
                  <a:cubicBezTo>
                    <a:pt x="108" y="514"/>
                    <a:pt x="108" y="515"/>
                    <a:pt x="108" y="516"/>
                  </a:cubicBezTo>
                  <a:cubicBezTo>
                    <a:pt x="102" y="516"/>
                    <a:pt x="97" y="516"/>
                    <a:pt x="91" y="516"/>
                  </a:cubicBezTo>
                  <a:cubicBezTo>
                    <a:pt x="91" y="515"/>
                    <a:pt x="91" y="514"/>
                    <a:pt x="91" y="513"/>
                  </a:cubicBezTo>
                  <a:close/>
                  <a:moveTo>
                    <a:pt x="91" y="570"/>
                  </a:moveTo>
                  <a:cubicBezTo>
                    <a:pt x="97" y="570"/>
                    <a:pt x="102" y="570"/>
                    <a:pt x="108" y="570"/>
                  </a:cubicBezTo>
                  <a:cubicBezTo>
                    <a:pt x="108" y="571"/>
                    <a:pt x="108" y="572"/>
                    <a:pt x="108" y="573"/>
                  </a:cubicBezTo>
                  <a:cubicBezTo>
                    <a:pt x="102" y="573"/>
                    <a:pt x="97" y="573"/>
                    <a:pt x="91" y="573"/>
                  </a:cubicBezTo>
                  <a:cubicBezTo>
                    <a:pt x="91" y="572"/>
                    <a:pt x="91" y="571"/>
                    <a:pt x="91" y="570"/>
                  </a:cubicBezTo>
                  <a:close/>
                  <a:moveTo>
                    <a:pt x="114" y="0"/>
                  </a:moveTo>
                  <a:cubicBezTo>
                    <a:pt x="120" y="0"/>
                    <a:pt x="125" y="0"/>
                    <a:pt x="130" y="0"/>
                  </a:cubicBezTo>
                  <a:cubicBezTo>
                    <a:pt x="130" y="1"/>
                    <a:pt x="130" y="2"/>
                    <a:pt x="130" y="4"/>
                  </a:cubicBezTo>
                  <a:cubicBezTo>
                    <a:pt x="125" y="4"/>
                    <a:pt x="120" y="4"/>
                    <a:pt x="114" y="4"/>
                  </a:cubicBezTo>
                  <a:cubicBezTo>
                    <a:pt x="114" y="2"/>
                    <a:pt x="114" y="1"/>
                    <a:pt x="114" y="0"/>
                  </a:cubicBezTo>
                  <a:close/>
                  <a:moveTo>
                    <a:pt x="114" y="57"/>
                  </a:moveTo>
                  <a:cubicBezTo>
                    <a:pt x="120" y="57"/>
                    <a:pt x="125" y="57"/>
                    <a:pt x="130" y="57"/>
                  </a:cubicBezTo>
                  <a:cubicBezTo>
                    <a:pt x="130" y="58"/>
                    <a:pt x="130" y="59"/>
                    <a:pt x="130" y="60"/>
                  </a:cubicBezTo>
                  <a:cubicBezTo>
                    <a:pt x="125" y="60"/>
                    <a:pt x="120" y="60"/>
                    <a:pt x="114" y="60"/>
                  </a:cubicBezTo>
                  <a:cubicBezTo>
                    <a:pt x="114" y="59"/>
                    <a:pt x="114" y="58"/>
                    <a:pt x="114" y="57"/>
                  </a:cubicBezTo>
                  <a:close/>
                  <a:moveTo>
                    <a:pt x="114" y="114"/>
                  </a:moveTo>
                  <a:cubicBezTo>
                    <a:pt x="120" y="114"/>
                    <a:pt x="125" y="114"/>
                    <a:pt x="130" y="114"/>
                  </a:cubicBezTo>
                  <a:cubicBezTo>
                    <a:pt x="130" y="115"/>
                    <a:pt x="130" y="116"/>
                    <a:pt x="130" y="117"/>
                  </a:cubicBezTo>
                  <a:cubicBezTo>
                    <a:pt x="125" y="117"/>
                    <a:pt x="120" y="117"/>
                    <a:pt x="114" y="117"/>
                  </a:cubicBezTo>
                  <a:cubicBezTo>
                    <a:pt x="114" y="116"/>
                    <a:pt x="114" y="115"/>
                    <a:pt x="114" y="114"/>
                  </a:cubicBezTo>
                  <a:close/>
                  <a:moveTo>
                    <a:pt x="114" y="171"/>
                  </a:moveTo>
                  <a:cubicBezTo>
                    <a:pt x="120" y="171"/>
                    <a:pt x="125" y="171"/>
                    <a:pt x="130" y="171"/>
                  </a:cubicBezTo>
                  <a:cubicBezTo>
                    <a:pt x="130" y="172"/>
                    <a:pt x="130" y="173"/>
                    <a:pt x="130" y="174"/>
                  </a:cubicBezTo>
                  <a:cubicBezTo>
                    <a:pt x="125" y="174"/>
                    <a:pt x="120" y="174"/>
                    <a:pt x="114" y="174"/>
                  </a:cubicBezTo>
                  <a:cubicBezTo>
                    <a:pt x="114" y="173"/>
                    <a:pt x="114" y="172"/>
                    <a:pt x="114" y="171"/>
                  </a:cubicBezTo>
                  <a:close/>
                  <a:moveTo>
                    <a:pt x="114" y="228"/>
                  </a:moveTo>
                  <a:cubicBezTo>
                    <a:pt x="120" y="228"/>
                    <a:pt x="125" y="228"/>
                    <a:pt x="130" y="228"/>
                  </a:cubicBezTo>
                  <a:cubicBezTo>
                    <a:pt x="130" y="229"/>
                    <a:pt x="130" y="230"/>
                    <a:pt x="130" y="231"/>
                  </a:cubicBezTo>
                  <a:cubicBezTo>
                    <a:pt x="125" y="231"/>
                    <a:pt x="120" y="231"/>
                    <a:pt x="114" y="231"/>
                  </a:cubicBezTo>
                  <a:cubicBezTo>
                    <a:pt x="114" y="230"/>
                    <a:pt x="114" y="229"/>
                    <a:pt x="114" y="228"/>
                  </a:cubicBezTo>
                  <a:close/>
                  <a:moveTo>
                    <a:pt x="114" y="285"/>
                  </a:moveTo>
                  <a:cubicBezTo>
                    <a:pt x="120" y="285"/>
                    <a:pt x="125" y="285"/>
                    <a:pt x="130" y="285"/>
                  </a:cubicBezTo>
                  <a:cubicBezTo>
                    <a:pt x="130" y="286"/>
                    <a:pt x="130" y="287"/>
                    <a:pt x="130" y="288"/>
                  </a:cubicBezTo>
                  <a:cubicBezTo>
                    <a:pt x="125" y="288"/>
                    <a:pt x="120" y="288"/>
                    <a:pt x="114" y="288"/>
                  </a:cubicBezTo>
                  <a:cubicBezTo>
                    <a:pt x="114" y="287"/>
                    <a:pt x="114" y="286"/>
                    <a:pt x="114" y="285"/>
                  </a:cubicBezTo>
                  <a:close/>
                  <a:moveTo>
                    <a:pt x="114" y="342"/>
                  </a:moveTo>
                  <a:cubicBezTo>
                    <a:pt x="120" y="342"/>
                    <a:pt x="125" y="342"/>
                    <a:pt x="130" y="342"/>
                  </a:cubicBezTo>
                  <a:cubicBezTo>
                    <a:pt x="130" y="343"/>
                    <a:pt x="130" y="344"/>
                    <a:pt x="130" y="345"/>
                  </a:cubicBezTo>
                  <a:cubicBezTo>
                    <a:pt x="125" y="345"/>
                    <a:pt x="120" y="345"/>
                    <a:pt x="114" y="345"/>
                  </a:cubicBezTo>
                  <a:cubicBezTo>
                    <a:pt x="114" y="344"/>
                    <a:pt x="114" y="343"/>
                    <a:pt x="114" y="342"/>
                  </a:cubicBezTo>
                  <a:close/>
                  <a:moveTo>
                    <a:pt x="114" y="399"/>
                  </a:moveTo>
                  <a:cubicBezTo>
                    <a:pt x="120" y="399"/>
                    <a:pt x="125" y="399"/>
                    <a:pt x="130" y="399"/>
                  </a:cubicBezTo>
                  <a:cubicBezTo>
                    <a:pt x="130" y="400"/>
                    <a:pt x="130" y="401"/>
                    <a:pt x="130" y="402"/>
                  </a:cubicBezTo>
                  <a:cubicBezTo>
                    <a:pt x="125" y="402"/>
                    <a:pt x="120" y="402"/>
                    <a:pt x="114" y="402"/>
                  </a:cubicBezTo>
                  <a:cubicBezTo>
                    <a:pt x="114" y="401"/>
                    <a:pt x="114" y="400"/>
                    <a:pt x="114" y="399"/>
                  </a:cubicBezTo>
                  <a:close/>
                  <a:moveTo>
                    <a:pt x="114" y="459"/>
                  </a:moveTo>
                  <a:cubicBezTo>
                    <a:pt x="114" y="458"/>
                    <a:pt x="114" y="457"/>
                    <a:pt x="114" y="456"/>
                  </a:cubicBezTo>
                  <a:cubicBezTo>
                    <a:pt x="120" y="456"/>
                    <a:pt x="125" y="456"/>
                    <a:pt x="130" y="456"/>
                  </a:cubicBezTo>
                  <a:cubicBezTo>
                    <a:pt x="130" y="457"/>
                    <a:pt x="130" y="458"/>
                    <a:pt x="130" y="459"/>
                  </a:cubicBezTo>
                  <a:cubicBezTo>
                    <a:pt x="125" y="459"/>
                    <a:pt x="120" y="459"/>
                    <a:pt x="114" y="459"/>
                  </a:cubicBezTo>
                  <a:close/>
                  <a:moveTo>
                    <a:pt x="114" y="513"/>
                  </a:moveTo>
                  <a:cubicBezTo>
                    <a:pt x="120" y="513"/>
                    <a:pt x="125" y="513"/>
                    <a:pt x="130" y="513"/>
                  </a:cubicBezTo>
                  <a:cubicBezTo>
                    <a:pt x="130" y="514"/>
                    <a:pt x="130" y="515"/>
                    <a:pt x="130" y="516"/>
                  </a:cubicBezTo>
                  <a:cubicBezTo>
                    <a:pt x="125" y="516"/>
                    <a:pt x="120" y="516"/>
                    <a:pt x="114" y="516"/>
                  </a:cubicBezTo>
                  <a:cubicBezTo>
                    <a:pt x="114" y="515"/>
                    <a:pt x="114" y="514"/>
                    <a:pt x="114" y="513"/>
                  </a:cubicBezTo>
                  <a:close/>
                  <a:moveTo>
                    <a:pt x="114" y="570"/>
                  </a:moveTo>
                  <a:cubicBezTo>
                    <a:pt x="120" y="570"/>
                    <a:pt x="125" y="570"/>
                    <a:pt x="130" y="570"/>
                  </a:cubicBezTo>
                  <a:cubicBezTo>
                    <a:pt x="130" y="571"/>
                    <a:pt x="130" y="572"/>
                    <a:pt x="130" y="573"/>
                  </a:cubicBezTo>
                  <a:cubicBezTo>
                    <a:pt x="125" y="573"/>
                    <a:pt x="120" y="573"/>
                    <a:pt x="114" y="573"/>
                  </a:cubicBezTo>
                  <a:cubicBezTo>
                    <a:pt x="114" y="572"/>
                    <a:pt x="114" y="571"/>
                    <a:pt x="114" y="570"/>
                  </a:cubicBezTo>
                  <a:close/>
                  <a:moveTo>
                    <a:pt x="137" y="0"/>
                  </a:moveTo>
                  <a:cubicBezTo>
                    <a:pt x="143" y="0"/>
                    <a:pt x="148" y="0"/>
                    <a:pt x="153" y="0"/>
                  </a:cubicBezTo>
                  <a:cubicBezTo>
                    <a:pt x="153" y="1"/>
                    <a:pt x="153" y="2"/>
                    <a:pt x="153" y="4"/>
                  </a:cubicBezTo>
                  <a:cubicBezTo>
                    <a:pt x="148" y="4"/>
                    <a:pt x="143" y="4"/>
                    <a:pt x="137" y="4"/>
                  </a:cubicBezTo>
                  <a:cubicBezTo>
                    <a:pt x="137" y="2"/>
                    <a:pt x="137" y="1"/>
                    <a:pt x="137" y="0"/>
                  </a:cubicBezTo>
                  <a:close/>
                  <a:moveTo>
                    <a:pt x="137" y="57"/>
                  </a:moveTo>
                  <a:cubicBezTo>
                    <a:pt x="143" y="57"/>
                    <a:pt x="148" y="57"/>
                    <a:pt x="153" y="57"/>
                  </a:cubicBezTo>
                  <a:cubicBezTo>
                    <a:pt x="153" y="58"/>
                    <a:pt x="153" y="59"/>
                    <a:pt x="153" y="60"/>
                  </a:cubicBezTo>
                  <a:cubicBezTo>
                    <a:pt x="148" y="60"/>
                    <a:pt x="143" y="60"/>
                    <a:pt x="137" y="60"/>
                  </a:cubicBezTo>
                  <a:cubicBezTo>
                    <a:pt x="137" y="59"/>
                    <a:pt x="137" y="58"/>
                    <a:pt x="137" y="57"/>
                  </a:cubicBezTo>
                  <a:close/>
                  <a:moveTo>
                    <a:pt x="137" y="114"/>
                  </a:moveTo>
                  <a:cubicBezTo>
                    <a:pt x="143" y="114"/>
                    <a:pt x="148" y="114"/>
                    <a:pt x="153" y="114"/>
                  </a:cubicBezTo>
                  <a:cubicBezTo>
                    <a:pt x="153" y="115"/>
                    <a:pt x="153" y="116"/>
                    <a:pt x="153" y="117"/>
                  </a:cubicBezTo>
                  <a:cubicBezTo>
                    <a:pt x="148" y="117"/>
                    <a:pt x="143" y="117"/>
                    <a:pt x="137" y="117"/>
                  </a:cubicBezTo>
                  <a:cubicBezTo>
                    <a:pt x="137" y="116"/>
                    <a:pt x="137" y="115"/>
                    <a:pt x="137" y="114"/>
                  </a:cubicBezTo>
                  <a:close/>
                  <a:moveTo>
                    <a:pt x="137" y="171"/>
                  </a:moveTo>
                  <a:cubicBezTo>
                    <a:pt x="143" y="171"/>
                    <a:pt x="148" y="171"/>
                    <a:pt x="153" y="171"/>
                  </a:cubicBezTo>
                  <a:cubicBezTo>
                    <a:pt x="153" y="172"/>
                    <a:pt x="153" y="173"/>
                    <a:pt x="153" y="174"/>
                  </a:cubicBezTo>
                  <a:cubicBezTo>
                    <a:pt x="148" y="174"/>
                    <a:pt x="143" y="174"/>
                    <a:pt x="137" y="174"/>
                  </a:cubicBezTo>
                  <a:cubicBezTo>
                    <a:pt x="137" y="173"/>
                    <a:pt x="137" y="172"/>
                    <a:pt x="137" y="171"/>
                  </a:cubicBezTo>
                  <a:close/>
                  <a:moveTo>
                    <a:pt x="137" y="228"/>
                  </a:moveTo>
                  <a:cubicBezTo>
                    <a:pt x="143" y="228"/>
                    <a:pt x="148" y="228"/>
                    <a:pt x="153" y="228"/>
                  </a:cubicBezTo>
                  <a:cubicBezTo>
                    <a:pt x="153" y="229"/>
                    <a:pt x="153" y="230"/>
                    <a:pt x="153" y="231"/>
                  </a:cubicBezTo>
                  <a:cubicBezTo>
                    <a:pt x="148" y="231"/>
                    <a:pt x="143" y="231"/>
                    <a:pt x="137" y="231"/>
                  </a:cubicBezTo>
                  <a:cubicBezTo>
                    <a:pt x="137" y="230"/>
                    <a:pt x="137" y="229"/>
                    <a:pt x="137" y="228"/>
                  </a:cubicBezTo>
                  <a:close/>
                  <a:moveTo>
                    <a:pt x="137" y="285"/>
                  </a:moveTo>
                  <a:cubicBezTo>
                    <a:pt x="143" y="285"/>
                    <a:pt x="148" y="285"/>
                    <a:pt x="153" y="285"/>
                  </a:cubicBezTo>
                  <a:cubicBezTo>
                    <a:pt x="153" y="286"/>
                    <a:pt x="153" y="287"/>
                    <a:pt x="153" y="288"/>
                  </a:cubicBezTo>
                  <a:cubicBezTo>
                    <a:pt x="148" y="288"/>
                    <a:pt x="143" y="288"/>
                    <a:pt x="137" y="288"/>
                  </a:cubicBezTo>
                  <a:cubicBezTo>
                    <a:pt x="137" y="287"/>
                    <a:pt x="137" y="286"/>
                    <a:pt x="137" y="285"/>
                  </a:cubicBezTo>
                  <a:close/>
                  <a:moveTo>
                    <a:pt x="137" y="342"/>
                  </a:moveTo>
                  <a:cubicBezTo>
                    <a:pt x="143" y="342"/>
                    <a:pt x="148" y="342"/>
                    <a:pt x="153" y="342"/>
                  </a:cubicBezTo>
                  <a:cubicBezTo>
                    <a:pt x="153" y="343"/>
                    <a:pt x="153" y="344"/>
                    <a:pt x="153" y="345"/>
                  </a:cubicBezTo>
                  <a:cubicBezTo>
                    <a:pt x="148" y="345"/>
                    <a:pt x="143" y="345"/>
                    <a:pt x="137" y="345"/>
                  </a:cubicBezTo>
                  <a:cubicBezTo>
                    <a:pt x="137" y="344"/>
                    <a:pt x="137" y="343"/>
                    <a:pt x="137" y="342"/>
                  </a:cubicBezTo>
                  <a:close/>
                  <a:moveTo>
                    <a:pt x="137" y="399"/>
                  </a:moveTo>
                  <a:cubicBezTo>
                    <a:pt x="143" y="399"/>
                    <a:pt x="148" y="399"/>
                    <a:pt x="153" y="399"/>
                  </a:cubicBezTo>
                  <a:cubicBezTo>
                    <a:pt x="153" y="400"/>
                    <a:pt x="153" y="401"/>
                    <a:pt x="153" y="402"/>
                  </a:cubicBezTo>
                  <a:cubicBezTo>
                    <a:pt x="148" y="402"/>
                    <a:pt x="143" y="402"/>
                    <a:pt x="137" y="402"/>
                  </a:cubicBezTo>
                  <a:cubicBezTo>
                    <a:pt x="137" y="401"/>
                    <a:pt x="137" y="400"/>
                    <a:pt x="137" y="399"/>
                  </a:cubicBezTo>
                  <a:close/>
                  <a:moveTo>
                    <a:pt x="137" y="459"/>
                  </a:moveTo>
                  <a:cubicBezTo>
                    <a:pt x="137" y="458"/>
                    <a:pt x="137" y="457"/>
                    <a:pt x="137" y="456"/>
                  </a:cubicBezTo>
                  <a:cubicBezTo>
                    <a:pt x="143" y="456"/>
                    <a:pt x="148" y="456"/>
                    <a:pt x="153" y="456"/>
                  </a:cubicBezTo>
                  <a:cubicBezTo>
                    <a:pt x="153" y="457"/>
                    <a:pt x="153" y="458"/>
                    <a:pt x="153" y="459"/>
                  </a:cubicBezTo>
                  <a:cubicBezTo>
                    <a:pt x="148" y="459"/>
                    <a:pt x="143" y="459"/>
                    <a:pt x="137" y="459"/>
                  </a:cubicBezTo>
                  <a:close/>
                  <a:moveTo>
                    <a:pt x="137" y="513"/>
                  </a:moveTo>
                  <a:cubicBezTo>
                    <a:pt x="143" y="513"/>
                    <a:pt x="148" y="513"/>
                    <a:pt x="153" y="513"/>
                  </a:cubicBezTo>
                  <a:cubicBezTo>
                    <a:pt x="153" y="514"/>
                    <a:pt x="153" y="515"/>
                    <a:pt x="153" y="516"/>
                  </a:cubicBezTo>
                  <a:cubicBezTo>
                    <a:pt x="148" y="516"/>
                    <a:pt x="143" y="516"/>
                    <a:pt x="137" y="516"/>
                  </a:cubicBezTo>
                  <a:cubicBezTo>
                    <a:pt x="137" y="515"/>
                    <a:pt x="137" y="514"/>
                    <a:pt x="137" y="513"/>
                  </a:cubicBezTo>
                  <a:close/>
                  <a:moveTo>
                    <a:pt x="137" y="570"/>
                  </a:moveTo>
                  <a:cubicBezTo>
                    <a:pt x="143" y="570"/>
                    <a:pt x="148" y="570"/>
                    <a:pt x="153" y="570"/>
                  </a:cubicBezTo>
                  <a:cubicBezTo>
                    <a:pt x="153" y="571"/>
                    <a:pt x="153" y="572"/>
                    <a:pt x="153" y="573"/>
                  </a:cubicBezTo>
                  <a:cubicBezTo>
                    <a:pt x="148" y="573"/>
                    <a:pt x="143" y="573"/>
                    <a:pt x="137" y="573"/>
                  </a:cubicBezTo>
                  <a:cubicBezTo>
                    <a:pt x="137" y="572"/>
                    <a:pt x="137" y="571"/>
                    <a:pt x="137" y="570"/>
                  </a:cubicBezTo>
                  <a:close/>
                  <a:moveTo>
                    <a:pt x="160" y="0"/>
                  </a:moveTo>
                  <a:cubicBezTo>
                    <a:pt x="165" y="0"/>
                    <a:pt x="171" y="0"/>
                    <a:pt x="176" y="0"/>
                  </a:cubicBezTo>
                  <a:cubicBezTo>
                    <a:pt x="176" y="1"/>
                    <a:pt x="176" y="2"/>
                    <a:pt x="176" y="4"/>
                  </a:cubicBezTo>
                  <a:cubicBezTo>
                    <a:pt x="171" y="4"/>
                    <a:pt x="165" y="4"/>
                    <a:pt x="160" y="4"/>
                  </a:cubicBezTo>
                  <a:cubicBezTo>
                    <a:pt x="160" y="2"/>
                    <a:pt x="160" y="1"/>
                    <a:pt x="160" y="0"/>
                  </a:cubicBezTo>
                  <a:close/>
                  <a:moveTo>
                    <a:pt x="160" y="57"/>
                  </a:moveTo>
                  <a:cubicBezTo>
                    <a:pt x="165" y="57"/>
                    <a:pt x="171" y="57"/>
                    <a:pt x="176" y="57"/>
                  </a:cubicBezTo>
                  <a:cubicBezTo>
                    <a:pt x="176" y="58"/>
                    <a:pt x="176" y="59"/>
                    <a:pt x="176" y="60"/>
                  </a:cubicBezTo>
                  <a:cubicBezTo>
                    <a:pt x="171" y="60"/>
                    <a:pt x="165" y="60"/>
                    <a:pt x="160" y="60"/>
                  </a:cubicBezTo>
                  <a:cubicBezTo>
                    <a:pt x="160" y="59"/>
                    <a:pt x="160" y="58"/>
                    <a:pt x="160" y="57"/>
                  </a:cubicBezTo>
                  <a:close/>
                  <a:moveTo>
                    <a:pt x="160" y="114"/>
                  </a:moveTo>
                  <a:cubicBezTo>
                    <a:pt x="165" y="114"/>
                    <a:pt x="171" y="114"/>
                    <a:pt x="176" y="114"/>
                  </a:cubicBezTo>
                  <a:cubicBezTo>
                    <a:pt x="176" y="115"/>
                    <a:pt x="176" y="116"/>
                    <a:pt x="176" y="117"/>
                  </a:cubicBezTo>
                  <a:cubicBezTo>
                    <a:pt x="171" y="117"/>
                    <a:pt x="165" y="117"/>
                    <a:pt x="160" y="117"/>
                  </a:cubicBezTo>
                  <a:cubicBezTo>
                    <a:pt x="160" y="116"/>
                    <a:pt x="160" y="115"/>
                    <a:pt x="160" y="114"/>
                  </a:cubicBezTo>
                  <a:close/>
                  <a:moveTo>
                    <a:pt x="160" y="171"/>
                  </a:moveTo>
                  <a:cubicBezTo>
                    <a:pt x="165" y="171"/>
                    <a:pt x="171" y="171"/>
                    <a:pt x="176" y="171"/>
                  </a:cubicBezTo>
                  <a:cubicBezTo>
                    <a:pt x="176" y="172"/>
                    <a:pt x="176" y="173"/>
                    <a:pt x="176" y="174"/>
                  </a:cubicBezTo>
                  <a:cubicBezTo>
                    <a:pt x="171" y="174"/>
                    <a:pt x="165" y="174"/>
                    <a:pt x="160" y="174"/>
                  </a:cubicBezTo>
                  <a:cubicBezTo>
                    <a:pt x="160" y="173"/>
                    <a:pt x="160" y="172"/>
                    <a:pt x="160" y="171"/>
                  </a:cubicBezTo>
                  <a:close/>
                  <a:moveTo>
                    <a:pt x="160" y="228"/>
                  </a:moveTo>
                  <a:cubicBezTo>
                    <a:pt x="165" y="228"/>
                    <a:pt x="171" y="228"/>
                    <a:pt x="176" y="228"/>
                  </a:cubicBezTo>
                  <a:cubicBezTo>
                    <a:pt x="176" y="229"/>
                    <a:pt x="176" y="230"/>
                    <a:pt x="176" y="231"/>
                  </a:cubicBezTo>
                  <a:cubicBezTo>
                    <a:pt x="171" y="231"/>
                    <a:pt x="165" y="231"/>
                    <a:pt x="160" y="231"/>
                  </a:cubicBezTo>
                  <a:cubicBezTo>
                    <a:pt x="160" y="230"/>
                    <a:pt x="160" y="229"/>
                    <a:pt x="160" y="228"/>
                  </a:cubicBezTo>
                  <a:close/>
                  <a:moveTo>
                    <a:pt x="160" y="285"/>
                  </a:moveTo>
                  <a:cubicBezTo>
                    <a:pt x="165" y="285"/>
                    <a:pt x="171" y="285"/>
                    <a:pt x="176" y="285"/>
                  </a:cubicBezTo>
                  <a:cubicBezTo>
                    <a:pt x="176" y="286"/>
                    <a:pt x="176" y="287"/>
                    <a:pt x="176" y="288"/>
                  </a:cubicBezTo>
                  <a:cubicBezTo>
                    <a:pt x="171" y="288"/>
                    <a:pt x="165" y="288"/>
                    <a:pt x="160" y="288"/>
                  </a:cubicBezTo>
                  <a:cubicBezTo>
                    <a:pt x="160" y="287"/>
                    <a:pt x="160" y="286"/>
                    <a:pt x="160" y="285"/>
                  </a:cubicBezTo>
                  <a:close/>
                  <a:moveTo>
                    <a:pt x="160" y="342"/>
                  </a:moveTo>
                  <a:cubicBezTo>
                    <a:pt x="165" y="342"/>
                    <a:pt x="171" y="342"/>
                    <a:pt x="176" y="342"/>
                  </a:cubicBezTo>
                  <a:cubicBezTo>
                    <a:pt x="176" y="343"/>
                    <a:pt x="176" y="344"/>
                    <a:pt x="176" y="345"/>
                  </a:cubicBezTo>
                  <a:cubicBezTo>
                    <a:pt x="171" y="345"/>
                    <a:pt x="165" y="345"/>
                    <a:pt x="160" y="345"/>
                  </a:cubicBezTo>
                  <a:cubicBezTo>
                    <a:pt x="160" y="344"/>
                    <a:pt x="160" y="343"/>
                    <a:pt x="160" y="342"/>
                  </a:cubicBezTo>
                  <a:close/>
                  <a:moveTo>
                    <a:pt x="160" y="399"/>
                  </a:moveTo>
                  <a:cubicBezTo>
                    <a:pt x="165" y="399"/>
                    <a:pt x="171" y="399"/>
                    <a:pt x="176" y="399"/>
                  </a:cubicBezTo>
                  <a:cubicBezTo>
                    <a:pt x="176" y="400"/>
                    <a:pt x="176" y="401"/>
                    <a:pt x="176" y="402"/>
                  </a:cubicBezTo>
                  <a:cubicBezTo>
                    <a:pt x="171" y="402"/>
                    <a:pt x="165" y="402"/>
                    <a:pt x="160" y="402"/>
                  </a:cubicBezTo>
                  <a:cubicBezTo>
                    <a:pt x="160" y="401"/>
                    <a:pt x="160" y="400"/>
                    <a:pt x="160" y="399"/>
                  </a:cubicBezTo>
                  <a:close/>
                  <a:moveTo>
                    <a:pt x="160" y="459"/>
                  </a:moveTo>
                  <a:cubicBezTo>
                    <a:pt x="160" y="458"/>
                    <a:pt x="160" y="457"/>
                    <a:pt x="160" y="456"/>
                  </a:cubicBezTo>
                  <a:cubicBezTo>
                    <a:pt x="165" y="456"/>
                    <a:pt x="171" y="456"/>
                    <a:pt x="176" y="456"/>
                  </a:cubicBezTo>
                  <a:cubicBezTo>
                    <a:pt x="176" y="457"/>
                    <a:pt x="176" y="458"/>
                    <a:pt x="176" y="459"/>
                  </a:cubicBezTo>
                  <a:cubicBezTo>
                    <a:pt x="171" y="459"/>
                    <a:pt x="165" y="459"/>
                    <a:pt x="160" y="459"/>
                  </a:cubicBezTo>
                  <a:close/>
                  <a:moveTo>
                    <a:pt x="160" y="513"/>
                  </a:moveTo>
                  <a:cubicBezTo>
                    <a:pt x="165" y="513"/>
                    <a:pt x="171" y="513"/>
                    <a:pt x="176" y="513"/>
                  </a:cubicBezTo>
                  <a:cubicBezTo>
                    <a:pt x="176" y="514"/>
                    <a:pt x="176" y="515"/>
                    <a:pt x="176" y="516"/>
                  </a:cubicBezTo>
                  <a:cubicBezTo>
                    <a:pt x="171" y="516"/>
                    <a:pt x="165" y="516"/>
                    <a:pt x="160" y="516"/>
                  </a:cubicBezTo>
                  <a:cubicBezTo>
                    <a:pt x="160" y="515"/>
                    <a:pt x="160" y="514"/>
                    <a:pt x="160" y="513"/>
                  </a:cubicBezTo>
                  <a:close/>
                  <a:moveTo>
                    <a:pt x="160" y="570"/>
                  </a:moveTo>
                  <a:cubicBezTo>
                    <a:pt x="165" y="570"/>
                    <a:pt x="171" y="570"/>
                    <a:pt x="176" y="570"/>
                  </a:cubicBezTo>
                  <a:cubicBezTo>
                    <a:pt x="176" y="571"/>
                    <a:pt x="176" y="572"/>
                    <a:pt x="176" y="573"/>
                  </a:cubicBezTo>
                  <a:cubicBezTo>
                    <a:pt x="171" y="573"/>
                    <a:pt x="165" y="573"/>
                    <a:pt x="160" y="573"/>
                  </a:cubicBezTo>
                  <a:cubicBezTo>
                    <a:pt x="160" y="572"/>
                    <a:pt x="160" y="571"/>
                    <a:pt x="160" y="570"/>
                  </a:cubicBezTo>
                  <a:close/>
                  <a:moveTo>
                    <a:pt x="183" y="0"/>
                  </a:moveTo>
                  <a:cubicBezTo>
                    <a:pt x="188" y="0"/>
                    <a:pt x="194" y="0"/>
                    <a:pt x="199" y="0"/>
                  </a:cubicBezTo>
                  <a:cubicBezTo>
                    <a:pt x="199" y="1"/>
                    <a:pt x="199" y="2"/>
                    <a:pt x="199" y="4"/>
                  </a:cubicBezTo>
                  <a:cubicBezTo>
                    <a:pt x="194" y="4"/>
                    <a:pt x="188" y="4"/>
                    <a:pt x="183" y="4"/>
                  </a:cubicBezTo>
                  <a:cubicBezTo>
                    <a:pt x="183" y="2"/>
                    <a:pt x="183" y="1"/>
                    <a:pt x="183" y="0"/>
                  </a:cubicBezTo>
                  <a:close/>
                  <a:moveTo>
                    <a:pt x="183" y="57"/>
                  </a:moveTo>
                  <a:cubicBezTo>
                    <a:pt x="188" y="57"/>
                    <a:pt x="194" y="57"/>
                    <a:pt x="199" y="57"/>
                  </a:cubicBezTo>
                  <a:cubicBezTo>
                    <a:pt x="199" y="58"/>
                    <a:pt x="199" y="59"/>
                    <a:pt x="199" y="60"/>
                  </a:cubicBezTo>
                  <a:cubicBezTo>
                    <a:pt x="194" y="60"/>
                    <a:pt x="188" y="60"/>
                    <a:pt x="183" y="60"/>
                  </a:cubicBezTo>
                  <a:cubicBezTo>
                    <a:pt x="183" y="59"/>
                    <a:pt x="183" y="58"/>
                    <a:pt x="183" y="57"/>
                  </a:cubicBezTo>
                  <a:close/>
                  <a:moveTo>
                    <a:pt x="183" y="114"/>
                  </a:moveTo>
                  <a:cubicBezTo>
                    <a:pt x="188" y="114"/>
                    <a:pt x="194" y="114"/>
                    <a:pt x="199" y="114"/>
                  </a:cubicBezTo>
                  <a:cubicBezTo>
                    <a:pt x="199" y="115"/>
                    <a:pt x="199" y="116"/>
                    <a:pt x="199" y="117"/>
                  </a:cubicBezTo>
                  <a:cubicBezTo>
                    <a:pt x="194" y="117"/>
                    <a:pt x="188" y="117"/>
                    <a:pt x="183" y="117"/>
                  </a:cubicBezTo>
                  <a:cubicBezTo>
                    <a:pt x="183" y="116"/>
                    <a:pt x="183" y="115"/>
                    <a:pt x="183" y="114"/>
                  </a:cubicBezTo>
                  <a:close/>
                  <a:moveTo>
                    <a:pt x="183" y="171"/>
                  </a:moveTo>
                  <a:cubicBezTo>
                    <a:pt x="188" y="171"/>
                    <a:pt x="194" y="171"/>
                    <a:pt x="199" y="171"/>
                  </a:cubicBezTo>
                  <a:cubicBezTo>
                    <a:pt x="199" y="172"/>
                    <a:pt x="199" y="173"/>
                    <a:pt x="199" y="174"/>
                  </a:cubicBezTo>
                  <a:cubicBezTo>
                    <a:pt x="194" y="174"/>
                    <a:pt x="188" y="174"/>
                    <a:pt x="183" y="174"/>
                  </a:cubicBezTo>
                  <a:cubicBezTo>
                    <a:pt x="183" y="173"/>
                    <a:pt x="183" y="172"/>
                    <a:pt x="183" y="171"/>
                  </a:cubicBezTo>
                  <a:close/>
                  <a:moveTo>
                    <a:pt x="183" y="228"/>
                  </a:moveTo>
                  <a:cubicBezTo>
                    <a:pt x="188" y="228"/>
                    <a:pt x="194" y="228"/>
                    <a:pt x="199" y="228"/>
                  </a:cubicBezTo>
                  <a:cubicBezTo>
                    <a:pt x="199" y="229"/>
                    <a:pt x="199" y="230"/>
                    <a:pt x="199" y="231"/>
                  </a:cubicBezTo>
                  <a:cubicBezTo>
                    <a:pt x="194" y="231"/>
                    <a:pt x="188" y="231"/>
                    <a:pt x="183" y="231"/>
                  </a:cubicBezTo>
                  <a:cubicBezTo>
                    <a:pt x="183" y="230"/>
                    <a:pt x="183" y="229"/>
                    <a:pt x="183" y="228"/>
                  </a:cubicBezTo>
                  <a:close/>
                  <a:moveTo>
                    <a:pt x="183" y="285"/>
                  </a:moveTo>
                  <a:cubicBezTo>
                    <a:pt x="188" y="285"/>
                    <a:pt x="194" y="285"/>
                    <a:pt x="199" y="285"/>
                  </a:cubicBezTo>
                  <a:cubicBezTo>
                    <a:pt x="199" y="286"/>
                    <a:pt x="199" y="287"/>
                    <a:pt x="199" y="288"/>
                  </a:cubicBezTo>
                  <a:cubicBezTo>
                    <a:pt x="194" y="288"/>
                    <a:pt x="188" y="288"/>
                    <a:pt x="183" y="288"/>
                  </a:cubicBezTo>
                  <a:cubicBezTo>
                    <a:pt x="183" y="287"/>
                    <a:pt x="183" y="286"/>
                    <a:pt x="183" y="285"/>
                  </a:cubicBezTo>
                  <a:close/>
                  <a:moveTo>
                    <a:pt x="183" y="342"/>
                  </a:moveTo>
                  <a:cubicBezTo>
                    <a:pt x="188" y="342"/>
                    <a:pt x="194" y="342"/>
                    <a:pt x="199" y="342"/>
                  </a:cubicBezTo>
                  <a:cubicBezTo>
                    <a:pt x="199" y="343"/>
                    <a:pt x="199" y="344"/>
                    <a:pt x="199" y="345"/>
                  </a:cubicBezTo>
                  <a:cubicBezTo>
                    <a:pt x="194" y="345"/>
                    <a:pt x="188" y="345"/>
                    <a:pt x="183" y="345"/>
                  </a:cubicBezTo>
                  <a:cubicBezTo>
                    <a:pt x="183" y="344"/>
                    <a:pt x="183" y="343"/>
                    <a:pt x="183" y="342"/>
                  </a:cubicBezTo>
                  <a:close/>
                  <a:moveTo>
                    <a:pt x="183" y="399"/>
                  </a:moveTo>
                  <a:cubicBezTo>
                    <a:pt x="188" y="399"/>
                    <a:pt x="194" y="399"/>
                    <a:pt x="199" y="399"/>
                  </a:cubicBezTo>
                  <a:cubicBezTo>
                    <a:pt x="199" y="400"/>
                    <a:pt x="199" y="401"/>
                    <a:pt x="199" y="402"/>
                  </a:cubicBezTo>
                  <a:cubicBezTo>
                    <a:pt x="194" y="402"/>
                    <a:pt x="188" y="402"/>
                    <a:pt x="183" y="402"/>
                  </a:cubicBezTo>
                  <a:cubicBezTo>
                    <a:pt x="183" y="401"/>
                    <a:pt x="183" y="400"/>
                    <a:pt x="183" y="399"/>
                  </a:cubicBezTo>
                  <a:close/>
                  <a:moveTo>
                    <a:pt x="183" y="459"/>
                  </a:moveTo>
                  <a:cubicBezTo>
                    <a:pt x="183" y="458"/>
                    <a:pt x="183" y="457"/>
                    <a:pt x="183" y="456"/>
                  </a:cubicBezTo>
                  <a:cubicBezTo>
                    <a:pt x="188" y="456"/>
                    <a:pt x="194" y="456"/>
                    <a:pt x="199" y="456"/>
                  </a:cubicBezTo>
                  <a:cubicBezTo>
                    <a:pt x="199" y="457"/>
                    <a:pt x="199" y="458"/>
                    <a:pt x="199" y="459"/>
                  </a:cubicBezTo>
                  <a:cubicBezTo>
                    <a:pt x="194" y="459"/>
                    <a:pt x="188" y="459"/>
                    <a:pt x="183" y="459"/>
                  </a:cubicBezTo>
                  <a:close/>
                  <a:moveTo>
                    <a:pt x="183" y="513"/>
                  </a:moveTo>
                  <a:cubicBezTo>
                    <a:pt x="188" y="513"/>
                    <a:pt x="194" y="513"/>
                    <a:pt x="199" y="513"/>
                  </a:cubicBezTo>
                  <a:cubicBezTo>
                    <a:pt x="199" y="514"/>
                    <a:pt x="199" y="515"/>
                    <a:pt x="199" y="516"/>
                  </a:cubicBezTo>
                  <a:cubicBezTo>
                    <a:pt x="194" y="516"/>
                    <a:pt x="188" y="516"/>
                    <a:pt x="183" y="516"/>
                  </a:cubicBezTo>
                  <a:cubicBezTo>
                    <a:pt x="183" y="515"/>
                    <a:pt x="183" y="514"/>
                    <a:pt x="183" y="513"/>
                  </a:cubicBezTo>
                  <a:close/>
                  <a:moveTo>
                    <a:pt x="183" y="570"/>
                  </a:moveTo>
                  <a:cubicBezTo>
                    <a:pt x="188" y="570"/>
                    <a:pt x="194" y="570"/>
                    <a:pt x="199" y="570"/>
                  </a:cubicBezTo>
                  <a:cubicBezTo>
                    <a:pt x="199" y="571"/>
                    <a:pt x="199" y="572"/>
                    <a:pt x="199" y="573"/>
                  </a:cubicBezTo>
                  <a:cubicBezTo>
                    <a:pt x="194" y="573"/>
                    <a:pt x="188" y="573"/>
                    <a:pt x="183" y="573"/>
                  </a:cubicBezTo>
                  <a:cubicBezTo>
                    <a:pt x="183" y="572"/>
                    <a:pt x="183" y="571"/>
                    <a:pt x="183" y="570"/>
                  </a:cubicBezTo>
                  <a:close/>
                  <a:moveTo>
                    <a:pt x="206" y="0"/>
                  </a:moveTo>
                  <a:cubicBezTo>
                    <a:pt x="211" y="0"/>
                    <a:pt x="217" y="0"/>
                    <a:pt x="222" y="0"/>
                  </a:cubicBezTo>
                  <a:cubicBezTo>
                    <a:pt x="222" y="1"/>
                    <a:pt x="222" y="2"/>
                    <a:pt x="222" y="4"/>
                  </a:cubicBezTo>
                  <a:cubicBezTo>
                    <a:pt x="217" y="4"/>
                    <a:pt x="211" y="4"/>
                    <a:pt x="206" y="4"/>
                  </a:cubicBezTo>
                  <a:cubicBezTo>
                    <a:pt x="206" y="2"/>
                    <a:pt x="206" y="1"/>
                    <a:pt x="206" y="0"/>
                  </a:cubicBezTo>
                  <a:close/>
                  <a:moveTo>
                    <a:pt x="206" y="57"/>
                  </a:moveTo>
                  <a:cubicBezTo>
                    <a:pt x="211" y="57"/>
                    <a:pt x="217" y="57"/>
                    <a:pt x="222" y="57"/>
                  </a:cubicBezTo>
                  <a:cubicBezTo>
                    <a:pt x="222" y="58"/>
                    <a:pt x="222" y="59"/>
                    <a:pt x="222" y="60"/>
                  </a:cubicBezTo>
                  <a:cubicBezTo>
                    <a:pt x="217" y="60"/>
                    <a:pt x="211" y="60"/>
                    <a:pt x="206" y="60"/>
                  </a:cubicBezTo>
                  <a:cubicBezTo>
                    <a:pt x="206" y="59"/>
                    <a:pt x="206" y="58"/>
                    <a:pt x="206" y="57"/>
                  </a:cubicBezTo>
                  <a:close/>
                  <a:moveTo>
                    <a:pt x="206" y="114"/>
                  </a:moveTo>
                  <a:cubicBezTo>
                    <a:pt x="211" y="114"/>
                    <a:pt x="217" y="114"/>
                    <a:pt x="222" y="114"/>
                  </a:cubicBezTo>
                  <a:cubicBezTo>
                    <a:pt x="222" y="115"/>
                    <a:pt x="222" y="116"/>
                    <a:pt x="222" y="117"/>
                  </a:cubicBezTo>
                  <a:cubicBezTo>
                    <a:pt x="217" y="117"/>
                    <a:pt x="211" y="117"/>
                    <a:pt x="206" y="117"/>
                  </a:cubicBezTo>
                  <a:cubicBezTo>
                    <a:pt x="206" y="116"/>
                    <a:pt x="206" y="115"/>
                    <a:pt x="206" y="114"/>
                  </a:cubicBezTo>
                  <a:close/>
                  <a:moveTo>
                    <a:pt x="206" y="171"/>
                  </a:moveTo>
                  <a:cubicBezTo>
                    <a:pt x="211" y="171"/>
                    <a:pt x="217" y="171"/>
                    <a:pt x="222" y="171"/>
                  </a:cubicBezTo>
                  <a:cubicBezTo>
                    <a:pt x="222" y="172"/>
                    <a:pt x="222" y="173"/>
                    <a:pt x="222" y="174"/>
                  </a:cubicBezTo>
                  <a:cubicBezTo>
                    <a:pt x="217" y="174"/>
                    <a:pt x="211" y="174"/>
                    <a:pt x="206" y="174"/>
                  </a:cubicBezTo>
                  <a:cubicBezTo>
                    <a:pt x="206" y="173"/>
                    <a:pt x="206" y="172"/>
                    <a:pt x="206" y="171"/>
                  </a:cubicBezTo>
                  <a:close/>
                  <a:moveTo>
                    <a:pt x="206" y="228"/>
                  </a:moveTo>
                  <a:cubicBezTo>
                    <a:pt x="211" y="228"/>
                    <a:pt x="217" y="228"/>
                    <a:pt x="222" y="228"/>
                  </a:cubicBezTo>
                  <a:cubicBezTo>
                    <a:pt x="222" y="229"/>
                    <a:pt x="222" y="230"/>
                    <a:pt x="222" y="231"/>
                  </a:cubicBezTo>
                  <a:cubicBezTo>
                    <a:pt x="217" y="231"/>
                    <a:pt x="211" y="231"/>
                    <a:pt x="206" y="231"/>
                  </a:cubicBezTo>
                  <a:cubicBezTo>
                    <a:pt x="206" y="230"/>
                    <a:pt x="206" y="229"/>
                    <a:pt x="206" y="228"/>
                  </a:cubicBezTo>
                  <a:close/>
                  <a:moveTo>
                    <a:pt x="206" y="285"/>
                  </a:moveTo>
                  <a:cubicBezTo>
                    <a:pt x="211" y="285"/>
                    <a:pt x="217" y="285"/>
                    <a:pt x="222" y="285"/>
                  </a:cubicBezTo>
                  <a:cubicBezTo>
                    <a:pt x="222" y="286"/>
                    <a:pt x="222" y="287"/>
                    <a:pt x="222" y="288"/>
                  </a:cubicBezTo>
                  <a:cubicBezTo>
                    <a:pt x="217" y="288"/>
                    <a:pt x="211" y="288"/>
                    <a:pt x="206" y="288"/>
                  </a:cubicBezTo>
                  <a:cubicBezTo>
                    <a:pt x="206" y="287"/>
                    <a:pt x="206" y="286"/>
                    <a:pt x="206" y="285"/>
                  </a:cubicBezTo>
                  <a:close/>
                  <a:moveTo>
                    <a:pt x="206" y="342"/>
                  </a:moveTo>
                  <a:cubicBezTo>
                    <a:pt x="211" y="342"/>
                    <a:pt x="217" y="342"/>
                    <a:pt x="222" y="342"/>
                  </a:cubicBezTo>
                  <a:cubicBezTo>
                    <a:pt x="222" y="343"/>
                    <a:pt x="222" y="344"/>
                    <a:pt x="222" y="345"/>
                  </a:cubicBezTo>
                  <a:cubicBezTo>
                    <a:pt x="217" y="345"/>
                    <a:pt x="211" y="345"/>
                    <a:pt x="206" y="345"/>
                  </a:cubicBezTo>
                  <a:cubicBezTo>
                    <a:pt x="206" y="344"/>
                    <a:pt x="206" y="343"/>
                    <a:pt x="206" y="342"/>
                  </a:cubicBezTo>
                  <a:close/>
                  <a:moveTo>
                    <a:pt x="206" y="399"/>
                  </a:moveTo>
                  <a:cubicBezTo>
                    <a:pt x="211" y="399"/>
                    <a:pt x="217" y="399"/>
                    <a:pt x="222" y="399"/>
                  </a:cubicBezTo>
                  <a:cubicBezTo>
                    <a:pt x="222" y="400"/>
                    <a:pt x="222" y="401"/>
                    <a:pt x="222" y="402"/>
                  </a:cubicBezTo>
                  <a:cubicBezTo>
                    <a:pt x="217" y="402"/>
                    <a:pt x="211" y="402"/>
                    <a:pt x="206" y="402"/>
                  </a:cubicBezTo>
                  <a:cubicBezTo>
                    <a:pt x="206" y="401"/>
                    <a:pt x="206" y="400"/>
                    <a:pt x="206" y="399"/>
                  </a:cubicBezTo>
                  <a:close/>
                  <a:moveTo>
                    <a:pt x="206" y="459"/>
                  </a:moveTo>
                  <a:cubicBezTo>
                    <a:pt x="206" y="458"/>
                    <a:pt x="206" y="457"/>
                    <a:pt x="206" y="456"/>
                  </a:cubicBezTo>
                  <a:cubicBezTo>
                    <a:pt x="211" y="456"/>
                    <a:pt x="217" y="456"/>
                    <a:pt x="222" y="456"/>
                  </a:cubicBezTo>
                  <a:cubicBezTo>
                    <a:pt x="222" y="457"/>
                    <a:pt x="222" y="458"/>
                    <a:pt x="222" y="459"/>
                  </a:cubicBezTo>
                  <a:cubicBezTo>
                    <a:pt x="217" y="459"/>
                    <a:pt x="211" y="459"/>
                    <a:pt x="206" y="459"/>
                  </a:cubicBezTo>
                  <a:close/>
                  <a:moveTo>
                    <a:pt x="206" y="513"/>
                  </a:moveTo>
                  <a:cubicBezTo>
                    <a:pt x="211" y="513"/>
                    <a:pt x="217" y="513"/>
                    <a:pt x="222" y="513"/>
                  </a:cubicBezTo>
                  <a:cubicBezTo>
                    <a:pt x="222" y="514"/>
                    <a:pt x="222" y="515"/>
                    <a:pt x="222" y="516"/>
                  </a:cubicBezTo>
                  <a:cubicBezTo>
                    <a:pt x="217" y="516"/>
                    <a:pt x="211" y="516"/>
                    <a:pt x="206" y="516"/>
                  </a:cubicBezTo>
                  <a:cubicBezTo>
                    <a:pt x="206" y="515"/>
                    <a:pt x="206" y="514"/>
                    <a:pt x="206" y="513"/>
                  </a:cubicBezTo>
                  <a:close/>
                  <a:moveTo>
                    <a:pt x="206" y="570"/>
                  </a:moveTo>
                  <a:cubicBezTo>
                    <a:pt x="211" y="570"/>
                    <a:pt x="217" y="570"/>
                    <a:pt x="222" y="570"/>
                  </a:cubicBezTo>
                  <a:cubicBezTo>
                    <a:pt x="222" y="571"/>
                    <a:pt x="222" y="572"/>
                    <a:pt x="222" y="573"/>
                  </a:cubicBezTo>
                  <a:cubicBezTo>
                    <a:pt x="217" y="573"/>
                    <a:pt x="211" y="573"/>
                    <a:pt x="206" y="573"/>
                  </a:cubicBezTo>
                  <a:cubicBezTo>
                    <a:pt x="206" y="572"/>
                    <a:pt x="206" y="571"/>
                    <a:pt x="206" y="570"/>
                  </a:cubicBezTo>
                  <a:close/>
                  <a:moveTo>
                    <a:pt x="229" y="0"/>
                  </a:moveTo>
                  <a:cubicBezTo>
                    <a:pt x="234" y="0"/>
                    <a:pt x="240" y="0"/>
                    <a:pt x="245" y="0"/>
                  </a:cubicBezTo>
                  <a:cubicBezTo>
                    <a:pt x="245" y="1"/>
                    <a:pt x="245" y="2"/>
                    <a:pt x="245" y="4"/>
                  </a:cubicBezTo>
                  <a:cubicBezTo>
                    <a:pt x="240" y="4"/>
                    <a:pt x="234" y="4"/>
                    <a:pt x="229" y="4"/>
                  </a:cubicBezTo>
                  <a:cubicBezTo>
                    <a:pt x="229" y="2"/>
                    <a:pt x="229" y="1"/>
                    <a:pt x="229" y="0"/>
                  </a:cubicBezTo>
                  <a:close/>
                  <a:moveTo>
                    <a:pt x="229" y="57"/>
                  </a:moveTo>
                  <a:cubicBezTo>
                    <a:pt x="234" y="57"/>
                    <a:pt x="240" y="57"/>
                    <a:pt x="245" y="57"/>
                  </a:cubicBezTo>
                  <a:cubicBezTo>
                    <a:pt x="245" y="58"/>
                    <a:pt x="245" y="59"/>
                    <a:pt x="245" y="60"/>
                  </a:cubicBezTo>
                  <a:cubicBezTo>
                    <a:pt x="240" y="60"/>
                    <a:pt x="234" y="60"/>
                    <a:pt x="229" y="60"/>
                  </a:cubicBezTo>
                  <a:cubicBezTo>
                    <a:pt x="229" y="59"/>
                    <a:pt x="229" y="58"/>
                    <a:pt x="229" y="57"/>
                  </a:cubicBezTo>
                  <a:close/>
                  <a:moveTo>
                    <a:pt x="229" y="114"/>
                  </a:moveTo>
                  <a:cubicBezTo>
                    <a:pt x="234" y="114"/>
                    <a:pt x="240" y="114"/>
                    <a:pt x="245" y="114"/>
                  </a:cubicBezTo>
                  <a:cubicBezTo>
                    <a:pt x="245" y="115"/>
                    <a:pt x="245" y="116"/>
                    <a:pt x="245" y="117"/>
                  </a:cubicBezTo>
                  <a:cubicBezTo>
                    <a:pt x="240" y="117"/>
                    <a:pt x="234" y="117"/>
                    <a:pt x="229" y="117"/>
                  </a:cubicBezTo>
                  <a:cubicBezTo>
                    <a:pt x="229" y="116"/>
                    <a:pt x="229" y="115"/>
                    <a:pt x="229" y="114"/>
                  </a:cubicBezTo>
                  <a:close/>
                  <a:moveTo>
                    <a:pt x="229" y="171"/>
                  </a:moveTo>
                  <a:cubicBezTo>
                    <a:pt x="234" y="171"/>
                    <a:pt x="240" y="171"/>
                    <a:pt x="245" y="171"/>
                  </a:cubicBezTo>
                  <a:cubicBezTo>
                    <a:pt x="245" y="172"/>
                    <a:pt x="245" y="173"/>
                    <a:pt x="245" y="174"/>
                  </a:cubicBezTo>
                  <a:cubicBezTo>
                    <a:pt x="240" y="174"/>
                    <a:pt x="234" y="174"/>
                    <a:pt x="229" y="174"/>
                  </a:cubicBezTo>
                  <a:cubicBezTo>
                    <a:pt x="229" y="173"/>
                    <a:pt x="229" y="172"/>
                    <a:pt x="229" y="171"/>
                  </a:cubicBezTo>
                  <a:close/>
                  <a:moveTo>
                    <a:pt x="229" y="228"/>
                  </a:moveTo>
                  <a:cubicBezTo>
                    <a:pt x="234" y="228"/>
                    <a:pt x="240" y="228"/>
                    <a:pt x="245" y="228"/>
                  </a:cubicBezTo>
                  <a:cubicBezTo>
                    <a:pt x="245" y="229"/>
                    <a:pt x="245" y="230"/>
                    <a:pt x="245" y="231"/>
                  </a:cubicBezTo>
                  <a:cubicBezTo>
                    <a:pt x="240" y="231"/>
                    <a:pt x="234" y="231"/>
                    <a:pt x="229" y="231"/>
                  </a:cubicBezTo>
                  <a:cubicBezTo>
                    <a:pt x="229" y="230"/>
                    <a:pt x="229" y="229"/>
                    <a:pt x="229" y="228"/>
                  </a:cubicBezTo>
                  <a:close/>
                  <a:moveTo>
                    <a:pt x="229" y="285"/>
                  </a:moveTo>
                  <a:cubicBezTo>
                    <a:pt x="234" y="285"/>
                    <a:pt x="240" y="285"/>
                    <a:pt x="245" y="285"/>
                  </a:cubicBezTo>
                  <a:cubicBezTo>
                    <a:pt x="245" y="286"/>
                    <a:pt x="245" y="287"/>
                    <a:pt x="245" y="288"/>
                  </a:cubicBezTo>
                  <a:cubicBezTo>
                    <a:pt x="240" y="288"/>
                    <a:pt x="234" y="288"/>
                    <a:pt x="229" y="288"/>
                  </a:cubicBezTo>
                  <a:cubicBezTo>
                    <a:pt x="229" y="287"/>
                    <a:pt x="229" y="286"/>
                    <a:pt x="229" y="285"/>
                  </a:cubicBezTo>
                  <a:close/>
                  <a:moveTo>
                    <a:pt x="229" y="342"/>
                  </a:moveTo>
                  <a:cubicBezTo>
                    <a:pt x="234" y="342"/>
                    <a:pt x="240" y="342"/>
                    <a:pt x="245" y="342"/>
                  </a:cubicBezTo>
                  <a:cubicBezTo>
                    <a:pt x="245" y="343"/>
                    <a:pt x="245" y="344"/>
                    <a:pt x="245" y="345"/>
                  </a:cubicBezTo>
                  <a:cubicBezTo>
                    <a:pt x="240" y="345"/>
                    <a:pt x="234" y="345"/>
                    <a:pt x="229" y="345"/>
                  </a:cubicBezTo>
                  <a:cubicBezTo>
                    <a:pt x="229" y="344"/>
                    <a:pt x="229" y="343"/>
                    <a:pt x="229" y="342"/>
                  </a:cubicBezTo>
                  <a:close/>
                  <a:moveTo>
                    <a:pt x="229" y="399"/>
                  </a:moveTo>
                  <a:cubicBezTo>
                    <a:pt x="234" y="399"/>
                    <a:pt x="240" y="399"/>
                    <a:pt x="245" y="399"/>
                  </a:cubicBezTo>
                  <a:cubicBezTo>
                    <a:pt x="245" y="400"/>
                    <a:pt x="245" y="401"/>
                    <a:pt x="245" y="402"/>
                  </a:cubicBezTo>
                  <a:cubicBezTo>
                    <a:pt x="240" y="402"/>
                    <a:pt x="234" y="402"/>
                    <a:pt x="229" y="402"/>
                  </a:cubicBezTo>
                  <a:cubicBezTo>
                    <a:pt x="229" y="401"/>
                    <a:pt x="229" y="400"/>
                    <a:pt x="229" y="399"/>
                  </a:cubicBezTo>
                  <a:close/>
                  <a:moveTo>
                    <a:pt x="229" y="459"/>
                  </a:moveTo>
                  <a:cubicBezTo>
                    <a:pt x="229" y="458"/>
                    <a:pt x="229" y="457"/>
                    <a:pt x="229" y="456"/>
                  </a:cubicBezTo>
                  <a:cubicBezTo>
                    <a:pt x="234" y="456"/>
                    <a:pt x="240" y="456"/>
                    <a:pt x="245" y="456"/>
                  </a:cubicBezTo>
                  <a:cubicBezTo>
                    <a:pt x="245" y="457"/>
                    <a:pt x="245" y="458"/>
                    <a:pt x="245" y="459"/>
                  </a:cubicBezTo>
                  <a:cubicBezTo>
                    <a:pt x="240" y="459"/>
                    <a:pt x="234" y="459"/>
                    <a:pt x="229" y="459"/>
                  </a:cubicBezTo>
                  <a:close/>
                  <a:moveTo>
                    <a:pt x="229" y="513"/>
                  </a:moveTo>
                  <a:cubicBezTo>
                    <a:pt x="234" y="513"/>
                    <a:pt x="240" y="513"/>
                    <a:pt x="245" y="513"/>
                  </a:cubicBezTo>
                  <a:cubicBezTo>
                    <a:pt x="245" y="514"/>
                    <a:pt x="245" y="515"/>
                    <a:pt x="245" y="516"/>
                  </a:cubicBezTo>
                  <a:cubicBezTo>
                    <a:pt x="240" y="516"/>
                    <a:pt x="234" y="516"/>
                    <a:pt x="229" y="516"/>
                  </a:cubicBezTo>
                  <a:cubicBezTo>
                    <a:pt x="229" y="515"/>
                    <a:pt x="229" y="514"/>
                    <a:pt x="229" y="513"/>
                  </a:cubicBezTo>
                  <a:close/>
                  <a:moveTo>
                    <a:pt x="229" y="570"/>
                  </a:moveTo>
                  <a:cubicBezTo>
                    <a:pt x="234" y="570"/>
                    <a:pt x="240" y="570"/>
                    <a:pt x="245" y="570"/>
                  </a:cubicBezTo>
                  <a:cubicBezTo>
                    <a:pt x="245" y="571"/>
                    <a:pt x="245" y="572"/>
                    <a:pt x="245" y="573"/>
                  </a:cubicBezTo>
                  <a:cubicBezTo>
                    <a:pt x="240" y="573"/>
                    <a:pt x="234" y="573"/>
                    <a:pt x="229" y="573"/>
                  </a:cubicBezTo>
                  <a:cubicBezTo>
                    <a:pt x="229" y="572"/>
                    <a:pt x="229" y="571"/>
                    <a:pt x="229" y="570"/>
                  </a:cubicBezTo>
                  <a:close/>
                  <a:moveTo>
                    <a:pt x="252" y="0"/>
                  </a:moveTo>
                  <a:cubicBezTo>
                    <a:pt x="257" y="0"/>
                    <a:pt x="262" y="0"/>
                    <a:pt x="268" y="0"/>
                  </a:cubicBezTo>
                  <a:cubicBezTo>
                    <a:pt x="268" y="1"/>
                    <a:pt x="268" y="2"/>
                    <a:pt x="268" y="4"/>
                  </a:cubicBezTo>
                  <a:cubicBezTo>
                    <a:pt x="262" y="4"/>
                    <a:pt x="257" y="4"/>
                    <a:pt x="252" y="4"/>
                  </a:cubicBezTo>
                  <a:cubicBezTo>
                    <a:pt x="252" y="2"/>
                    <a:pt x="252" y="1"/>
                    <a:pt x="252" y="0"/>
                  </a:cubicBezTo>
                  <a:close/>
                  <a:moveTo>
                    <a:pt x="252" y="57"/>
                  </a:moveTo>
                  <a:cubicBezTo>
                    <a:pt x="257" y="57"/>
                    <a:pt x="262" y="57"/>
                    <a:pt x="268" y="57"/>
                  </a:cubicBezTo>
                  <a:cubicBezTo>
                    <a:pt x="268" y="58"/>
                    <a:pt x="268" y="59"/>
                    <a:pt x="268" y="60"/>
                  </a:cubicBezTo>
                  <a:cubicBezTo>
                    <a:pt x="262" y="60"/>
                    <a:pt x="257" y="60"/>
                    <a:pt x="252" y="60"/>
                  </a:cubicBezTo>
                  <a:cubicBezTo>
                    <a:pt x="252" y="59"/>
                    <a:pt x="252" y="58"/>
                    <a:pt x="252" y="57"/>
                  </a:cubicBezTo>
                  <a:close/>
                  <a:moveTo>
                    <a:pt x="252" y="114"/>
                  </a:moveTo>
                  <a:cubicBezTo>
                    <a:pt x="257" y="114"/>
                    <a:pt x="262" y="114"/>
                    <a:pt x="268" y="114"/>
                  </a:cubicBezTo>
                  <a:cubicBezTo>
                    <a:pt x="268" y="115"/>
                    <a:pt x="268" y="116"/>
                    <a:pt x="268" y="117"/>
                  </a:cubicBezTo>
                  <a:cubicBezTo>
                    <a:pt x="262" y="117"/>
                    <a:pt x="257" y="117"/>
                    <a:pt x="252" y="117"/>
                  </a:cubicBezTo>
                  <a:cubicBezTo>
                    <a:pt x="252" y="116"/>
                    <a:pt x="252" y="115"/>
                    <a:pt x="252" y="114"/>
                  </a:cubicBezTo>
                  <a:close/>
                  <a:moveTo>
                    <a:pt x="252" y="171"/>
                  </a:moveTo>
                  <a:cubicBezTo>
                    <a:pt x="257" y="171"/>
                    <a:pt x="262" y="171"/>
                    <a:pt x="268" y="171"/>
                  </a:cubicBezTo>
                  <a:cubicBezTo>
                    <a:pt x="268" y="172"/>
                    <a:pt x="268" y="173"/>
                    <a:pt x="268" y="174"/>
                  </a:cubicBezTo>
                  <a:cubicBezTo>
                    <a:pt x="262" y="174"/>
                    <a:pt x="257" y="174"/>
                    <a:pt x="252" y="174"/>
                  </a:cubicBezTo>
                  <a:cubicBezTo>
                    <a:pt x="252" y="173"/>
                    <a:pt x="252" y="172"/>
                    <a:pt x="252" y="171"/>
                  </a:cubicBezTo>
                  <a:close/>
                  <a:moveTo>
                    <a:pt x="252" y="228"/>
                  </a:moveTo>
                  <a:cubicBezTo>
                    <a:pt x="257" y="228"/>
                    <a:pt x="262" y="228"/>
                    <a:pt x="268" y="228"/>
                  </a:cubicBezTo>
                  <a:cubicBezTo>
                    <a:pt x="268" y="229"/>
                    <a:pt x="268" y="230"/>
                    <a:pt x="268" y="231"/>
                  </a:cubicBezTo>
                  <a:cubicBezTo>
                    <a:pt x="262" y="231"/>
                    <a:pt x="257" y="231"/>
                    <a:pt x="252" y="231"/>
                  </a:cubicBezTo>
                  <a:cubicBezTo>
                    <a:pt x="252" y="230"/>
                    <a:pt x="252" y="229"/>
                    <a:pt x="252" y="228"/>
                  </a:cubicBezTo>
                  <a:close/>
                  <a:moveTo>
                    <a:pt x="252" y="285"/>
                  </a:moveTo>
                  <a:cubicBezTo>
                    <a:pt x="257" y="285"/>
                    <a:pt x="262" y="285"/>
                    <a:pt x="268" y="285"/>
                  </a:cubicBezTo>
                  <a:cubicBezTo>
                    <a:pt x="268" y="286"/>
                    <a:pt x="268" y="287"/>
                    <a:pt x="268" y="288"/>
                  </a:cubicBezTo>
                  <a:cubicBezTo>
                    <a:pt x="262" y="288"/>
                    <a:pt x="257" y="288"/>
                    <a:pt x="252" y="288"/>
                  </a:cubicBezTo>
                  <a:cubicBezTo>
                    <a:pt x="252" y="287"/>
                    <a:pt x="252" y="286"/>
                    <a:pt x="252" y="285"/>
                  </a:cubicBezTo>
                  <a:close/>
                  <a:moveTo>
                    <a:pt x="252" y="342"/>
                  </a:moveTo>
                  <a:cubicBezTo>
                    <a:pt x="257" y="342"/>
                    <a:pt x="262" y="342"/>
                    <a:pt x="268" y="342"/>
                  </a:cubicBezTo>
                  <a:cubicBezTo>
                    <a:pt x="268" y="343"/>
                    <a:pt x="268" y="344"/>
                    <a:pt x="268" y="345"/>
                  </a:cubicBezTo>
                  <a:cubicBezTo>
                    <a:pt x="262" y="345"/>
                    <a:pt x="257" y="345"/>
                    <a:pt x="252" y="345"/>
                  </a:cubicBezTo>
                  <a:cubicBezTo>
                    <a:pt x="252" y="344"/>
                    <a:pt x="252" y="343"/>
                    <a:pt x="252" y="342"/>
                  </a:cubicBezTo>
                  <a:close/>
                  <a:moveTo>
                    <a:pt x="252" y="399"/>
                  </a:moveTo>
                  <a:cubicBezTo>
                    <a:pt x="257" y="399"/>
                    <a:pt x="262" y="399"/>
                    <a:pt x="268" y="399"/>
                  </a:cubicBezTo>
                  <a:cubicBezTo>
                    <a:pt x="268" y="400"/>
                    <a:pt x="268" y="401"/>
                    <a:pt x="268" y="402"/>
                  </a:cubicBezTo>
                  <a:cubicBezTo>
                    <a:pt x="262" y="402"/>
                    <a:pt x="257" y="402"/>
                    <a:pt x="252" y="402"/>
                  </a:cubicBezTo>
                  <a:cubicBezTo>
                    <a:pt x="252" y="401"/>
                    <a:pt x="252" y="400"/>
                    <a:pt x="252" y="399"/>
                  </a:cubicBezTo>
                  <a:close/>
                  <a:moveTo>
                    <a:pt x="252" y="459"/>
                  </a:moveTo>
                  <a:cubicBezTo>
                    <a:pt x="252" y="458"/>
                    <a:pt x="252" y="457"/>
                    <a:pt x="252" y="456"/>
                  </a:cubicBezTo>
                  <a:cubicBezTo>
                    <a:pt x="257" y="456"/>
                    <a:pt x="262" y="456"/>
                    <a:pt x="268" y="456"/>
                  </a:cubicBezTo>
                  <a:cubicBezTo>
                    <a:pt x="268" y="457"/>
                    <a:pt x="268" y="458"/>
                    <a:pt x="268" y="459"/>
                  </a:cubicBezTo>
                  <a:cubicBezTo>
                    <a:pt x="262" y="459"/>
                    <a:pt x="257" y="459"/>
                    <a:pt x="252" y="459"/>
                  </a:cubicBezTo>
                  <a:close/>
                  <a:moveTo>
                    <a:pt x="252" y="513"/>
                  </a:moveTo>
                  <a:cubicBezTo>
                    <a:pt x="257" y="513"/>
                    <a:pt x="262" y="513"/>
                    <a:pt x="268" y="513"/>
                  </a:cubicBezTo>
                  <a:cubicBezTo>
                    <a:pt x="268" y="514"/>
                    <a:pt x="268" y="515"/>
                    <a:pt x="268" y="516"/>
                  </a:cubicBezTo>
                  <a:cubicBezTo>
                    <a:pt x="262" y="516"/>
                    <a:pt x="257" y="516"/>
                    <a:pt x="252" y="516"/>
                  </a:cubicBezTo>
                  <a:cubicBezTo>
                    <a:pt x="252" y="515"/>
                    <a:pt x="252" y="514"/>
                    <a:pt x="252" y="513"/>
                  </a:cubicBezTo>
                  <a:close/>
                  <a:moveTo>
                    <a:pt x="252" y="570"/>
                  </a:moveTo>
                  <a:cubicBezTo>
                    <a:pt x="257" y="570"/>
                    <a:pt x="262" y="570"/>
                    <a:pt x="268" y="570"/>
                  </a:cubicBezTo>
                  <a:cubicBezTo>
                    <a:pt x="268" y="571"/>
                    <a:pt x="268" y="572"/>
                    <a:pt x="268" y="573"/>
                  </a:cubicBezTo>
                  <a:cubicBezTo>
                    <a:pt x="262" y="573"/>
                    <a:pt x="257" y="573"/>
                    <a:pt x="252" y="573"/>
                  </a:cubicBezTo>
                  <a:cubicBezTo>
                    <a:pt x="252" y="572"/>
                    <a:pt x="252" y="571"/>
                    <a:pt x="252" y="570"/>
                  </a:cubicBezTo>
                  <a:close/>
                  <a:moveTo>
                    <a:pt x="274" y="0"/>
                  </a:moveTo>
                  <a:cubicBezTo>
                    <a:pt x="280" y="0"/>
                    <a:pt x="285" y="0"/>
                    <a:pt x="291" y="0"/>
                  </a:cubicBezTo>
                  <a:cubicBezTo>
                    <a:pt x="291" y="1"/>
                    <a:pt x="291" y="2"/>
                    <a:pt x="291" y="4"/>
                  </a:cubicBezTo>
                  <a:cubicBezTo>
                    <a:pt x="285" y="4"/>
                    <a:pt x="280" y="4"/>
                    <a:pt x="274" y="4"/>
                  </a:cubicBezTo>
                  <a:cubicBezTo>
                    <a:pt x="274" y="2"/>
                    <a:pt x="274" y="1"/>
                    <a:pt x="274" y="0"/>
                  </a:cubicBezTo>
                  <a:close/>
                  <a:moveTo>
                    <a:pt x="274" y="57"/>
                  </a:moveTo>
                  <a:cubicBezTo>
                    <a:pt x="280" y="57"/>
                    <a:pt x="285" y="57"/>
                    <a:pt x="291" y="57"/>
                  </a:cubicBezTo>
                  <a:cubicBezTo>
                    <a:pt x="291" y="58"/>
                    <a:pt x="291" y="59"/>
                    <a:pt x="291" y="60"/>
                  </a:cubicBezTo>
                  <a:cubicBezTo>
                    <a:pt x="285" y="60"/>
                    <a:pt x="280" y="60"/>
                    <a:pt x="274" y="60"/>
                  </a:cubicBezTo>
                  <a:cubicBezTo>
                    <a:pt x="274" y="59"/>
                    <a:pt x="274" y="58"/>
                    <a:pt x="274" y="57"/>
                  </a:cubicBezTo>
                  <a:close/>
                  <a:moveTo>
                    <a:pt x="274" y="114"/>
                  </a:moveTo>
                  <a:cubicBezTo>
                    <a:pt x="280" y="114"/>
                    <a:pt x="285" y="114"/>
                    <a:pt x="291" y="114"/>
                  </a:cubicBezTo>
                  <a:cubicBezTo>
                    <a:pt x="291" y="115"/>
                    <a:pt x="291" y="116"/>
                    <a:pt x="291" y="117"/>
                  </a:cubicBezTo>
                  <a:cubicBezTo>
                    <a:pt x="285" y="117"/>
                    <a:pt x="280" y="117"/>
                    <a:pt x="274" y="117"/>
                  </a:cubicBezTo>
                  <a:cubicBezTo>
                    <a:pt x="274" y="116"/>
                    <a:pt x="274" y="115"/>
                    <a:pt x="274" y="114"/>
                  </a:cubicBezTo>
                  <a:close/>
                  <a:moveTo>
                    <a:pt x="274" y="171"/>
                  </a:moveTo>
                  <a:cubicBezTo>
                    <a:pt x="280" y="171"/>
                    <a:pt x="285" y="171"/>
                    <a:pt x="291" y="171"/>
                  </a:cubicBezTo>
                  <a:cubicBezTo>
                    <a:pt x="291" y="172"/>
                    <a:pt x="291" y="173"/>
                    <a:pt x="291" y="174"/>
                  </a:cubicBezTo>
                  <a:cubicBezTo>
                    <a:pt x="285" y="174"/>
                    <a:pt x="280" y="174"/>
                    <a:pt x="274" y="174"/>
                  </a:cubicBezTo>
                  <a:cubicBezTo>
                    <a:pt x="274" y="173"/>
                    <a:pt x="274" y="172"/>
                    <a:pt x="274" y="171"/>
                  </a:cubicBezTo>
                  <a:close/>
                  <a:moveTo>
                    <a:pt x="274" y="228"/>
                  </a:moveTo>
                  <a:cubicBezTo>
                    <a:pt x="280" y="228"/>
                    <a:pt x="285" y="228"/>
                    <a:pt x="291" y="228"/>
                  </a:cubicBezTo>
                  <a:cubicBezTo>
                    <a:pt x="291" y="229"/>
                    <a:pt x="291" y="230"/>
                    <a:pt x="291" y="231"/>
                  </a:cubicBezTo>
                  <a:cubicBezTo>
                    <a:pt x="285" y="231"/>
                    <a:pt x="280" y="231"/>
                    <a:pt x="274" y="231"/>
                  </a:cubicBezTo>
                  <a:cubicBezTo>
                    <a:pt x="274" y="230"/>
                    <a:pt x="274" y="229"/>
                    <a:pt x="274" y="228"/>
                  </a:cubicBezTo>
                  <a:close/>
                  <a:moveTo>
                    <a:pt x="274" y="285"/>
                  </a:moveTo>
                  <a:cubicBezTo>
                    <a:pt x="280" y="285"/>
                    <a:pt x="285" y="285"/>
                    <a:pt x="291" y="285"/>
                  </a:cubicBezTo>
                  <a:cubicBezTo>
                    <a:pt x="291" y="286"/>
                    <a:pt x="291" y="287"/>
                    <a:pt x="291" y="288"/>
                  </a:cubicBezTo>
                  <a:cubicBezTo>
                    <a:pt x="285" y="288"/>
                    <a:pt x="280" y="288"/>
                    <a:pt x="274" y="288"/>
                  </a:cubicBezTo>
                  <a:cubicBezTo>
                    <a:pt x="274" y="287"/>
                    <a:pt x="274" y="286"/>
                    <a:pt x="274" y="285"/>
                  </a:cubicBezTo>
                  <a:close/>
                  <a:moveTo>
                    <a:pt x="274" y="342"/>
                  </a:moveTo>
                  <a:cubicBezTo>
                    <a:pt x="280" y="342"/>
                    <a:pt x="285" y="342"/>
                    <a:pt x="291" y="342"/>
                  </a:cubicBezTo>
                  <a:cubicBezTo>
                    <a:pt x="291" y="343"/>
                    <a:pt x="291" y="344"/>
                    <a:pt x="291" y="345"/>
                  </a:cubicBezTo>
                  <a:cubicBezTo>
                    <a:pt x="285" y="345"/>
                    <a:pt x="280" y="345"/>
                    <a:pt x="274" y="345"/>
                  </a:cubicBezTo>
                  <a:cubicBezTo>
                    <a:pt x="274" y="344"/>
                    <a:pt x="274" y="343"/>
                    <a:pt x="274" y="342"/>
                  </a:cubicBezTo>
                  <a:close/>
                  <a:moveTo>
                    <a:pt x="274" y="399"/>
                  </a:moveTo>
                  <a:cubicBezTo>
                    <a:pt x="280" y="399"/>
                    <a:pt x="285" y="399"/>
                    <a:pt x="291" y="399"/>
                  </a:cubicBezTo>
                  <a:cubicBezTo>
                    <a:pt x="291" y="400"/>
                    <a:pt x="291" y="401"/>
                    <a:pt x="291" y="402"/>
                  </a:cubicBezTo>
                  <a:cubicBezTo>
                    <a:pt x="285" y="402"/>
                    <a:pt x="280" y="402"/>
                    <a:pt x="274" y="402"/>
                  </a:cubicBezTo>
                  <a:cubicBezTo>
                    <a:pt x="274" y="401"/>
                    <a:pt x="274" y="400"/>
                    <a:pt x="274" y="399"/>
                  </a:cubicBezTo>
                  <a:close/>
                  <a:moveTo>
                    <a:pt x="274" y="459"/>
                  </a:moveTo>
                  <a:cubicBezTo>
                    <a:pt x="274" y="458"/>
                    <a:pt x="274" y="457"/>
                    <a:pt x="274" y="456"/>
                  </a:cubicBezTo>
                  <a:cubicBezTo>
                    <a:pt x="280" y="456"/>
                    <a:pt x="285" y="456"/>
                    <a:pt x="291" y="456"/>
                  </a:cubicBezTo>
                  <a:cubicBezTo>
                    <a:pt x="291" y="457"/>
                    <a:pt x="291" y="458"/>
                    <a:pt x="291" y="459"/>
                  </a:cubicBezTo>
                  <a:cubicBezTo>
                    <a:pt x="285" y="459"/>
                    <a:pt x="280" y="459"/>
                    <a:pt x="274" y="459"/>
                  </a:cubicBezTo>
                  <a:close/>
                  <a:moveTo>
                    <a:pt x="274" y="513"/>
                  </a:moveTo>
                  <a:cubicBezTo>
                    <a:pt x="280" y="513"/>
                    <a:pt x="285" y="513"/>
                    <a:pt x="291" y="513"/>
                  </a:cubicBezTo>
                  <a:cubicBezTo>
                    <a:pt x="291" y="514"/>
                    <a:pt x="291" y="515"/>
                    <a:pt x="291" y="516"/>
                  </a:cubicBezTo>
                  <a:cubicBezTo>
                    <a:pt x="285" y="516"/>
                    <a:pt x="280" y="516"/>
                    <a:pt x="274" y="516"/>
                  </a:cubicBezTo>
                  <a:cubicBezTo>
                    <a:pt x="274" y="515"/>
                    <a:pt x="274" y="514"/>
                    <a:pt x="274" y="513"/>
                  </a:cubicBezTo>
                  <a:close/>
                  <a:moveTo>
                    <a:pt x="274" y="570"/>
                  </a:moveTo>
                  <a:cubicBezTo>
                    <a:pt x="280" y="570"/>
                    <a:pt x="285" y="570"/>
                    <a:pt x="291" y="570"/>
                  </a:cubicBezTo>
                  <a:cubicBezTo>
                    <a:pt x="291" y="571"/>
                    <a:pt x="291" y="572"/>
                    <a:pt x="291" y="573"/>
                  </a:cubicBezTo>
                  <a:cubicBezTo>
                    <a:pt x="285" y="573"/>
                    <a:pt x="280" y="573"/>
                    <a:pt x="274" y="573"/>
                  </a:cubicBezTo>
                  <a:cubicBezTo>
                    <a:pt x="274" y="572"/>
                    <a:pt x="274" y="571"/>
                    <a:pt x="274" y="570"/>
                  </a:cubicBezTo>
                  <a:close/>
                  <a:moveTo>
                    <a:pt x="297" y="0"/>
                  </a:moveTo>
                  <a:cubicBezTo>
                    <a:pt x="303" y="0"/>
                    <a:pt x="308" y="0"/>
                    <a:pt x="314" y="0"/>
                  </a:cubicBezTo>
                  <a:cubicBezTo>
                    <a:pt x="314" y="1"/>
                    <a:pt x="314" y="2"/>
                    <a:pt x="314" y="4"/>
                  </a:cubicBezTo>
                  <a:cubicBezTo>
                    <a:pt x="308" y="4"/>
                    <a:pt x="303" y="4"/>
                    <a:pt x="297" y="4"/>
                  </a:cubicBezTo>
                  <a:cubicBezTo>
                    <a:pt x="297" y="2"/>
                    <a:pt x="297" y="1"/>
                    <a:pt x="297" y="0"/>
                  </a:cubicBezTo>
                  <a:close/>
                  <a:moveTo>
                    <a:pt x="297" y="57"/>
                  </a:moveTo>
                  <a:cubicBezTo>
                    <a:pt x="303" y="57"/>
                    <a:pt x="308" y="57"/>
                    <a:pt x="314" y="57"/>
                  </a:cubicBezTo>
                  <a:cubicBezTo>
                    <a:pt x="314" y="58"/>
                    <a:pt x="314" y="59"/>
                    <a:pt x="314" y="60"/>
                  </a:cubicBezTo>
                  <a:cubicBezTo>
                    <a:pt x="308" y="60"/>
                    <a:pt x="303" y="60"/>
                    <a:pt x="297" y="60"/>
                  </a:cubicBezTo>
                  <a:cubicBezTo>
                    <a:pt x="297" y="59"/>
                    <a:pt x="297" y="58"/>
                    <a:pt x="297" y="57"/>
                  </a:cubicBezTo>
                  <a:close/>
                  <a:moveTo>
                    <a:pt x="297" y="114"/>
                  </a:moveTo>
                  <a:cubicBezTo>
                    <a:pt x="303" y="114"/>
                    <a:pt x="308" y="114"/>
                    <a:pt x="314" y="114"/>
                  </a:cubicBezTo>
                  <a:cubicBezTo>
                    <a:pt x="314" y="115"/>
                    <a:pt x="314" y="116"/>
                    <a:pt x="314" y="117"/>
                  </a:cubicBezTo>
                  <a:cubicBezTo>
                    <a:pt x="308" y="117"/>
                    <a:pt x="303" y="117"/>
                    <a:pt x="297" y="117"/>
                  </a:cubicBezTo>
                  <a:cubicBezTo>
                    <a:pt x="297" y="116"/>
                    <a:pt x="297" y="115"/>
                    <a:pt x="297" y="114"/>
                  </a:cubicBezTo>
                  <a:close/>
                  <a:moveTo>
                    <a:pt x="297" y="171"/>
                  </a:moveTo>
                  <a:cubicBezTo>
                    <a:pt x="303" y="171"/>
                    <a:pt x="308" y="171"/>
                    <a:pt x="314" y="171"/>
                  </a:cubicBezTo>
                  <a:cubicBezTo>
                    <a:pt x="314" y="172"/>
                    <a:pt x="314" y="173"/>
                    <a:pt x="314" y="174"/>
                  </a:cubicBezTo>
                  <a:cubicBezTo>
                    <a:pt x="308" y="174"/>
                    <a:pt x="303" y="174"/>
                    <a:pt x="297" y="174"/>
                  </a:cubicBezTo>
                  <a:cubicBezTo>
                    <a:pt x="297" y="173"/>
                    <a:pt x="297" y="172"/>
                    <a:pt x="297" y="171"/>
                  </a:cubicBezTo>
                  <a:close/>
                  <a:moveTo>
                    <a:pt x="297" y="228"/>
                  </a:moveTo>
                  <a:cubicBezTo>
                    <a:pt x="303" y="228"/>
                    <a:pt x="308" y="228"/>
                    <a:pt x="314" y="228"/>
                  </a:cubicBezTo>
                  <a:cubicBezTo>
                    <a:pt x="314" y="229"/>
                    <a:pt x="314" y="230"/>
                    <a:pt x="314" y="231"/>
                  </a:cubicBezTo>
                  <a:cubicBezTo>
                    <a:pt x="308" y="231"/>
                    <a:pt x="303" y="231"/>
                    <a:pt x="297" y="231"/>
                  </a:cubicBezTo>
                  <a:cubicBezTo>
                    <a:pt x="297" y="230"/>
                    <a:pt x="297" y="229"/>
                    <a:pt x="297" y="228"/>
                  </a:cubicBezTo>
                  <a:close/>
                  <a:moveTo>
                    <a:pt x="297" y="285"/>
                  </a:moveTo>
                  <a:cubicBezTo>
                    <a:pt x="303" y="285"/>
                    <a:pt x="308" y="285"/>
                    <a:pt x="314" y="285"/>
                  </a:cubicBezTo>
                  <a:cubicBezTo>
                    <a:pt x="314" y="286"/>
                    <a:pt x="314" y="287"/>
                    <a:pt x="314" y="288"/>
                  </a:cubicBezTo>
                  <a:cubicBezTo>
                    <a:pt x="308" y="288"/>
                    <a:pt x="303" y="288"/>
                    <a:pt x="297" y="288"/>
                  </a:cubicBezTo>
                  <a:cubicBezTo>
                    <a:pt x="297" y="287"/>
                    <a:pt x="297" y="286"/>
                    <a:pt x="297" y="285"/>
                  </a:cubicBezTo>
                  <a:close/>
                  <a:moveTo>
                    <a:pt x="297" y="342"/>
                  </a:moveTo>
                  <a:cubicBezTo>
                    <a:pt x="303" y="342"/>
                    <a:pt x="308" y="342"/>
                    <a:pt x="314" y="342"/>
                  </a:cubicBezTo>
                  <a:cubicBezTo>
                    <a:pt x="314" y="343"/>
                    <a:pt x="314" y="344"/>
                    <a:pt x="314" y="345"/>
                  </a:cubicBezTo>
                  <a:cubicBezTo>
                    <a:pt x="308" y="345"/>
                    <a:pt x="303" y="345"/>
                    <a:pt x="297" y="345"/>
                  </a:cubicBezTo>
                  <a:cubicBezTo>
                    <a:pt x="297" y="344"/>
                    <a:pt x="297" y="343"/>
                    <a:pt x="297" y="342"/>
                  </a:cubicBezTo>
                  <a:close/>
                  <a:moveTo>
                    <a:pt x="297" y="399"/>
                  </a:moveTo>
                  <a:cubicBezTo>
                    <a:pt x="303" y="399"/>
                    <a:pt x="308" y="399"/>
                    <a:pt x="314" y="399"/>
                  </a:cubicBezTo>
                  <a:cubicBezTo>
                    <a:pt x="314" y="400"/>
                    <a:pt x="314" y="401"/>
                    <a:pt x="314" y="402"/>
                  </a:cubicBezTo>
                  <a:cubicBezTo>
                    <a:pt x="308" y="402"/>
                    <a:pt x="303" y="402"/>
                    <a:pt x="297" y="402"/>
                  </a:cubicBezTo>
                  <a:cubicBezTo>
                    <a:pt x="297" y="401"/>
                    <a:pt x="297" y="400"/>
                    <a:pt x="297" y="399"/>
                  </a:cubicBezTo>
                  <a:close/>
                  <a:moveTo>
                    <a:pt x="297" y="459"/>
                  </a:moveTo>
                  <a:cubicBezTo>
                    <a:pt x="297" y="458"/>
                    <a:pt x="297" y="457"/>
                    <a:pt x="297" y="456"/>
                  </a:cubicBezTo>
                  <a:cubicBezTo>
                    <a:pt x="303" y="456"/>
                    <a:pt x="308" y="456"/>
                    <a:pt x="314" y="456"/>
                  </a:cubicBezTo>
                  <a:cubicBezTo>
                    <a:pt x="314" y="457"/>
                    <a:pt x="314" y="458"/>
                    <a:pt x="314" y="459"/>
                  </a:cubicBezTo>
                  <a:cubicBezTo>
                    <a:pt x="308" y="459"/>
                    <a:pt x="303" y="459"/>
                    <a:pt x="297" y="459"/>
                  </a:cubicBezTo>
                  <a:close/>
                  <a:moveTo>
                    <a:pt x="297" y="513"/>
                  </a:moveTo>
                  <a:cubicBezTo>
                    <a:pt x="303" y="513"/>
                    <a:pt x="308" y="513"/>
                    <a:pt x="314" y="513"/>
                  </a:cubicBezTo>
                  <a:cubicBezTo>
                    <a:pt x="314" y="514"/>
                    <a:pt x="314" y="515"/>
                    <a:pt x="314" y="516"/>
                  </a:cubicBezTo>
                  <a:cubicBezTo>
                    <a:pt x="308" y="516"/>
                    <a:pt x="303" y="516"/>
                    <a:pt x="297" y="516"/>
                  </a:cubicBezTo>
                  <a:cubicBezTo>
                    <a:pt x="297" y="515"/>
                    <a:pt x="297" y="514"/>
                    <a:pt x="297" y="513"/>
                  </a:cubicBezTo>
                  <a:close/>
                  <a:moveTo>
                    <a:pt x="297" y="570"/>
                  </a:moveTo>
                  <a:cubicBezTo>
                    <a:pt x="303" y="570"/>
                    <a:pt x="308" y="570"/>
                    <a:pt x="314" y="570"/>
                  </a:cubicBezTo>
                  <a:cubicBezTo>
                    <a:pt x="314" y="571"/>
                    <a:pt x="314" y="572"/>
                    <a:pt x="314" y="573"/>
                  </a:cubicBezTo>
                  <a:cubicBezTo>
                    <a:pt x="308" y="573"/>
                    <a:pt x="303" y="573"/>
                    <a:pt x="297" y="573"/>
                  </a:cubicBezTo>
                  <a:cubicBezTo>
                    <a:pt x="297" y="572"/>
                    <a:pt x="297" y="571"/>
                    <a:pt x="297" y="570"/>
                  </a:cubicBezTo>
                  <a:close/>
                  <a:moveTo>
                    <a:pt x="320" y="0"/>
                  </a:moveTo>
                  <a:cubicBezTo>
                    <a:pt x="326" y="0"/>
                    <a:pt x="331" y="0"/>
                    <a:pt x="337" y="0"/>
                  </a:cubicBezTo>
                  <a:cubicBezTo>
                    <a:pt x="337" y="1"/>
                    <a:pt x="337" y="2"/>
                    <a:pt x="337" y="4"/>
                  </a:cubicBezTo>
                  <a:cubicBezTo>
                    <a:pt x="331" y="4"/>
                    <a:pt x="326" y="4"/>
                    <a:pt x="320" y="4"/>
                  </a:cubicBezTo>
                  <a:cubicBezTo>
                    <a:pt x="320" y="2"/>
                    <a:pt x="320" y="1"/>
                    <a:pt x="320" y="0"/>
                  </a:cubicBezTo>
                  <a:close/>
                  <a:moveTo>
                    <a:pt x="320" y="57"/>
                  </a:moveTo>
                  <a:cubicBezTo>
                    <a:pt x="326" y="57"/>
                    <a:pt x="331" y="57"/>
                    <a:pt x="337" y="57"/>
                  </a:cubicBezTo>
                  <a:cubicBezTo>
                    <a:pt x="337" y="58"/>
                    <a:pt x="337" y="59"/>
                    <a:pt x="337" y="60"/>
                  </a:cubicBezTo>
                  <a:cubicBezTo>
                    <a:pt x="331" y="60"/>
                    <a:pt x="326" y="60"/>
                    <a:pt x="320" y="60"/>
                  </a:cubicBezTo>
                  <a:cubicBezTo>
                    <a:pt x="320" y="59"/>
                    <a:pt x="320" y="58"/>
                    <a:pt x="320" y="57"/>
                  </a:cubicBezTo>
                  <a:close/>
                  <a:moveTo>
                    <a:pt x="320" y="114"/>
                  </a:moveTo>
                  <a:cubicBezTo>
                    <a:pt x="326" y="114"/>
                    <a:pt x="331" y="114"/>
                    <a:pt x="337" y="114"/>
                  </a:cubicBezTo>
                  <a:cubicBezTo>
                    <a:pt x="337" y="115"/>
                    <a:pt x="337" y="116"/>
                    <a:pt x="337" y="117"/>
                  </a:cubicBezTo>
                  <a:cubicBezTo>
                    <a:pt x="331" y="117"/>
                    <a:pt x="326" y="117"/>
                    <a:pt x="320" y="117"/>
                  </a:cubicBezTo>
                  <a:cubicBezTo>
                    <a:pt x="320" y="116"/>
                    <a:pt x="320" y="115"/>
                    <a:pt x="320" y="114"/>
                  </a:cubicBezTo>
                  <a:close/>
                  <a:moveTo>
                    <a:pt x="320" y="171"/>
                  </a:moveTo>
                  <a:cubicBezTo>
                    <a:pt x="326" y="171"/>
                    <a:pt x="331" y="171"/>
                    <a:pt x="337" y="171"/>
                  </a:cubicBezTo>
                  <a:cubicBezTo>
                    <a:pt x="337" y="172"/>
                    <a:pt x="337" y="173"/>
                    <a:pt x="337" y="174"/>
                  </a:cubicBezTo>
                  <a:cubicBezTo>
                    <a:pt x="331" y="174"/>
                    <a:pt x="326" y="174"/>
                    <a:pt x="320" y="174"/>
                  </a:cubicBezTo>
                  <a:cubicBezTo>
                    <a:pt x="320" y="173"/>
                    <a:pt x="320" y="172"/>
                    <a:pt x="320" y="171"/>
                  </a:cubicBezTo>
                  <a:close/>
                  <a:moveTo>
                    <a:pt x="320" y="228"/>
                  </a:moveTo>
                  <a:cubicBezTo>
                    <a:pt x="326" y="228"/>
                    <a:pt x="331" y="228"/>
                    <a:pt x="337" y="228"/>
                  </a:cubicBezTo>
                  <a:cubicBezTo>
                    <a:pt x="337" y="229"/>
                    <a:pt x="337" y="230"/>
                    <a:pt x="337" y="231"/>
                  </a:cubicBezTo>
                  <a:cubicBezTo>
                    <a:pt x="331" y="231"/>
                    <a:pt x="326" y="231"/>
                    <a:pt x="320" y="231"/>
                  </a:cubicBezTo>
                  <a:cubicBezTo>
                    <a:pt x="320" y="230"/>
                    <a:pt x="320" y="229"/>
                    <a:pt x="320" y="228"/>
                  </a:cubicBezTo>
                  <a:close/>
                  <a:moveTo>
                    <a:pt x="320" y="285"/>
                  </a:moveTo>
                  <a:cubicBezTo>
                    <a:pt x="326" y="285"/>
                    <a:pt x="331" y="285"/>
                    <a:pt x="337" y="285"/>
                  </a:cubicBezTo>
                  <a:cubicBezTo>
                    <a:pt x="337" y="286"/>
                    <a:pt x="337" y="287"/>
                    <a:pt x="337" y="288"/>
                  </a:cubicBezTo>
                  <a:cubicBezTo>
                    <a:pt x="331" y="288"/>
                    <a:pt x="326" y="288"/>
                    <a:pt x="320" y="288"/>
                  </a:cubicBezTo>
                  <a:cubicBezTo>
                    <a:pt x="320" y="287"/>
                    <a:pt x="320" y="286"/>
                    <a:pt x="320" y="285"/>
                  </a:cubicBezTo>
                  <a:close/>
                  <a:moveTo>
                    <a:pt x="320" y="342"/>
                  </a:moveTo>
                  <a:cubicBezTo>
                    <a:pt x="326" y="342"/>
                    <a:pt x="331" y="342"/>
                    <a:pt x="337" y="342"/>
                  </a:cubicBezTo>
                  <a:cubicBezTo>
                    <a:pt x="337" y="343"/>
                    <a:pt x="337" y="344"/>
                    <a:pt x="337" y="345"/>
                  </a:cubicBezTo>
                  <a:cubicBezTo>
                    <a:pt x="331" y="345"/>
                    <a:pt x="326" y="345"/>
                    <a:pt x="320" y="345"/>
                  </a:cubicBezTo>
                  <a:cubicBezTo>
                    <a:pt x="320" y="344"/>
                    <a:pt x="320" y="343"/>
                    <a:pt x="320" y="342"/>
                  </a:cubicBezTo>
                  <a:close/>
                  <a:moveTo>
                    <a:pt x="320" y="399"/>
                  </a:moveTo>
                  <a:cubicBezTo>
                    <a:pt x="326" y="399"/>
                    <a:pt x="331" y="399"/>
                    <a:pt x="337" y="399"/>
                  </a:cubicBezTo>
                  <a:cubicBezTo>
                    <a:pt x="337" y="400"/>
                    <a:pt x="337" y="401"/>
                    <a:pt x="337" y="402"/>
                  </a:cubicBezTo>
                  <a:cubicBezTo>
                    <a:pt x="331" y="402"/>
                    <a:pt x="326" y="402"/>
                    <a:pt x="320" y="402"/>
                  </a:cubicBezTo>
                  <a:cubicBezTo>
                    <a:pt x="320" y="401"/>
                    <a:pt x="320" y="400"/>
                    <a:pt x="320" y="399"/>
                  </a:cubicBezTo>
                  <a:close/>
                  <a:moveTo>
                    <a:pt x="320" y="459"/>
                  </a:moveTo>
                  <a:cubicBezTo>
                    <a:pt x="320" y="458"/>
                    <a:pt x="320" y="457"/>
                    <a:pt x="320" y="456"/>
                  </a:cubicBezTo>
                  <a:cubicBezTo>
                    <a:pt x="326" y="456"/>
                    <a:pt x="331" y="456"/>
                    <a:pt x="337" y="456"/>
                  </a:cubicBezTo>
                  <a:cubicBezTo>
                    <a:pt x="337" y="457"/>
                    <a:pt x="337" y="458"/>
                    <a:pt x="337" y="459"/>
                  </a:cubicBezTo>
                  <a:cubicBezTo>
                    <a:pt x="331" y="459"/>
                    <a:pt x="326" y="459"/>
                    <a:pt x="320" y="459"/>
                  </a:cubicBezTo>
                  <a:close/>
                  <a:moveTo>
                    <a:pt x="320" y="513"/>
                  </a:moveTo>
                  <a:cubicBezTo>
                    <a:pt x="326" y="513"/>
                    <a:pt x="331" y="513"/>
                    <a:pt x="337" y="513"/>
                  </a:cubicBezTo>
                  <a:cubicBezTo>
                    <a:pt x="337" y="514"/>
                    <a:pt x="337" y="515"/>
                    <a:pt x="337" y="516"/>
                  </a:cubicBezTo>
                  <a:cubicBezTo>
                    <a:pt x="331" y="516"/>
                    <a:pt x="326" y="516"/>
                    <a:pt x="320" y="516"/>
                  </a:cubicBezTo>
                  <a:cubicBezTo>
                    <a:pt x="320" y="515"/>
                    <a:pt x="320" y="514"/>
                    <a:pt x="320" y="513"/>
                  </a:cubicBezTo>
                  <a:close/>
                  <a:moveTo>
                    <a:pt x="320" y="570"/>
                  </a:moveTo>
                  <a:cubicBezTo>
                    <a:pt x="326" y="570"/>
                    <a:pt x="331" y="570"/>
                    <a:pt x="337" y="570"/>
                  </a:cubicBezTo>
                  <a:cubicBezTo>
                    <a:pt x="337" y="571"/>
                    <a:pt x="337" y="572"/>
                    <a:pt x="337" y="573"/>
                  </a:cubicBezTo>
                  <a:cubicBezTo>
                    <a:pt x="331" y="573"/>
                    <a:pt x="326" y="573"/>
                    <a:pt x="320" y="573"/>
                  </a:cubicBezTo>
                  <a:cubicBezTo>
                    <a:pt x="320" y="572"/>
                    <a:pt x="320" y="571"/>
                    <a:pt x="320" y="570"/>
                  </a:cubicBezTo>
                  <a:close/>
                  <a:moveTo>
                    <a:pt x="343" y="0"/>
                  </a:moveTo>
                  <a:cubicBezTo>
                    <a:pt x="349" y="0"/>
                    <a:pt x="354" y="0"/>
                    <a:pt x="359" y="0"/>
                  </a:cubicBezTo>
                  <a:cubicBezTo>
                    <a:pt x="359" y="1"/>
                    <a:pt x="359" y="2"/>
                    <a:pt x="359" y="4"/>
                  </a:cubicBezTo>
                  <a:cubicBezTo>
                    <a:pt x="354" y="4"/>
                    <a:pt x="349" y="4"/>
                    <a:pt x="343" y="4"/>
                  </a:cubicBezTo>
                  <a:cubicBezTo>
                    <a:pt x="343" y="2"/>
                    <a:pt x="343" y="1"/>
                    <a:pt x="343" y="0"/>
                  </a:cubicBezTo>
                  <a:close/>
                  <a:moveTo>
                    <a:pt x="343" y="57"/>
                  </a:moveTo>
                  <a:cubicBezTo>
                    <a:pt x="349" y="57"/>
                    <a:pt x="354" y="57"/>
                    <a:pt x="359" y="57"/>
                  </a:cubicBezTo>
                  <a:cubicBezTo>
                    <a:pt x="359" y="58"/>
                    <a:pt x="359" y="59"/>
                    <a:pt x="359" y="60"/>
                  </a:cubicBezTo>
                  <a:cubicBezTo>
                    <a:pt x="354" y="60"/>
                    <a:pt x="349" y="60"/>
                    <a:pt x="343" y="60"/>
                  </a:cubicBezTo>
                  <a:cubicBezTo>
                    <a:pt x="343" y="59"/>
                    <a:pt x="343" y="58"/>
                    <a:pt x="343" y="57"/>
                  </a:cubicBezTo>
                  <a:close/>
                  <a:moveTo>
                    <a:pt x="343" y="114"/>
                  </a:moveTo>
                  <a:cubicBezTo>
                    <a:pt x="349" y="114"/>
                    <a:pt x="354" y="114"/>
                    <a:pt x="359" y="114"/>
                  </a:cubicBezTo>
                  <a:cubicBezTo>
                    <a:pt x="359" y="115"/>
                    <a:pt x="359" y="116"/>
                    <a:pt x="359" y="117"/>
                  </a:cubicBezTo>
                  <a:cubicBezTo>
                    <a:pt x="354" y="117"/>
                    <a:pt x="349" y="117"/>
                    <a:pt x="343" y="117"/>
                  </a:cubicBezTo>
                  <a:cubicBezTo>
                    <a:pt x="343" y="116"/>
                    <a:pt x="343" y="115"/>
                    <a:pt x="343" y="114"/>
                  </a:cubicBezTo>
                  <a:close/>
                  <a:moveTo>
                    <a:pt x="343" y="171"/>
                  </a:moveTo>
                  <a:cubicBezTo>
                    <a:pt x="349" y="171"/>
                    <a:pt x="354" y="171"/>
                    <a:pt x="359" y="171"/>
                  </a:cubicBezTo>
                  <a:cubicBezTo>
                    <a:pt x="359" y="172"/>
                    <a:pt x="359" y="173"/>
                    <a:pt x="359" y="174"/>
                  </a:cubicBezTo>
                  <a:cubicBezTo>
                    <a:pt x="354" y="174"/>
                    <a:pt x="349" y="174"/>
                    <a:pt x="343" y="174"/>
                  </a:cubicBezTo>
                  <a:cubicBezTo>
                    <a:pt x="343" y="173"/>
                    <a:pt x="343" y="172"/>
                    <a:pt x="343" y="171"/>
                  </a:cubicBezTo>
                  <a:close/>
                  <a:moveTo>
                    <a:pt x="343" y="228"/>
                  </a:moveTo>
                  <a:cubicBezTo>
                    <a:pt x="349" y="228"/>
                    <a:pt x="354" y="228"/>
                    <a:pt x="359" y="228"/>
                  </a:cubicBezTo>
                  <a:cubicBezTo>
                    <a:pt x="359" y="229"/>
                    <a:pt x="359" y="230"/>
                    <a:pt x="359" y="231"/>
                  </a:cubicBezTo>
                  <a:cubicBezTo>
                    <a:pt x="354" y="231"/>
                    <a:pt x="349" y="231"/>
                    <a:pt x="343" y="231"/>
                  </a:cubicBezTo>
                  <a:cubicBezTo>
                    <a:pt x="343" y="230"/>
                    <a:pt x="343" y="229"/>
                    <a:pt x="343" y="228"/>
                  </a:cubicBezTo>
                  <a:close/>
                  <a:moveTo>
                    <a:pt x="343" y="285"/>
                  </a:moveTo>
                  <a:cubicBezTo>
                    <a:pt x="349" y="285"/>
                    <a:pt x="354" y="285"/>
                    <a:pt x="359" y="285"/>
                  </a:cubicBezTo>
                  <a:cubicBezTo>
                    <a:pt x="359" y="286"/>
                    <a:pt x="359" y="287"/>
                    <a:pt x="359" y="288"/>
                  </a:cubicBezTo>
                  <a:cubicBezTo>
                    <a:pt x="354" y="288"/>
                    <a:pt x="349" y="288"/>
                    <a:pt x="343" y="288"/>
                  </a:cubicBezTo>
                  <a:cubicBezTo>
                    <a:pt x="343" y="287"/>
                    <a:pt x="343" y="286"/>
                    <a:pt x="343" y="285"/>
                  </a:cubicBezTo>
                  <a:close/>
                  <a:moveTo>
                    <a:pt x="343" y="342"/>
                  </a:moveTo>
                  <a:cubicBezTo>
                    <a:pt x="349" y="342"/>
                    <a:pt x="354" y="342"/>
                    <a:pt x="359" y="342"/>
                  </a:cubicBezTo>
                  <a:cubicBezTo>
                    <a:pt x="359" y="343"/>
                    <a:pt x="359" y="344"/>
                    <a:pt x="359" y="345"/>
                  </a:cubicBezTo>
                  <a:cubicBezTo>
                    <a:pt x="354" y="345"/>
                    <a:pt x="349" y="345"/>
                    <a:pt x="343" y="345"/>
                  </a:cubicBezTo>
                  <a:cubicBezTo>
                    <a:pt x="343" y="344"/>
                    <a:pt x="343" y="343"/>
                    <a:pt x="343" y="342"/>
                  </a:cubicBezTo>
                  <a:close/>
                  <a:moveTo>
                    <a:pt x="343" y="399"/>
                  </a:moveTo>
                  <a:cubicBezTo>
                    <a:pt x="349" y="399"/>
                    <a:pt x="354" y="399"/>
                    <a:pt x="359" y="399"/>
                  </a:cubicBezTo>
                  <a:cubicBezTo>
                    <a:pt x="359" y="400"/>
                    <a:pt x="359" y="401"/>
                    <a:pt x="359" y="402"/>
                  </a:cubicBezTo>
                  <a:cubicBezTo>
                    <a:pt x="354" y="402"/>
                    <a:pt x="349" y="402"/>
                    <a:pt x="343" y="402"/>
                  </a:cubicBezTo>
                  <a:cubicBezTo>
                    <a:pt x="343" y="401"/>
                    <a:pt x="343" y="400"/>
                    <a:pt x="343" y="399"/>
                  </a:cubicBezTo>
                  <a:close/>
                  <a:moveTo>
                    <a:pt x="343" y="459"/>
                  </a:moveTo>
                  <a:cubicBezTo>
                    <a:pt x="343" y="458"/>
                    <a:pt x="343" y="457"/>
                    <a:pt x="343" y="456"/>
                  </a:cubicBezTo>
                  <a:cubicBezTo>
                    <a:pt x="349" y="456"/>
                    <a:pt x="354" y="456"/>
                    <a:pt x="359" y="456"/>
                  </a:cubicBezTo>
                  <a:cubicBezTo>
                    <a:pt x="359" y="457"/>
                    <a:pt x="359" y="458"/>
                    <a:pt x="359" y="459"/>
                  </a:cubicBezTo>
                  <a:cubicBezTo>
                    <a:pt x="354" y="459"/>
                    <a:pt x="349" y="459"/>
                    <a:pt x="343" y="459"/>
                  </a:cubicBezTo>
                  <a:close/>
                  <a:moveTo>
                    <a:pt x="343" y="513"/>
                  </a:moveTo>
                  <a:cubicBezTo>
                    <a:pt x="349" y="513"/>
                    <a:pt x="354" y="513"/>
                    <a:pt x="359" y="513"/>
                  </a:cubicBezTo>
                  <a:cubicBezTo>
                    <a:pt x="359" y="514"/>
                    <a:pt x="359" y="515"/>
                    <a:pt x="359" y="516"/>
                  </a:cubicBezTo>
                  <a:cubicBezTo>
                    <a:pt x="354" y="516"/>
                    <a:pt x="349" y="516"/>
                    <a:pt x="343" y="516"/>
                  </a:cubicBezTo>
                  <a:cubicBezTo>
                    <a:pt x="343" y="515"/>
                    <a:pt x="343" y="514"/>
                    <a:pt x="343" y="513"/>
                  </a:cubicBezTo>
                  <a:close/>
                  <a:moveTo>
                    <a:pt x="343" y="570"/>
                  </a:moveTo>
                  <a:cubicBezTo>
                    <a:pt x="349" y="570"/>
                    <a:pt x="354" y="570"/>
                    <a:pt x="359" y="570"/>
                  </a:cubicBezTo>
                  <a:cubicBezTo>
                    <a:pt x="359" y="571"/>
                    <a:pt x="359" y="572"/>
                    <a:pt x="359" y="573"/>
                  </a:cubicBezTo>
                  <a:cubicBezTo>
                    <a:pt x="354" y="573"/>
                    <a:pt x="349" y="573"/>
                    <a:pt x="343" y="573"/>
                  </a:cubicBezTo>
                  <a:cubicBezTo>
                    <a:pt x="343" y="572"/>
                    <a:pt x="343" y="571"/>
                    <a:pt x="343" y="570"/>
                  </a:cubicBezTo>
                  <a:close/>
                  <a:moveTo>
                    <a:pt x="366" y="0"/>
                  </a:moveTo>
                  <a:cubicBezTo>
                    <a:pt x="372" y="0"/>
                    <a:pt x="377" y="0"/>
                    <a:pt x="382" y="0"/>
                  </a:cubicBezTo>
                  <a:cubicBezTo>
                    <a:pt x="382" y="1"/>
                    <a:pt x="382" y="2"/>
                    <a:pt x="382" y="4"/>
                  </a:cubicBezTo>
                  <a:cubicBezTo>
                    <a:pt x="377" y="4"/>
                    <a:pt x="372" y="4"/>
                    <a:pt x="366" y="4"/>
                  </a:cubicBezTo>
                  <a:cubicBezTo>
                    <a:pt x="366" y="2"/>
                    <a:pt x="366" y="1"/>
                    <a:pt x="366" y="0"/>
                  </a:cubicBezTo>
                  <a:close/>
                  <a:moveTo>
                    <a:pt x="366" y="57"/>
                  </a:moveTo>
                  <a:cubicBezTo>
                    <a:pt x="372" y="57"/>
                    <a:pt x="377" y="57"/>
                    <a:pt x="382" y="57"/>
                  </a:cubicBezTo>
                  <a:cubicBezTo>
                    <a:pt x="382" y="58"/>
                    <a:pt x="382" y="59"/>
                    <a:pt x="382" y="60"/>
                  </a:cubicBezTo>
                  <a:cubicBezTo>
                    <a:pt x="377" y="60"/>
                    <a:pt x="372" y="60"/>
                    <a:pt x="366" y="60"/>
                  </a:cubicBezTo>
                  <a:cubicBezTo>
                    <a:pt x="366" y="59"/>
                    <a:pt x="366" y="58"/>
                    <a:pt x="366" y="57"/>
                  </a:cubicBezTo>
                  <a:close/>
                  <a:moveTo>
                    <a:pt x="366" y="114"/>
                  </a:moveTo>
                  <a:cubicBezTo>
                    <a:pt x="372" y="114"/>
                    <a:pt x="377" y="114"/>
                    <a:pt x="382" y="114"/>
                  </a:cubicBezTo>
                  <a:cubicBezTo>
                    <a:pt x="382" y="115"/>
                    <a:pt x="382" y="116"/>
                    <a:pt x="382" y="117"/>
                  </a:cubicBezTo>
                  <a:cubicBezTo>
                    <a:pt x="377" y="117"/>
                    <a:pt x="372" y="117"/>
                    <a:pt x="366" y="117"/>
                  </a:cubicBezTo>
                  <a:cubicBezTo>
                    <a:pt x="366" y="116"/>
                    <a:pt x="366" y="115"/>
                    <a:pt x="366" y="114"/>
                  </a:cubicBezTo>
                  <a:close/>
                  <a:moveTo>
                    <a:pt x="366" y="171"/>
                  </a:moveTo>
                  <a:cubicBezTo>
                    <a:pt x="372" y="171"/>
                    <a:pt x="377" y="171"/>
                    <a:pt x="382" y="171"/>
                  </a:cubicBezTo>
                  <a:cubicBezTo>
                    <a:pt x="382" y="172"/>
                    <a:pt x="382" y="173"/>
                    <a:pt x="382" y="174"/>
                  </a:cubicBezTo>
                  <a:cubicBezTo>
                    <a:pt x="377" y="174"/>
                    <a:pt x="372" y="174"/>
                    <a:pt x="366" y="174"/>
                  </a:cubicBezTo>
                  <a:cubicBezTo>
                    <a:pt x="366" y="173"/>
                    <a:pt x="366" y="172"/>
                    <a:pt x="366" y="171"/>
                  </a:cubicBezTo>
                  <a:close/>
                  <a:moveTo>
                    <a:pt x="366" y="228"/>
                  </a:moveTo>
                  <a:cubicBezTo>
                    <a:pt x="372" y="228"/>
                    <a:pt x="377" y="228"/>
                    <a:pt x="382" y="228"/>
                  </a:cubicBezTo>
                  <a:cubicBezTo>
                    <a:pt x="382" y="229"/>
                    <a:pt x="382" y="230"/>
                    <a:pt x="382" y="231"/>
                  </a:cubicBezTo>
                  <a:cubicBezTo>
                    <a:pt x="377" y="231"/>
                    <a:pt x="372" y="231"/>
                    <a:pt x="366" y="231"/>
                  </a:cubicBezTo>
                  <a:cubicBezTo>
                    <a:pt x="366" y="230"/>
                    <a:pt x="366" y="229"/>
                    <a:pt x="366" y="228"/>
                  </a:cubicBezTo>
                  <a:close/>
                  <a:moveTo>
                    <a:pt x="366" y="285"/>
                  </a:moveTo>
                  <a:cubicBezTo>
                    <a:pt x="372" y="285"/>
                    <a:pt x="377" y="285"/>
                    <a:pt x="382" y="285"/>
                  </a:cubicBezTo>
                  <a:cubicBezTo>
                    <a:pt x="382" y="286"/>
                    <a:pt x="382" y="287"/>
                    <a:pt x="382" y="288"/>
                  </a:cubicBezTo>
                  <a:cubicBezTo>
                    <a:pt x="377" y="288"/>
                    <a:pt x="372" y="288"/>
                    <a:pt x="366" y="288"/>
                  </a:cubicBezTo>
                  <a:cubicBezTo>
                    <a:pt x="366" y="287"/>
                    <a:pt x="366" y="286"/>
                    <a:pt x="366" y="285"/>
                  </a:cubicBezTo>
                  <a:close/>
                  <a:moveTo>
                    <a:pt x="366" y="342"/>
                  </a:moveTo>
                  <a:cubicBezTo>
                    <a:pt x="372" y="342"/>
                    <a:pt x="377" y="342"/>
                    <a:pt x="382" y="342"/>
                  </a:cubicBezTo>
                  <a:cubicBezTo>
                    <a:pt x="382" y="343"/>
                    <a:pt x="382" y="344"/>
                    <a:pt x="382" y="345"/>
                  </a:cubicBezTo>
                  <a:cubicBezTo>
                    <a:pt x="377" y="345"/>
                    <a:pt x="372" y="345"/>
                    <a:pt x="366" y="345"/>
                  </a:cubicBezTo>
                  <a:cubicBezTo>
                    <a:pt x="366" y="344"/>
                    <a:pt x="366" y="343"/>
                    <a:pt x="366" y="342"/>
                  </a:cubicBezTo>
                  <a:close/>
                  <a:moveTo>
                    <a:pt x="366" y="399"/>
                  </a:moveTo>
                  <a:cubicBezTo>
                    <a:pt x="372" y="399"/>
                    <a:pt x="377" y="399"/>
                    <a:pt x="382" y="399"/>
                  </a:cubicBezTo>
                  <a:cubicBezTo>
                    <a:pt x="382" y="400"/>
                    <a:pt x="382" y="401"/>
                    <a:pt x="382" y="402"/>
                  </a:cubicBezTo>
                  <a:cubicBezTo>
                    <a:pt x="377" y="402"/>
                    <a:pt x="372" y="402"/>
                    <a:pt x="366" y="402"/>
                  </a:cubicBezTo>
                  <a:cubicBezTo>
                    <a:pt x="366" y="401"/>
                    <a:pt x="366" y="400"/>
                    <a:pt x="366" y="399"/>
                  </a:cubicBezTo>
                  <a:close/>
                  <a:moveTo>
                    <a:pt x="366" y="459"/>
                  </a:moveTo>
                  <a:cubicBezTo>
                    <a:pt x="366" y="458"/>
                    <a:pt x="366" y="457"/>
                    <a:pt x="366" y="456"/>
                  </a:cubicBezTo>
                  <a:cubicBezTo>
                    <a:pt x="372" y="456"/>
                    <a:pt x="377" y="456"/>
                    <a:pt x="382" y="456"/>
                  </a:cubicBezTo>
                  <a:cubicBezTo>
                    <a:pt x="382" y="457"/>
                    <a:pt x="382" y="458"/>
                    <a:pt x="382" y="459"/>
                  </a:cubicBezTo>
                  <a:cubicBezTo>
                    <a:pt x="377" y="459"/>
                    <a:pt x="372" y="459"/>
                    <a:pt x="366" y="459"/>
                  </a:cubicBezTo>
                  <a:close/>
                  <a:moveTo>
                    <a:pt x="366" y="513"/>
                  </a:moveTo>
                  <a:cubicBezTo>
                    <a:pt x="372" y="513"/>
                    <a:pt x="377" y="513"/>
                    <a:pt x="382" y="513"/>
                  </a:cubicBezTo>
                  <a:cubicBezTo>
                    <a:pt x="382" y="514"/>
                    <a:pt x="382" y="515"/>
                    <a:pt x="382" y="516"/>
                  </a:cubicBezTo>
                  <a:cubicBezTo>
                    <a:pt x="377" y="516"/>
                    <a:pt x="372" y="516"/>
                    <a:pt x="366" y="516"/>
                  </a:cubicBezTo>
                  <a:cubicBezTo>
                    <a:pt x="366" y="515"/>
                    <a:pt x="366" y="514"/>
                    <a:pt x="366" y="513"/>
                  </a:cubicBezTo>
                  <a:close/>
                  <a:moveTo>
                    <a:pt x="366" y="570"/>
                  </a:moveTo>
                  <a:cubicBezTo>
                    <a:pt x="372" y="570"/>
                    <a:pt x="377" y="570"/>
                    <a:pt x="382" y="570"/>
                  </a:cubicBezTo>
                  <a:cubicBezTo>
                    <a:pt x="382" y="571"/>
                    <a:pt x="382" y="572"/>
                    <a:pt x="382" y="573"/>
                  </a:cubicBezTo>
                  <a:cubicBezTo>
                    <a:pt x="377" y="573"/>
                    <a:pt x="372" y="573"/>
                    <a:pt x="366" y="573"/>
                  </a:cubicBezTo>
                  <a:cubicBezTo>
                    <a:pt x="366" y="572"/>
                    <a:pt x="366" y="571"/>
                    <a:pt x="366" y="570"/>
                  </a:cubicBezTo>
                  <a:close/>
                  <a:moveTo>
                    <a:pt x="389" y="0"/>
                  </a:moveTo>
                  <a:cubicBezTo>
                    <a:pt x="394" y="0"/>
                    <a:pt x="400" y="0"/>
                    <a:pt x="405" y="0"/>
                  </a:cubicBezTo>
                  <a:cubicBezTo>
                    <a:pt x="405" y="1"/>
                    <a:pt x="405" y="2"/>
                    <a:pt x="405" y="4"/>
                  </a:cubicBezTo>
                  <a:cubicBezTo>
                    <a:pt x="400" y="4"/>
                    <a:pt x="394" y="4"/>
                    <a:pt x="389" y="4"/>
                  </a:cubicBezTo>
                  <a:cubicBezTo>
                    <a:pt x="389" y="2"/>
                    <a:pt x="389" y="1"/>
                    <a:pt x="389" y="0"/>
                  </a:cubicBezTo>
                  <a:close/>
                  <a:moveTo>
                    <a:pt x="389" y="57"/>
                  </a:moveTo>
                  <a:cubicBezTo>
                    <a:pt x="394" y="57"/>
                    <a:pt x="400" y="57"/>
                    <a:pt x="405" y="57"/>
                  </a:cubicBezTo>
                  <a:cubicBezTo>
                    <a:pt x="405" y="58"/>
                    <a:pt x="405" y="59"/>
                    <a:pt x="405" y="60"/>
                  </a:cubicBezTo>
                  <a:cubicBezTo>
                    <a:pt x="400" y="60"/>
                    <a:pt x="394" y="60"/>
                    <a:pt x="389" y="60"/>
                  </a:cubicBezTo>
                  <a:cubicBezTo>
                    <a:pt x="389" y="59"/>
                    <a:pt x="389" y="58"/>
                    <a:pt x="389" y="57"/>
                  </a:cubicBezTo>
                  <a:close/>
                  <a:moveTo>
                    <a:pt x="389" y="114"/>
                  </a:moveTo>
                  <a:cubicBezTo>
                    <a:pt x="394" y="114"/>
                    <a:pt x="400" y="114"/>
                    <a:pt x="405" y="114"/>
                  </a:cubicBezTo>
                  <a:cubicBezTo>
                    <a:pt x="405" y="115"/>
                    <a:pt x="405" y="116"/>
                    <a:pt x="405" y="117"/>
                  </a:cubicBezTo>
                  <a:cubicBezTo>
                    <a:pt x="400" y="117"/>
                    <a:pt x="394" y="117"/>
                    <a:pt x="389" y="117"/>
                  </a:cubicBezTo>
                  <a:cubicBezTo>
                    <a:pt x="389" y="116"/>
                    <a:pt x="389" y="115"/>
                    <a:pt x="389" y="114"/>
                  </a:cubicBezTo>
                  <a:close/>
                  <a:moveTo>
                    <a:pt x="389" y="171"/>
                  </a:moveTo>
                  <a:cubicBezTo>
                    <a:pt x="394" y="171"/>
                    <a:pt x="400" y="171"/>
                    <a:pt x="405" y="171"/>
                  </a:cubicBezTo>
                  <a:cubicBezTo>
                    <a:pt x="405" y="172"/>
                    <a:pt x="405" y="173"/>
                    <a:pt x="405" y="174"/>
                  </a:cubicBezTo>
                  <a:cubicBezTo>
                    <a:pt x="400" y="174"/>
                    <a:pt x="394" y="174"/>
                    <a:pt x="389" y="174"/>
                  </a:cubicBezTo>
                  <a:cubicBezTo>
                    <a:pt x="389" y="173"/>
                    <a:pt x="389" y="172"/>
                    <a:pt x="389" y="171"/>
                  </a:cubicBezTo>
                  <a:close/>
                  <a:moveTo>
                    <a:pt x="389" y="228"/>
                  </a:moveTo>
                  <a:cubicBezTo>
                    <a:pt x="394" y="228"/>
                    <a:pt x="400" y="228"/>
                    <a:pt x="405" y="228"/>
                  </a:cubicBezTo>
                  <a:cubicBezTo>
                    <a:pt x="405" y="229"/>
                    <a:pt x="405" y="230"/>
                    <a:pt x="405" y="231"/>
                  </a:cubicBezTo>
                  <a:cubicBezTo>
                    <a:pt x="400" y="231"/>
                    <a:pt x="394" y="231"/>
                    <a:pt x="389" y="231"/>
                  </a:cubicBezTo>
                  <a:cubicBezTo>
                    <a:pt x="389" y="230"/>
                    <a:pt x="389" y="229"/>
                    <a:pt x="389" y="228"/>
                  </a:cubicBezTo>
                  <a:close/>
                  <a:moveTo>
                    <a:pt x="389" y="285"/>
                  </a:moveTo>
                  <a:cubicBezTo>
                    <a:pt x="394" y="285"/>
                    <a:pt x="400" y="285"/>
                    <a:pt x="405" y="285"/>
                  </a:cubicBezTo>
                  <a:cubicBezTo>
                    <a:pt x="405" y="286"/>
                    <a:pt x="405" y="287"/>
                    <a:pt x="405" y="288"/>
                  </a:cubicBezTo>
                  <a:cubicBezTo>
                    <a:pt x="400" y="288"/>
                    <a:pt x="394" y="288"/>
                    <a:pt x="389" y="288"/>
                  </a:cubicBezTo>
                  <a:cubicBezTo>
                    <a:pt x="389" y="287"/>
                    <a:pt x="389" y="286"/>
                    <a:pt x="389" y="285"/>
                  </a:cubicBezTo>
                  <a:close/>
                  <a:moveTo>
                    <a:pt x="389" y="342"/>
                  </a:moveTo>
                  <a:cubicBezTo>
                    <a:pt x="394" y="342"/>
                    <a:pt x="400" y="342"/>
                    <a:pt x="405" y="342"/>
                  </a:cubicBezTo>
                  <a:cubicBezTo>
                    <a:pt x="405" y="343"/>
                    <a:pt x="405" y="344"/>
                    <a:pt x="405" y="345"/>
                  </a:cubicBezTo>
                  <a:cubicBezTo>
                    <a:pt x="400" y="345"/>
                    <a:pt x="394" y="345"/>
                    <a:pt x="389" y="345"/>
                  </a:cubicBezTo>
                  <a:cubicBezTo>
                    <a:pt x="389" y="344"/>
                    <a:pt x="389" y="343"/>
                    <a:pt x="389" y="342"/>
                  </a:cubicBezTo>
                  <a:close/>
                  <a:moveTo>
                    <a:pt x="389" y="399"/>
                  </a:moveTo>
                  <a:cubicBezTo>
                    <a:pt x="394" y="399"/>
                    <a:pt x="400" y="399"/>
                    <a:pt x="405" y="399"/>
                  </a:cubicBezTo>
                  <a:cubicBezTo>
                    <a:pt x="405" y="400"/>
                    <a:pt x="405" y="401"/>
                    <a:pt x="405" y="402"/>
                  </a:cubicBezTo>
                  <a:cubicBezTo>
                    <a:pt x="400" y="402"/>
                    <a:pt x="394" y="402"/>
                    <a:pt x="389" y="402"/>
                  </a:cubicBezTo>
                  <a:cubicBezTo>
                    <a:pt x="389" y="401"/>
                    <a:pt x="389" y="400"/>
                    <a:pt x="389" y="399"/>
                  </a:cubicBezTo>
                  <a:close/>
                  <a:moveTo>
                    <a:pt x="389" y="459"/>
                  </a:moveTo>
                  <a:cubicBezTo>
                    <a:pt x="389" y="458"/>
                    <a:pt x="389" y="457"/>
                    <a:pt x="389" y="456"/>
                  </a:cubicBezTo>
                  <a:cubicBezTo>
                    <a:pt x="394" y="456"/>
                    <a:pt x="400" y="456"/>
                    <a:pt x="405" y="456"/>
                  </a:cubicBezTo>
                  <a:cubicBezTo>
                    <a:pt x="405" y="457"/>
                    <a:pt x="405" y="458"/>
                    <a:pt x="405" y="459"/>
                  </a:cubicBezTo>
                  <a:cubicBezTo>
                    <a:pt x="400" y="459"/>
                    <a:pt x="394" y="459"/>
                    <a:pt x="389" y="459"/>
                  </a:cubicBezTo>
                  <a:close/>
                  <a:moveTo>
                    <a:pt x="389" y="513"/>
                  </a:moveTo>
                  <a:cubicBezTo>
                    <a:pt x="394" y="513"/>
                    <a:pt x="400" y="513"/>
                    <a:pt x="405" y="513"/>
                  </a:cubicBezTo>
                  <a:cubicBezTo>
                    <a:pt x="405" y="514"/>
                    <a:pt x="405" y="515"/>
                    <a:pt x="405" y="516"/>
                  </a:cubicBezTo>
                  <a:cubicBezTo>
                    <a:pt x="400" y="516"/>
                    <a:pt x="394" y="516"/>
                    <a:pt x="389" y="516"/>
                  </a:cubicBezTo>
                  <a:cubicBezTo>
                    <a:pt x="389" y="515"/>
                    <a:pt x="389" y="514"/>
                    <a:pt x="389" y="513"/>
                  </a:cubicBezTo>
                  <a:close/>
                  <a:moveTo>
                    <a:pt x="389" y="570"/>
                  </a:moveTo>
                  <a:cubicBezTo>
                    <a:pt x="394" y="570"/>
                    <a:pt x="400" y="570"/>
                    <a:pt x="405" y="570"/>
                  </a:cubicBezTo>
                  <a:cubicBezTo>
                    <a:pt x="405" y="571"/>
                    <a:pt x="405" y="572"/>
                    <a:pt x="405" y="573"/>
                  </a:cubicBezTo>
                  <a:cubicBezTo>
                    <a:pt x="400" y="573"/>
                    <a:pt x="394" y="573"/>
                    <a:pt x="389" y="573"/>
                  </a:cubicBezTo>
                  <a:cubicBezTo>
                    <a:pt x="389" y="572"/>
                    <a:pt x="389" y="571"/>
                    <a:pt x="389" y="570"/>
                  </a:cubicBezTo>
                  <a:close/>
                  <a:moveTo>
                    <a:pt x="412" y="0"/>
                  </a:moveTo>
                  <a:cubicBezTo>
                    <a:pt x="417" y="0"/>
                    <a:pt x="423" y="0"/>
                    <a:pt x="428" y="0"/>
                  </a:cubicBezTo>
                  <a:cubicBezTo>
                    <a:pt x="428" y="1"/>
                    <a:pt x="428" y="2"/>
                    <a:pt x="428" y="4"/>
                  </a:cubicBezTo>
                  <a:cubicBezTo>
                    <a:pt x="423" y="4"/>
                    <a:pt x="417" y="4"/>
                    <a:pt x="412" y="4"/>
                  </a:cubicBezTo>
                  <a:cubicBezTo>
                    <a:pt x="412" y="2"/>
                    <a:pt x="412" y="1"/>
                    <a:pt x="412" y="0"/>
                  </a:cubicBezTo>
                  <a:close/>
                  <a:moveTo>
                    <a:pt x="412" y="57"/>
                  </a:moveTo>
                  <a:cubicBezTo>
                    <a:pt x="417" y="57"/>
                    <a:pt x="423" y="57"/>
                    <a:pt x="428" y="57"/>
                  </a:cubicBezTo>
                  <a:cubicBezTo>
                    <a:pt x="428" y="58"/>
                    <a:pt x="428" y="59"/>
                    <a:pt x="428" y="60"/>
                  </a:cubicBezTo>
                  <a:cubicBezTo>
                    <a:pt x="423" y="60"/>
                    <a:pt x="417" y="60"/>
                    <a:pt x="412" y="60"/>
                  </a:cubicBezTo>
                  <a:cubicBezTo>
                    <a:pt x="412" y="59"/>
                    <a:pt x="412" y="58"/>
                    <a:pt x="412" y="57"/>
                  </a:cubicBezTo>
                  <a:close/>
                  <a:moveTo>
                    <a:pt x="412" y="114"/>
                  </a:moveTo>
                  <a:cubicBezTo>
                    <a:pt x="417" y="114"/>
                    <a:pt x="423" y="114"/>
                    <a:pt x="428" y="114"/>
                  </a:cubicBezTo>
                  <a:cubicBezTo>
                    <a:pt x="428" y="115"/>
                    <a:pt x="428" y="116"/>
                    <a:pt x="428" y="117"/>
                  </a:cubicBezTo>
                  <a:cubicBezTo>
                    <a:pt x="423" y="117"/>
                    <a:pt x="417" y="117"/>
                    <a:pt x="412" y="117"/>
                  </a:cubicBezTo>
                  <a:cubicBezTo>
                    <a:pt x="412" y="116"/>
                    <a:pt x="412" y="115"/>
                    <a:pt x="412" y="114"/>
                  </a:cubicBezTo>
                  <a:close/>
                  <a:moveTo>
                    <a:pt x="412" y="171"/>
                  </a:moveTo>
                  <a:cubicBezTo>
                    <a:pt x="417" y="171"/>
                    <a:pt x="423" y="171"/>
                    <a:pt x="428" y="171"/>
                  </a:cubicBezTo>
                  <a:cubicBezTo>
                    <a:pt x="428" y="172"/>
                    <a:pt x="428" y="173"/>
                    <a:pt x="428" y="174"/>
                  </a:cubicBezTo>
                  <a:cubicBezTo>
                    <a:pt x="423" y="174"/>
                    <a:pt x="417" y="174"/>
                    <a:pt x="412" y="174"/>
                  </a:cubicBezTo>
                  <a:cubicBezTo>
                    <a:pt x="412" y="173"/>
                    <a:pt x="412" y="172"/>
                    <a:pt x="412" y="171"/>
                  </a:cubicBezTo>
                  <a:close/>
                  <a:moveTo>
                    <a:pt x="412" y="228"/>
                  </a:moveTo>
                  <a:cubicBezTo>
                    <a:pt x="417" y="228"/>
                    <a:pt x="423" y="228"/>
                    <a:pt x="428" y="228"/>
                  </a:cubicBezTo>
                  <a:cubicBezTo>
                    <a:pt x="428" y="229"/>
                    <a:pt x="428" y="230"/>
                    <a:pt x="428" y="231"/>
                  </a:cubicBezTo>
                  <a:cubicBezTo>
                    <a:pt x="423" y="231"/>
                    <a:pt x="417" y="231"/>
                    <a:pt x="412" y="231"/>
                  </a:cubicBezTo>
                  <a:cubicBezTo>
                    <a:pt x="412" y="230"/>
                    <a:pt x="412" y="229"/>
                    <a:pt x="412" y="228"/>
                  </a:cubicBezTo>
                  <a:close/>
                  <a:moveTo>
                    <a:pt x="412" y="285"/>
                  </a:moveTo>
                  <a:cubicBezTo>
                    <a:pt x="417" y="285"/>
                    <a:pt x="423" y="285"/>
                    <a:pt x="428" y="285"/>
                  </a:cubicBezTo>
                  <a:cubicBezTo>
                    <a:pt x="428" y="286"/>
                    <a:pt x="428" y="287"/>
                    <a:pt x="428" y="288"/>
                  </a:cubicBezTo>
                  <a:cubicBezTo>
                    <a:pt x="423" y="288"/>
                    <a:pt x="417" y="288"/>
                    <a:pt x="412" y="288"/>
                  </a:cubicBezTo>
                  <a:cubicBezTo>
                    <a:pt x="412" y="287"/>
                    <a:pt x="412" y="286"/>
                    <a:pt x="412" y="285"/>
                  </a:cubicBezTo>
                  <a:close/>
                  <a:moveTo>
                    <a:pt x="412" y="342"/>
                  </a:moveTo>
                  <a:cubicBezTo>
                    <a:pt x="417" y="342"/>
                    <a:pt x="423" y="342"/>
                    <a:pt x="428" y="342"/>
                  </a:cubicBezTo>
                  <a:cubicBezTo>
                    <a:pt x="428" y="343"/>
                    <a:pt x="428" y="344"/>
                    <a:pt x="428" y="345"/>
                  </a:cubicBezTo>
                  <a:cubicBezTo>
                    <a:pt x="423" y="345"/>
                    <a:pt x="417" y="345"/>
                    <a:pt x="412" y="345"/>
                  </a:cubicBezTo>
                  <a:cubicBezTo>
                    <a:pt x="412" y="344"/>
                    <a:pt x="412" y="343"/>
                    <a:pt x="412" y="342"/>
                  </a:cubicBezTo>
                  <a:close/>
                  <a:moveTo>
                    <a:pt x="412" y="399"/>
                  </a:moveTo>
                  <a:cubicBezTo>
                    <a:pt x="417" y="399"/>
                    <a:pt x="423" y="399"/>
                    <a:pt x="428" y="399"/>
                  </a:cubicBezTo>
                  <a:cubicBezTo>
                    <a:pt x="428" y="400"/>
                    <a:pt x="428" y="401"/>
                    <a:pt x="428" y="402"/>
                  </a:cubicBezTo>
                  <a:cubicBezTo>
                    <a:pt x="423" y="402"/>
                    <a:pt x="417" y="402"/>
                    <a:pt x="412" y="402"/>
                  </a:cubicBezTo>
                  <a:cubicBezTo>
                    <a:pt x="412" y="401"/>
                    <a:pt x="412" y="400"/>
                    <a:pt x="412" y="399"/>
                  </a:cubicBezTo>
                  <a:close/>
                  <a:moveTo>
                    <a:pt x="412" y="459"/>
                  </a:moveTo>
                  <a:cubicBezTo>
                    <a:pt x="412" y="458"/>
                    <a:pt x="412" y="457"/>
                    <a:pt x="412" y="456"/>
                  </a:cubicBezTo>
                  <a:cubicBezTo>
                    <a:pt x="417" y="456"/>
                    <a:pt x="423" y="456"/>
                    <a:pt x="428" y="456"/>
                  </a:cubicBezTo>
                  <a:cubicBezTo>
                    <a:pt x="428" y="457"/>
                    <a:pt x="428" y="458"/>
                    <a:pt x="428" y="459"/>
                  </a:cubicBezTo>
                  <a:cubicBezTo>
                    <a:pt x="423" y="459"/>
                    <a:pt x="417" y="459"/>
                    <a:pt x="412" y="459"/>
                  </a:cubicBezTo>
                  <a:close/>
                  <a:moveTo>
                    <a:pt x="412" y="513"/>
                  </a:moveTo>
                  <a:cubicBezTo>
                    <a:pt x="417" y="513"/>
                    <a:pt x="423" y="513"/>
                    <a:pt x="428" y="513"/>
                  </a:cubicBezTo>
                  <a:cubicBezTo>
                    <a:pt x="428" y="514"/>
                    <a:pt x="428" y="515"/>
                    <a:pt x="428" y="516"/>
                  </a:cubicBezTo>
                  <a:cubicBezTo>
                    <a:pt x="423" y="516"/>
                    <a:pt x="417" y="516"/>
                    <a:pt x="412" y="516"/>
                  </a:cubicBezTo>
                  <a:cubicBezTo>
                    <a:pt x="412" y="515"/>
                    <a:pt x="412" y="514"/>
                    <a:pt x="412" y="513"/>
                  </a:cubicBezTo>
                  <a:close/>
                  <a:moveTo>
                    <a:pt x="412" y="570"/>
                  </a:moveTo>
                  <a:cubicBezTo>
                    <a:pt x="417" y="570"/>
                    <a:pt x="423" y="570"/>
                    <a:pt x="428" y="570"/>
                  </a:cubicBezTo>
                  <a:cubicBezTo>
                    <a:pt x="428" y="571"/>
                    <a:pt x="428" y="572"/>
                    <a:pt x="428" y="573"/>
                  </a:cubicBezTo>
                  <a:cubicBezTo>
                    <a:pt x="423" y="573"/>
                    <a:pt x="417" y="573"/>
                    <a:pt x="412" y="573"/>
                  </a:cubicBezTo>
                  <a:cubicBezTo>
                    <a:pt x="412" y="572"/>
                    <a:pt x="412" y="571"/>
                    <a:pt x="412" y="570"/>
                  </a:cubicBezTo>
                  <a:close/>
                  <a:moveTo>
                    <a:pt x="435" y="0"/>
                  </a:moveTo>
                  <a:cubicBezTo>
                    <a:pt x="440" y="0"/>
                    <a:pt x="446" y="0"/>
                    <a:pt x="451" y="0"/>
                  </a:cubicBezTo>
                  <a:cubicBezTo>
                    <a:pt x="451" y="1"/>
                    <a:pt x="451" y="2"/>
                    <a:pt x="451" y="4"/>
                  </a:cubicBezTo>
                  <a:cubicBezTo>
                    <a:pt x="446" y="4"/>
                    <a:pt x="440" y="4"/>
                    <a:pt x="435" y="4"/>
                  </a:cubicBezTo>
                  <a:cubicBezTo>
                    <a:pt x="435" y="2"/>
                    <a:pt x="435" y="1"/>
                    <a:pt x="435" y="0"/>
                  </a:cubicBezTo>
                  <a:close/>
                  <a:moveTo>
                    <a:pt x="435" y="57"/>
                  </a:moveTo>
                  <a:cubicBezTo>
                    <a:pt x="440" y="57"/>
                    <a:pt x="446" y="57"/>
                    <a:pt x="451" y="57"/>
                  </a:cubicBezTo>
                  <a:cubicBezTo>
                    <a:pt x="451" y="58"/>
                    <a:pt x="451" y="59"/>
                    <a:pt x="451" y="60"/>
                  </a:cubicBezTo>
                  <a:cubicBezTo>
                    <a:pt x="446" y="60"/>
                    <a:pt x="440" y="60"/>
                    <a:pt x="435" y="60"/>
                  </a:cubicBezTo>
                  <a:cubicBezTo>
                    <a:pt x="435" y="59"/>
                    <a:pt x="435" y="58"/>
                    <a:pt x="435" y="57"/>
                  </a:cubicBezTo>
                  <a:close/>
                  <a:moveTo>
                    <a:pt x="435" y="114"/>
                  </a:moveTo>
                  <a:cubicBezTo>
                    <a:pt x="440" y="114"/>
                    <a:pt x="446" y="114"/>
                    <a:pt x="451" y="114"/>
                  </a:cubicBezTo>
                  <a:cubicBezTo>
                    <a:pt x="451" y="115"/>
                    <a:pt x="451" y="116"/>
                    <a:pt x="451" y="117"/>
                  </a:cubicBezTo>
                  <a:cubicBezTo>
                    <a:pt x="446" y="117"/>
                    <a:pt x="440" y="117"/>
                    <a:pt x="435" y="117"/>
                  </a:cubicBezTo>
                  <a:cubicBezTo>
                    <a:pt x="435" y="116"/>
                    <a:pt x="435" y="115"/>
                    <a:pt x="435" y="114"/>
                  </a:cubicBezTo>
                  <a:close/>
                  <a:moveTo>
                    <a:pt x="435" y="171"/>
                  </a:moveTo>
                  <a:cubicBezTo>
                    <a:pt x="440" y="171"/>
                    <a:pt x="446" y="171"/>
                    <a:pt x="451" y="171"/>
                  </a:cubicBezTo>
                  <a:cubicBezTo>
                    <a:pt x="451" y="172"/>
                    <a:pt x="451" y="173"/>
                    <a:pt x="451" y="174"/>
                  </a:cubicBezTo>
                  <a:cubicBezTo>
                    <a:pt x="446" y="174"/>
                    <a:pt x="440" y="174"/>
                    <a:pt x="435" y="174"/>
                  </a:cubicBezTo>
                  <a:cubicBezTo>
                    <a:pt x="435" y="173"/>
                    <a:pt x="435" y="172"/>
                    <a:pt x="435" y="171"/>
                  </a:cubicBezTo>
                  <a:close/>
                  <a:moveTo>
                    <a:pt x="435" y="228"/>
                  </a:moveTo>
                  <a:cubicBezTo>
                    <a:pt x="440" y="228"/>
                    <a:pt x="446" y="228"/>
                    <a:pt x="451" y="228"/>
                  </a:cubicBezTo>
                  <a:cubicBezTo>
                    <a:pt x="451" y="229"/>
                    <a:pt x="451" y="230"/>
                    <a:pt x="451" y="231"/>
                  </a:cubicBezTo>
                  <a:cubicBezTo>
                    <a:pt x="446" y="231"/>
                    <a:pt x="440" y="231"/>
                    <a:pt x="435" y="231"/>
                  </a:cubicBezTo>
                  <a:cubicBezTo>
                    <a:pt x="435" y="230"/>
                    <a:pt x="435" y="229"/>
                    <a:pt x="435" y="228"/>
                  </a:cubicBezTo>
                  <a:close/>
                  <a:moveTo>
                    <a:pt x="435" y="285"/>
                  </a:moveTo>
                  <a:cubicBezTo>
                    <a:pt x="440" y="285"/>
                    <a:pt x="446" y="285"/>
                    <a:pt x="451" y="285"/>
                  </a:cubicBezTo>
                  <a:cubicBezTo>
                    <a:pt x="451" y="286"/>
                    <a:pt x="451" y="287"/>
                    <a:pt x="451" y="288"/>
                  </a:cubicBezTo>
                  <a:cubicBezTo>
                    <a:pt x="446" y="288"/>
                    <a:pt x="440" y="288"/>
                    <a:pt x="435" y="288"/>
                  </a:cubicBezTo>
                  <a:cubicBezTo>
                    <a:pt x="435" y="287"/>
                    <a:pt x="435" y="286"/>
                    <a:pt x="435" y="285"/>
                  </a:cubicBezTo>
                  <a:close/>
                  <a:moveTo>
                    <a:pt x="435" y="342"/>
                  </a:moveTo>
                  <a:cubicBezTo>
                    <a:pt x="440" y="342"/>
                    <a:pt x="446" y="342"/>
                    <a:pt x="451" y="342"/>
                  </a:cubicBezTo>
                  <a:cubicBezTo>
                    <a:pt x="451" y="343"/>
                    <a:pt x="451" y="344"/>
                    <a:pt x="451" y="345"/>
                  </a:cubicBezTo>
                  <a:cubicBezTo>
                    <a:pt x="446" y="345"/>
                    <a:pt x="440" y="345"/>
                    <a:pt x="435" y="345"/>
                  </a:cubicBezTo>
                  <a:cubicBezTo>
                    <a:pt x="435" y="344"/>
                    <a:pt x="435" y="343"/>
                    <a:pt x="435" y="342"/>
                  </a:cubicBezTo>
                  <a:close/>
                  <a:moveTo>
                    <a:pt x="435" y="399"/>
                  </a:moveTo>
                  <a:cubicBezTo>
                    <a:pt x="440" y="399"/>
                    <a:pt x="446" y="399"/>
                    <a:pt x="451" y="399"/>
                  </a:cubicBezTo>
                  <a:cubicBezTo>
                    <a:pt x="451" y="400"/>
                    <a:pt x="451" y="401"/>
                    <a:pt x="451" y="402"/>
                  </a:cubicBezTo>
                  <a:cubicBezTo>
                    <a:pt x="446" y="402"/>
                    <a:pt x="440" y="402"/>
                    <a:pt x="435" y="402"/>
                  </a:cubicBezTo>
                  <a:cubicBezTo>
                    <a:pt x="435" y="401"/>
                    <a:pt x="435" y="400"/>
                    <a:pt x="435" y="399"/>
                  </a:cubicBezTo>
                  <a:close/>
                  <a:moveTo>
                    <a:pt x="435" y="459"/>
                  </a:moveTo>
                  <a:cubicBezTo>
                    <a:pt x="435" y="458"/>
                    <a:pt x="435" y="457"/>
                    <a:pt x="435" y="456"/>
                  </a:cubicBezTo>
                  <a:cubicBezTo>
                    <a:pt x="440" y="456"/>
                    <a:pt x="446" y="456"/>
                    <a:pt x="451" y="456"/>
                  </a:cubicBezTo>
                  <a:cubicBezTo>
                    <a:pt x="451" y="457"/>
                    <a:pt x="451" y="458"/>
                    <a:pt x="451" y="459"/>
                  </a:cubicBezTo>
                  <a:cubicBezTo>
                    <a:pt x="446" y="459"/>
                    <a:pt x="440" y="459"/>
                    <a:pt x="435" y="459"/>
                  </a:cubicBezTo>
                  <a:close/>
                  <a:moveTo>
                    <a:pt x="435" y="513"/>
                  </a:moveTo>
                  <a:cubicBezTo>
                    <a:pt x="440" y="513"/>
                    <a:pt x="446" y="513"/>
                    <a:pt x="451" y="513"/>
                  </a:cubicBezTo>
                  <a:cubicBezTo>
                    <a:pt x="451" y="514"/>
                    <a:pt x="451" y="515"/>
                    <a:pt x="451" y="516"/>
                  </a:cubicBezTo>
                  <a:cubicBezTo>
                    <a:pt x="446" y="516"/>
                    <a:pt x="440" y="516"/>
                    <a:pt x="435" y="516"/>
                  </a:cubicBezTo>
                  <a:cubicBezTo>
                    <a:pt x="435" y="515"/>
                    <a:pt x="435" y="514"/>
                    <a:pt x="435" y="513"/>
                  </a:cubicBezTo>
                  <a:close/>
                  <a:moveTo>
                    <a:pt x="435" y="570"/>
                  </a:moveTo>
                  <a:cubicBezTo>
                    <a:pt x="440" y="570"/>
                    <a:pt x="446" y="570"/>
                    <a:pt x="451" y="570"/>
                  </a:cubicBezTo>
                  <a:cubicBezTo>
                    <a:pt x="451" y="571"/>
                    <a:pt x="451" y="572"/>
                    <a:pt x="451" y="573"/>
                  </a:cubicBezTo>
                  <a:cubicBezTo>
                    <a:pt x="446" y="573"/>
                    <a:pt x="440" y="573"/>
                    <a:pt x="435" y="573"/>
                  </a:cubicBezTo>
                  <a:cubicBezTo>
                    <a:pt x="435" y="572"/>
                    <a:pt x="435" y="571"/>
                    <a:pt x="435" y="570"/>
                  </a:cubicBezTo>
                  <a:close/>
                  <a:moveTo>
                    <a:pt x="458" y="0"/>
                  </a:moveTo>
                  <a:cubicBezTo>
                    <a:pt x="463" y="0"/>
                    <a:pt x="469" y="0"/>
                    <a:pt x="474" y="0"/>
                  </a:cubicBezTo>
                  <a:cubicBezTo>
                    <a:pt x="474" y="1"/>
                    <a:pt x="474" y="2"/>
                    <a:pt x="474" y="4"/>
                  </a:cubicBezTo>
                  <a:cubicBezTo>
                    <a:pt x="469" y="4"/>
                    <a:pt x="463" y="4"/>
                    <a:pt x="458" y="4"/>
                  </a:cubicBezTo>
                  <a:cubicBezTo>
                    <a:pt x="458" y="2"/>
                    <a:pt x="458" y="1"/>
                    <a:pt x="458" y="0"/>
                  </a:cubicBezTo>
                  <a:close/>
                  <a:moveTo>
                    <a:pt x="458" y="57"/>
                  </a:moveTo>
                  <a:cubicBezTo>
                    <a:pt x="463" y="57"/>
                    <a:pt x="469" y="57"/>
                    <a:pt x="474" y="57"/>
                  </a:cubicBezTo>
                  <a:cubicBezTo>
                    <a:pt x="474" y="58"/>
                    <a:pt x="474" y="59"/>
                    <a:pt x="474" y="60"/>
                  </a:cubicBezTo>
                  <a:cubicBezTo>
                    <a:pt x="469" y="60"/>
                    <a:pt x="463" y="60"/>
                    <a:pt x="458" y="60"/>
                  </a:cubicBezTo>
                  <a:cubicBezTo>
                    <a:pt x="458" y="59"/>
                    <a:pt x="458" y="58"/>
                    <a:pt x="458" y="57"/>
                  </a:cubicBezTo>
                  <a:close/>
                  <a:moveTo>
                    <a:pt x="458" y="114"/>
                  </a:moveTo>
                  <a:cubicBezTo>
                    <a:pt x="463" y="114"/>
                    <a:pt x="469" y="114"/>
                    <a:pt x="474" y="114"/>
                  </a:cubicBezTo>
                  <a:cubicBezTo>
                    <a:pt x="474" y="115"/>
                    <a:pt x="474" y="116"/>
                    <a:pt x="474" y="117"/>
                  </a:cubicBezTo>
                  <a:cubicBezTo>
                    <a:pt x="469" y="117"/>
                    <a:pt x="463" y="117"/>
                    <a:pt x="458" y="117"/>
                  </a:cubicBezTo>
                  <a:cubicBezTo>
                    <a:pt x="458" y="116"/>
                    <a:pt x="458" y="115"/>
                    <a:pt x="458" y="114"/>
                  </a:cubicBezTo>
                  <a:close/>
                  <a:moveTo>
                    <a:pt x="458" y="171"/>
                  </a:moveTo>
                  <a:cubicBezTo>
                    <a:pt x="463" y="171"/>
                    <a:pt x="469" y="171"/>
                    <a:pt x="474" y="171"/>
                  </a:cubicBezTo>
                  <a:cubicBezTo>
                    <a:pt x="474" y="172"/>
                    <a:pt x="474" y="173"/>
                    <a:pt x="474" y="174"/>
                  </a:cubicBezTo>
                  <a:cubicBezTo>
                    <a:pt x="469" y="174"/>
                    <a:pt x="463" y="174"/>
                    <a:pt x="458" y="174"/>
                  </a:cubicBezTo>
                  <a:cubicBezTo>
                    <a:pt x="458" y="173"/>
                    <a:pt x="458" y="172"/>
                    <a:pt x="458" y="171"/>
                  </a:cubicBezTo>
                  <a:close/>
                  <a:moveTo>
                    <a:pt x="458" y="228"/>
                  </a:moveTo>
                  <a:cubicBezTo>
                    <a:pt x="463" y="228"/>
                    <a:pt x="469" y="228"/>
                    <a:pt x="474" y="228"/>
                  </a:cubicBezTo>
                  <a:cubicBezTo>
                    <a:pt x="474" y="229"/>
                    <a:pt x="474" y="230"/>
                    <a:pt x="474" y="231"/>
                  </a:cubicBezTo>
                  <a:cubicBezTo>
                    <a:pt x="469" y="231"/>
                    <a:pt x="463" y="231"/>
                    <a:pt x="458" y="231"/>
                  </a:cubicBezTo>
                  <a:cubicBezTo>
                    <a:pt x="458" y="230"/>
                    <a:pt x="458" y="229"/>
                    <a:pt x="458" y="228"/>
                  </a:cubicBezTo>
                  <a:close/>
                  <a:moveTo>
                    <a:pt x="458" y="285"/>
                  </a:moveTo>
                  <a:cubicBezTo>
                    <a:pt x="463" y="285"/>
                    <a:pt x="469" y="285"/>
                    <a:pt x="474" y="285"/>
                  </a:cubicBezTo>
                  <a:cubicBezTo>
                    <a:pt x="474" y="286"/>
                    <a:pt x="474" y="287"/>
                    <a:pt x="474" y="288"/>
                  </a:cubicBezTo>
                  <a:cubicBezTo>
                    <a:pt x="469" y="288"/>
                    <a:pt x="463" y="288"/>
                    <a:pt x="458" y="288"/>
                  </a:cubicBezTo>
                  <a:cubicBezTo>
                    <a:pt x="458" y="287"/>
                    <a:pt x="458" y="286"/>
                    <a:pt x="458" y="285"/>
                  </a:cubicBezTo>
                  <a:close/>
                  <a:moveTo>
                    <a:pt x="458" y="342"/>
                  </a:moveTo>
                  <a:cubicBezTo>
                    <a:pt x="463" y="342"/>
                    <a:pt x="469" y="342"/>
                    <a:pt x="474" y="342"/>
                  </a:cubicBezTo>
                  <a:cubicBezTo>
                    <a:pt x="474" y="343"/>
                    <a:pt x="474" y="344"/>
                    <a:pt x="474" y="345"/>
                  </a:cubicBezTo>
                  <a:cubicBezTo>
                    <a:pt x="469" y="345"/>
                    <a:pt x="463" y="345"/>
                    <a:pt x="458" y="345"/>
                  </a:cubicBezTo>
                  <a:cubicBezTo>
                    <a:pt x="458" y="344"/>
                    <a:pt x="458" y="343"/>
                    <a:pt x="458" y="342"/>
                  </a:cubicBezTo>
                  <a:close/>
                  <a:moveTo>
                    <a:pt x="458" y="399"/>
                  </a:moveTo>
                  <a:cubicBezTo>
                    <a:pt x="463" y="399"/>
                    <a:pt x="469" y="399"/>
                    <a:pt x="474" y="399"/>
                  </a:cubicBezTo>
                  <a:cubicBezTo>
                    <a:pt x="474" y="400"/>
                    <a:pt x="474" y="401"/>
                    <a:pt x="474" y="402"/>
                  </a:cubicBezTo>
                  <a:cubicBezTo>
                    <a:pt x="469" y="402"/>
                    <a:pt x="463" y="402"/>
                    <a:pt x="458" y="402"/>
                  </a:cubicBezTo>
                  <a:cubicBezTo>
                    <a:pt x="458" y="401"/>
                    <a:pt x="458" y="400"/>
                    <a:pt x="458" y="399"/>
                  </a:cubicBezTo>
                  <a:close/>
                  <a:moveTo>
                    <a:pt x="458" y="459"/>
                  </a:moveTo>
                  <a:cubicBezTo>
                    <a:pt x="458" y="458"/>
                    <a:pt x="458" y="457"/>
                    <a:pt x="458" y="456"/>
                  </a:cubicBezTo>
                  <a:cubicBezTo>
                    <a:pt x="463" y="456"/>
                    <a:pt x="469" y="456"/>
                    <a:pt x="474" y="456"/>
                  </a:cubicBezTo>
                  <a:cubicBezTo>
                    <a:pt x="474" y="457"/>
                    <a:pt x="474" y="458"/>
                    <a:pt x="474" y="459"/>
                  </a:cubicBezTo>
                  <a:cubicBezTo>
                    <a:pt x="469" y="459"/>
                    <a:pt x="463" y="459"/>
                    <a:pt x="458" y="459"/>
                  </a:cubicBezTo>
                  <a:close/>
                  <a:moveTo>
                    <a:pt x="458" y="513"/>
                  </a:moveTo>
                  <a:cubicBezTo>
                    <a:pt x="463" y="513"/>
                    <a:pt x="469" y="513"/>
                    <a:pt x="474" y="513"/>
                  </a:cubicBezTo>
                  <a:cubicBezTo>
                    <a:pt x="474" y="514"/>
                    <a:pt x="474" y="515"/>
                    <a:pt x="474" y="516"/>
                  </a:cubicBezTo>
                  <a:cubicBezTo>
                    <a:pt x="469" y="516"/>
                    <a:pt x="463" y="516"/>
                    <a:pt x="458" y="516"/>
                  </a:cubicBezTo>
                  <a:cubicBezTo>
                    <a:pt x="458" y="515"/>
                    <a:pt x="458" y="514"/>
                    <a:pt x="458" y="513"/>
                  </a:cubicBezTo>
                  <a:close/>
                  <a:moveTo>
                    <a:pt x="458" y="570"/>
                  </a:moveTo>
                  <a:cubicBezTo>
                    <a:pt x="463" y="570"/>
                    <a:pt x="469" y="570"/>
                    <a:pt x="474" y="570"/>
                  </a:cubicBezTo>
                  <a:cubicBezTo>
                    <a:pt x="474" y="571"/>
                    <a:pt x="474" y="572"/>
                    <a:pt x="474" y="573"/>
                  </a:cubicBezTo>
                  <a:cubicBezTo>
                    <a:pt x="469" y="573"/>
                    <a:pt x="463" y="573"/>
                    <a:pt x="458" y="573"/>
                  </a:cubicBezTo>
                  <a:cubicBezTo>
                    <a:pt x="458" y="572"/>
                    <a:pt x="458" y="571"/>
                    <a:pt x="458" y="570"/>
                  </a:cubicBezTo>
                  <a:close/>
                  <a:moveTo>
                    <a:pt x="481" y="0"/>
                  </a:moveTo>
                  <a:cubicBezTo>
                    <a:pt x="486" y="0"/>
                    <a:pt x="491" y="0"/>
                    <a:pt x="497" y="0"/>
                  </a:cubicBezTo>
                  <a:cubicBezTo>
                    <a:pt x="497" y="1"/>
                    <a:pt x="497" y="2"/>
                    <a:pt x="497" y="4"/>
                  </a:cubicBezTo>
                  <a:cubicBezTo>
                    <a:pt x="491" y="4"/>
                    <a:pt x="486" y="4"/>
                    <a:pt x="481" y="4"/>
                  </a:cubicBezTo>
                  <a:cubicBezTo>
                    <a:pt x="481" y="2"/>
                    <a:pt x="481" y="1"/>
                    <a:pt x="481" y="0"/>
                  </a:cubicBezTo>
                  <a:close/>
                  <a:moveTo>
                    <a:pt x="481" y="57"/>
                  </a:moveTo>
                  <a:cubicBezTo>
                    <a:pt x="486" y="57"/>
                    <a:pt x="491" y="57"/>
                    <a:pt x="497" y="57"/>
                  </a:cubicBezTo>
                  <a:cubicBezTo>
                    <a:pt x="497" y="58"/>
                    <a:pt x="497" y="59"/>
                    <a:pt x="497" y="60"/>
                  </a:cubicBezTo>
                  <a:cubicBezTo>
                    <a:pt x="491" y="60"/>
                    <a:pt x="486" y="60"/>
                    <a:pt x="481" y="60"/>
                  </a:cubicBezTo>
                  <a:cubicBezTo>
                    <a:pt x="481" y="59"/>
                    <a:pt x="481" y="58"/>
                    <a:pt x="481" y="57"/>
                  </a:cubicBezTo>
                  <a:close/>
                  <a:moveTo>
                    <a:pt x="481" y="114"/>
                  </a:moveTo>
                  <a:cubicBezTo>
                    <a:pt x="486" y="114"/>
                    <a:pt x="491" y="114"/>
                    <a:pt x="497" y="114"/>
                  </a:cubicBezTo>
                  <a:cubicBezTo>
                    <a:pt x="497" y="115"/>
                    <a:pt x="497" y="116"/>
                    <a:pt x="497" y="117"/>
                  </a:cubicBezTo>
                  <a:cubicBezTo>
                    <a:pt x="491" y="117"/>
                    <a:pt x="486" y="117"/>
                    <a:pt x="481" y="117"/>
                  </a:cubicBezTo>
                  <a:cubicBezTo>
                    <a:pt x="481" y="116"/>
                    <a:pt x="481" y="115"/>
                    <a:pt x="481" y="114"/>
                  </a:cubicBezTo>
                  <a:close/>
                  <a:moveTo>
                    <a:pt x="481" y="171"/>
                  </a:moveTo>
                  <a:cubicBezTo>
                    <a:pt x="486" y="171"/>
                    <a:pt x="491" y="171"/>
                    <a:pt x="497" y="171"/>
                  </a:cubicBezTo>
                  <a:cubicBezTo>
                    <a:pt x="497" y="172"/>
                    <a:pt x="497" y="173"/>
                    <a:pt x="497" y="174"/>
                  </a:cubicBezTo>
                  <a:cubicBezTo>
                    <a:pt x="491" y="174"/>
                    <a:pt x="486" y="174"/>
                    <a:pt x="481" y="174"/>
                  </a:cubicBezTo>
                  <a:cubicBezTo>
                    <a:pt x="481" y="173"/>
                    <a:pt x="481" y="172"/>
                    <a:pt x="481" y="171"/>
                  </a:cubicBezTo>
                  <a:close/>
                  <a:moveTo>
                    <a:pt x="481" y="228"/>
                  </a:moveTo>
                  <a:cubicBezTo>
                    <a:pt x="486" y="228"/>
                    <a:pt x="491" y="228"/>
                    <a:pt x="497" y="228"/>
                  </a:cubicBezTo>
                  <a:cubicBezTo>
                    <a:pt x="497" y="229"/>
                    <a:pt x="497" y="230"/>
                    <a:pt x="497" y="231"/>
                  </a:cubicBezTo>
                  <a:cubicBezTo>
                    <a:pt x="491" y="231"/>
                    <a:pt x="486" y="231"/>
                    <a:pt x="481" y="231"/>
                  </a:cubicBezTo>
                  <a:cubicBezTo>
                    <a:pt x="481" y="230"/>
                    <a:pt x="481" y="229"/>
                    <a:pt x="481" y="228"/>
                  </a:cubicBezTo>
                  <a:close/>
                  <a:moveTo>
                    <a:pt x="481" y="285"/>
                  </a:moveTo>
                  <a:cubicBezTo>
                    <a:pt x="486" y="285"/>
                    <a:pt x="491" y="285"/>
                    <a:pt x="497" y="285"/>
                  </a:cubicBezTo>
                  <a:cubicBezTo>
                    <a:pt x="497" y="286"/>
                    <a:pt x="497" y="287"/>
                    <a:pt x="497" y="288"/>
                  </a:cubicBezTo>
                  <a:cubicBezTo>
                    <a:pt x="491" y="288"/>
                    <a:pt x="486" y="288"/>
                    <a:pt x="481" y="288"/>
                  </a:cubicBezTo>
                  <a:cubicBezTo>
                    <a:pt x="481" y="287"/>
                    <a:pt x="481" y="286"/>
                    <a:pt x="481" y="285"/>
                  </a:cubicBezTo>
                  <a:close/>
                  <a:moveTo>
                    <a:pt x="481" y="342"/>
                  </a:moveTo>
                  <a:cubicBezTo>
                    <a:pt x="486" y="342"/>
                    <a:pt x="491" y="342"/>
                    <a:pt x="497" y="342"/>
                  </a:cubicBezTo>
                  <a:cubicBezTo>
                    <a:pt x="497" y="343"/>
                    <a:pt x="497" y="344"/>
                    <a:pt x="497" y="345"/>
                  </a:cubicBezTo>
                  <a:cubicBezTo>
                    <a:pt x="491" y="345"/>
                    <a:pt x="486" y="345"/>
                    <a:pt x="481" y="345"/>
                  </a:cubicBezTo>
                  <a:cubicBezTo>
                    <a:pt x="481" y="344"/>
                    <a:pt x="481" y="343"/>
                    <a:pt x="481" y="342"/>
                  </a:cubicBezTo>
                  <a:close/>
                  <a:moveTo>
                    <a:pt x="481" y="399"/>
                  </a:moveTo>
                  <a:cubicBezTo>
                    <a:pt x="486" y="399"/>
                    <a:pt x="491" y="399"/>
                    <a:pt x="497" y="399"/>
                  </a:cubicBezTo>
                  <a:cubicBezTo>
                    <a:pt x="497" y="400"/>
                    <a:pt x="497" y="401"/>
                    <a:pt x="497" y="402"/>
                  </a:cubicBezTo>
                  <a:cubicBezTo>
                    <a:pt x="491" y="402"/>
                    <a:pt x="486" y="402"/>
                    <a:pt x="481" y="402"/>
                  </a:cubicBezTo>
                  <a:cubicBezTo>
                    <a:pt x="481" y="401"/>
                    <a:pt x="481" y="400"/>
                    <a:pt x="481" y="399"/>
                  </a:cubicBezTo>
                  <a:close/>
                  <a:moveTo>
                    <a:pt x="481" y="459"/>
                  </a:moveTo>
                  <a:cubicBezTo>
                    <a:pt x="481" y="458"/>
                    <a:pt x="481" y="457"/>
                    <a:pt x="481" y="456"/>
                  </a:cubicBezTo>
                  <a:cubicBezTo>
                    <a:pt x="486" y="456"/>
                    <a:pt x="491" y="456"/>
                    <a:pt x="497" y="456"/>
                  </a:cubicBezTo>
                  <a:cubicBezTo>
                    <a:pt x="497" y="457"/>
                    <a:pt x="497" y="458"/>
                    <a:pt x="497" y="459"/>
                  </a:cubicBezTo>
                  <a:cubicBezTo>
                    <a:pt x="491" y="459"/>
                    <a:pt x="486" y="459"/>
                    <a:pt x="481" y="459"/>
                  </a:cubicBezTo>
                  <a:close/>
                  <a:moveTo>
                    <a:pt x="481" y="513"/>
                  </a:moveTo>
                  <a:cubicBezTo>
                    <a:pt x="486" y="513"/>
                    <a:pt x="491" y="513"/>
                    <a:pt x="497" y="513"/>
                  </a:cubicBezTo>
                  <a:cubicBezTo>
                    <a:pt x="497" y="514"/>
                    <a:pt x="497" y="515"/>
                    <a:pt x="497" y="516"/>
                  </a:cubicBezTo>
                  <a:cubicBezTo>
                    <a:pt x="491" y="516"/>
                    <a:pt x="486" y="516"/>
                    <a:pt x="481" y="516"/>
                  </a:cubicBezTo>
                  <a:cubicBezTo>
                    <a:pt x="481" y="515"/>
                    <a:pt x="481" y="514"/>
                    <a:pt x="481" y="513"/>
                  </a:cubicBezTo>
                  <a:close/>
                  <a:moveTo>
                    <a:pt x="481" y="570"/>
                  </a:moveTo>
                  <a:cubicBezTo>
                    <a:pt x="486" y="570"/>
                    <a:pt x="491" y="570"/>
                    <a:pt x="497" y="570"/>
                  </a:cubicBezTo>
                  <a:cubicBezTo>
                    <a:pt x="497" y="571"/>
                    <a:pt x="497" y="572"/>
                    <a:pt x="497" y="573"/>
                  </a:cubicBezTo>
                  <a:cubicBezTo>
                    <a:pt x="491" y="573"/>
                    <a:pt x="486" y="573"/>
                    <a:pt x="481" y="573"/>
                  </a:cubicBezTo>
                  <a:cubicBezTo>
                    <a:pt x="481" y="572"/>
                    <a:pt x="481" y="571"/>
                    <a:pt x="481" y="570"/>
                  </a:cubicBezTo>
                  <a:close/>
                  <a:moveTo>
                    <a:pt x="503" y="0"/>
                  </a:moveTo>
                  <a:cubicBezTo>
                    <a:pt x="509" y="0"/>
                    <a:pt x="514" y="0"/>
                    <a:pt x="520" y="0"/>
                  </a:cubicBezTo>
                  <a:cubicBezTo>
                    <a:pt x="520" y="1"/>
                    <a:pt x="520" y="2"/>
                    <a:pt x="520" y="4"/>
                  </a:cubicBezTo>
                  <a:cubicBezTo>
                    <a:pt x="514" y="4"/>
                    <a:pt x="509" y="4"/>
                    <a:pt x="503" y="4"/>
                  </a:cubicBezTo>
                  <a:cubicBezTo>
                    <a:pt x="503" y="2"/>
                    <a:pt x="503" y="1"/>
                    <a:pt x="503" y="0"/>
                  </a:cubicBezTo>
                  <a:close/>
                  <a:moveTo>
                    <a:pt x="503" y="57"/>
                  </a:moveTo>
                  <a:cubicBezTo>
                    <a:pt x="509" y="57"/>
                    <a:pt x="514" y="57"/>
                    <a:pt x="520" y="57"/>
                  </a:cubicBezTo>
                  <a:cubicBezTo>
                    <a:pt x="520" y="58"/>
                    <a:pt x="520" y="59"/>
                    <a:pt x="520" y="60"/>
                  </a:cubicBezTo>
                  <a:cubicBezTo>
                    <a:pt x="514" y="60"/>
                    <a:pt x="509" y="60"/>
                    <a:pt x="503" y="60"/>
                  </a:cubicBezTo>
                  <a:cubicBezTo>
                    <a:pt x="503" y="59"/>
                    <a:pt x="503" y="58"/>
                    <a:pt x="503" y="57"/>
                  </a:cubicBezTo>
                  <a:close/>
                  <a:moveTo>
                    <a:pt x="503" y="114"/>
                  </a:moveTo>
                  <a:cubicBezTo>
                    <a:pt x="509" y="114"/>
                    <a:pt x="514" y="114"/>
                    <a:pt x="520" y="114"/>
                  </a:cubicBezTo>
                  <a:cubicBezTo>
                    <a:pt x="520" y="115"/>
                    <a:pt x="520" y="116"/>
                    <a:pt x="520" y="117"/>
                  </a:cubicBezTo>
                  <a:cubicBezTo>
                    <a:pt x="514" y="117"/>
                    <a:pt x="509" y="117"/>
                    <a:pt x="503" y="117"/>
                  </a:cubicBezTo>
                  <a:cubicBezTo>
                    <a:pt x="503" y="116"/>
                    <a:pt x="503" y="115"/>
                    <a:pt x="503" y="114"/>
                  </a:cubicBezTo>
                  <a:close/>
                  <a:moveTo>
                    <a:pt x="503" y="171"/>
                  </a:moveTo>
                  <a:cubicBezTo>
                    <a:pt x="509" y="171"/>
                    <a:pt x="514" y="171"/>
                    <a:pt x="520" y="171"/>
                  </a:cubicBezTo>
                  <a:cubicBezTo>
                    <a:pt x="520" y="172"/>
                    <a:pt x="520" y="173"/>
                    <a:pt x="520" y="174"/>
                  </a:cubicBezTo>
                  <a:cubicBezTo>
                    <a:pt x="514" y="174"/>
                    <a:pt x="509" y="174"/>
                    <a:pt x="503" y="174"/>
                  </a:cubicBezTo>
                  <a:cubicBezTo>
                    <a:pt x="503" y="173"/>
                    <a:pt x="503" y="172"/>
                    <a:pt x="503" y="171"/>
                  </a:cubicBezTo>
                  <a:close/>
                  <a:moveTo>
                    <a:pt x="503" y="228"/>
                  </a:moveTo>
                  <a:cubicBezTo>
                    <a:pt x="509" y="228"/>
                    <a:pt x="514" y="228"/>
                    <a:pt x="520" y="228"/>
                  </a:cubicBezTo>
                  <a:cubicBezTo>
                    <a:pt x="520" y="229"/>
                    <a:pt x="520" y="230"/>
                    <a:pt x="520" y="231"/>
                  </a:cubicBezTo>
                  <a:cubicBezTo>
                    <a:pt x="514" y="231"/>
                    <a:pt x="509" y="231"/>
                    <a:pt x="503" y="231"/>
                  </a:cubicBezTo>
                  <a:cubicBezTo>
                    <a:pt x="503" y="230"/>
                    <a:pt x="503" y="229"/>
                    <a:pt x="503" y="228"/>
                  </a:cubicBezTo>
                  <a:close/>
                  <a:moveTo>
                    <a:pt x="503" y="285"/>
                  </a:moveTo>
                  <a:cubicBezTo>
                    <a:pt x="509" y="285"/>
                    <a:pt x="514" y="285"/>
                    <a:pt x="520" y="285"/>
                  </a:cubicBezTo>
                  <a:cubicBezTo>
                    <a:pt x="520" y="286"/>
                    <a:pt x="520" y="287"/>
                    <a:pt x="520" y="288"/>
                  </a:cubicBezTo>
                  <a:cubicBezTo>
                    <a:pt x="514" y="288"/>
                    <a:pt x="509" y="288"/>
                    <a:pt x="503" y="288"/>
                  </a:cubicBezTo>
                  <a:cubicBezTo>
                    <a:pt x="503" y="287"/>
                    <a:pt x="503" y="286"/>
                    <a:pt x="503" y="285"/>
                  </a:cubicBezTo>
                  <a:close/>
                  <a:moveTo>
                    <a:pt x="503" y="342"/>
                  </a:moveTo>
                  <a:cubicBezTo>
                    <a:pt x="509" y="342"/>
                    <a:pt x="514" y="342"/>
                    <a:pt x="520" y="342"/>
                  </a:cubicBezTo>
                  <a:cubicBezTo>
                    <a:pt x="520" y="343"/>
                    <a:pt x="520" y="344"/>
                    <a:pt x="520" y="345"/>
                  </a:cubicBezTo>
                  <a:cubicBezTo>
                    <a:pt x="514" y="345"/>
                    <a:pt x="509" y="345"/>
                    <a:pt x="503" y="345"/>
                  </a:cubicBezTo>
                  <a:cubicBezTo>
                    <a:pt x="503" y="344"/>
                    <a:pt x="503" y="343"/>
                    <a:pt x="503" y="342"/>
                  </a:cubicBezTo>
                  <a:close/>
                  <a:moveTo>
                    <a:pt x="503" y="399"/>
                  </a:moveTo>
                  <a:cubicBezTo>
                    <a:pt x="509" y="399"/>
                    <a:pt x="514" y="399"/>
                    <a:pt x="520" y="399"/>
                  </a:cubicBezTo>
                  <a:cubicBezTo>
                    <a:pt x="520" y="400"/>
                    <a:pt x="520" y="401"/>
                    <a:pt x="520" y="402"/>
                  </a:cubicBezTo>
                  <a:cubicBezTo>
                    <a:pt x="514" y="402"/>
                    <a:pt x="509" y="402"/>
                    <a:pt x="503" y="402"/>
                  </a:cubicBezTo>
                  <a:cubicBezTo>
                    <a:pt x="503" y="401"/>
                    <a:pt x="503" y="400"/>
                    <a:pt x="503" y="399"/>
                  </a:cubicBezTo>
                  <a:close/>
                  <a:moveTo>
                    <a:pt x="503" y="459"/>
                  </a:moveTo>
                  <a:cubicBezTo>
                    <a:pt x="503" y="458"/>
                    <a:pt x="503" y="457"/>
                    <a:pt x="503" y="456"/>
                  </a:cubicBezTo>
                  <a:cubicBezTo>
                    <a:pt x="509" y="456"/>
                    <a:pt x="514" y="456"/>
                    <a:pt x="520" y="456"/>
                  </a:cubicBezTo>
                  <a:cubicBezTo>
                    <a:pt x="520" y="457"/>
                    <a:pt x="520" y="458"/>
                    <a:pt x="520" y="459"/>
                  </a:cubicBezTo>
                  <a:cubicBezTo>
                    <a:pt x="514" y="459"/>
                    <a:pt x="509" y="459"/>
                    <a:pt x="503" y="459"/>
                  </a:cubicBezTo>
                  <a:close/>
                  <a:moveTo>
                    <a:pt x="503" y="513"/>
                  </a:moveTo>
                  <a:cubicBezTo>
                    <a:pt x="509" y="513"/>
                    <a:pt x="514" y="513"/>
                    <a:pt x="520" y="513"/>
                  </a:cubicBezTo>
                  <a:cubicBezTo>
                    <a:pt x="520" y="514"/>
                    <a:pt x="520" y="515"/>
                    <a:pt x="520" y="516"/>
                  </a:cubicBezTo>
                  <a:cubicBezTo>
                    <a:pt x="514" y="516"/>
                    <a:pt x="509" y="516"/>
                    <a:pt x="503" y="516"/>
                  </a:cubicBezTo>
                  <a:cubicBezTo>
                    <a:pt x="503" y="515"/>
                    <a:pt x="503" y="514"/>
                    <a:pt x="503" y="513"/>
                  </a:cubicBezTo>
                  <a:close/>
                  <a:moveTo>
                    <a:pt x="503" y="570"/>
                  </a:moveTo>
                  <a:cubicBezTo>
                    <a:pt x="509" y="570"/>
                    <a:pt x="514" y="570"/>
                    <a:pt x="520" y="570"/>
                  </a:cubicBezTo>
                  <a:cubicBezTo>
                    <a:pt x="520" y="571"/>
                    <a:pt x="520" y="572"/>
                    <a:pt x="520" y="573"/>
                  </a:cubicBezTo>
                  <a:cubicBezTo>
                    <a:pt x="514" y="573"/>
                    <a:pt x="509" y="573"/>
                    <a:pt x="503" y="573"/>
                  </a:cubicBezTo>
                  <a:cubicBezTo>
                    <a:pt x="503" y="572"/>
                    <a:pt x="503" y="571"/>
                    <a:pt x="503" y="570"/>
                  </a:cubicBezTo>
                  <a:close/>
                  <a:moveTo>
                    <a:pt x="526" y="0"/>
                  </a:moveTo>
                  <a:cubicBezTo>
                    <a:pt x="532" y="0"/>
                    <a:pt x="537" y="0"/>
                    <a:pt x="543" y="0"/>
                  </a:cubicBezTo>
                  <a:cubicBezTo>
                    <a:pt x="543" y="1"/>
                    <a:pt x="543" y="2"/>
                    <a:pt x="543" y="4"/>
                  </a:cubicBezTo>
                  <a:cubicBezTo>
                    <a:pt x="537" y="4"/>
                    <a:pt x="532" y="4"/>
                    <a:pt x="526" y="4"/>
                  </a:cubicBezTo>
                  <a:cubicBezTo>
                    <a:pt x="526" y="2"/>
                    <a:pt x="526" y="1"/>
                    <a:pt x="526" y="0"/>
                  </a:cubicBezTo>
                  <a:close/>
                  <a:moveTo>
                    <a:pt x="526" y="57"/>
                  </a:moveTo>
                  <a:cubicBezTo>
                    <a:pt x="532" y="57"/>
                    <a:pt x="537" y="57"/>
                    <a:pt x="543" y="57"/>
                  </a:cubicBezTo>
                  <a:cubicBezTo>
                    <a:pt x="543" y="58"/>
                    <a:pt x="543" y="59"/>
                    <a:pt x="543" y="60"/>
                  </a:cubicBezTo>
                  <a:cubicBezTo>
                    <a:pt x="537" y="60"/>
                    <a:pt x="532" y="60"/>
                    <a:pt x="526" y="60"/>
                  </a:cubicBezTo>
                  <a:cubicBezTo>
                    <a:pt x="526" y="59"/>
                    <a:pt x="526" y="58"/>
                    <a:pt x="526" y="57"/>
                  </a:cubicBezTo>
                  <a:close/>
                  <a:moveTo>
                    <a:pt x="526" y="114"/>
                  </a:moveTo>
                  <a:cubicBezTo>
                    <a:pt x="532" y="114"/>
                    <a:pt x="537" y="114"/>
                    <a:pt x="543" y="114"/>
                  </a:cubicBezTo>
                  <a:cubicBezTo>
                    <a:pt x="543" y="115"/>
                    <a:pt x="543" y="116"/>
                    <a:pt x="543" y="117"/>
                  </a:cubicBezTo>
                  <a:cubicBezTo>
                    <a:pt x="537" y="117"/>
                    <a:pt x="532" y="117"/>
                    <a:pt x="526" y="117"/>
                  </a:cubicBezTo>
                  <a:cubicBezTo>
                    <a:pt x="526" y="116"/>
                    <a:pt x="526" y="115"/>
                    <a:pt x="526" y="114"/>
                  </a:cubicBezTo>
                  <a:close/>
                  <a:moveTo>
                    <a:pt x="526" y="171"/>
                  </a:moveTo>
                  <a:cubicBezTo>
                    <a:pt x="532" y="171"/>
                    <a:pt x="537" y="171"/>
                    <a:pt x="543" y="171"/>
                  </a:cubicBezTo>
                  <a:cubicBezTo>
                    <a:pt x="543" y="172"/>
                    <a:pt x="543" y="173"/>
                    <a:pt x="543" y="174"/>
                  </a:cubicBezTo>
                  <a:cubicBezTo>
                    <a:pt x="537" y="174"/>
                    <a:pt x="532" y="174"/>
                    <a:pt x="526" y="174"/>
                  </a:cubicBezTo>
                  <a:cubicBezTo>
                    <a:pt x="526" y="173"/>
                    <a:pt x="526" y="172"/>
                    <a:pt x="526" y="171"/>
                  </a:cubicBezTo>
                  <a:close/>
                  <a:moveTo>
                    <a:pt x="526" y="228"/>
                  </a:moveTo>
                  <a:cubicBezTo>
                    <a:pt x="532" y="228"/>
                    <a:pt x="537" y="228"/>
                    <a:pt x="543" y="228"/>
                  </a:cubicBezTo>
                  <a:cubicBezTo>
                    <a:pt x="543" y="229"/>
                    <a:pt x="543" y="230"/>
                    <a:pt x="543" y="231"/>
                  </a:cubicBezTo>
                  <a:cubicBezTo>
                    <a:pt x="537" y="231"/>
                    <a:pt x="532" y="231"/>
                    <a:pt x="526" y="231"/>
                  </a:cubicBezTo>
                  <a:cubicBezTo>
                    <a:pt x="526" y="230"/>
                    <a:pt x="526" y="229"/>
                    <a:pt x="526" y="228"/>
                  </a:cubicBezTo>
                  <a:close/>
                  <a:moveTo>
                    <a:pt x="526" y="285"/>
                  </a:moveTo>
                  <a:cubicBezTo>
                    <a:pt x="532" y="285"/>
                    <a:pt x="537" y="285"/>
                    <a:pt x="543" y="285"/>
                  </a:cubicBezTo>
                  <a:cubicBezTo>
                    <a:pt x="543" y="286"/>
                    <a:pt x="543" y="287"/>
                    <a:pt x="543" y="288"/>
                  </a:cubicBezTo>
                  <a:cubicBezTo>
                    <a:pt x="537" y="288"/>
                    <a:pt x="532" y="288"/>
                    <a:pt x="526" y="288"/>
                  </a:cubicBezTo>
                  <a:cubicBezTo>
                    <a:pt x="526" y="287"/>
                    <a:pt x="526" y="286"/>
                    <a:pt x="526" y="285"/>
                  </a:cubicBezTo>
                  <a:close/>
                  <a:moveTo>
                    <a:pt x="526" y="342"/>
                  </a:moveTo>
                  <a:cubicBezTo>
                    <a:pt x="532" y="342"/>
                    <a:pt x="537" y="342"/>
                    <a:pt x="543" y="342"/>
                  </a:cubicBezTo>
                  <a:cubicBezTo>
                    <a:pt x="543" y="343"/>
                    <a:pt x="543" y="344"/>
                    <a:pt x="543" y="345"/>
                  </a:cubicBezTo>
                  <a:cubicBezTo>
                    <a:pt x="537" y="345"/>
                    <a:pt x="532" y="345"/>
                    <a:pt x="526" y="345"/>
                  </a:cubicBezTo>
                  <a:cubicBezTo>
                    <a:pt x="526" y="344"/>
                    <a:pt x="526" y="343"/>
                    <a:pt x="526" y="342"/>
                  </a:cubicBezTo>
                  <a:close/>
                  <a:moveTo>
                    <a:pt x="526" y="399"/>
                  </a:moveTo>
                  <a:cubicBezTo>
                    <a:pt x="532" y="399"/>
                    <a:pt x="537" y="399"/>
                    <a:pt x="543" y="399"/>
                  </a:cubicBezTo>
                  <a:cubicBezTo>
                    <a:pt x="543" y="400"/>
                    <a:pt x="543" y="401"/>
                    <a:pt x="543" y="402"/>
                  </a:cubicBezTo>
                  <a:cubicBezTo>
                    <a:pt x="537" y="402"/>
                    <a:pt x="532" y="402"/>
                    <a:pt x="526" y="402"/>
                  </a:cubicBezTo>
                  <a:cubicBezTo>
                    <a:pt x="526" y="401"/>
                    <a:pt x="526" y="400"/>
                    <a:pt x="526" y="399"/>
                  </a:cubicBezTo>
                  <a:close/>
                  <a:moveTo>
                    <a:pt x="526" y="459"/>
                  </a:moveTo>
                  <a:cubicBezTo>
                    <a:pt x="526" y="458"/>
                    <a:pt x="526" y="457"/>
                    <a:pt x="526" y="456"/>
                  </a:cubicBezTo>
                  <a:cubicBezTo>
                    <a:pt x="532" y="456"/>
                    <a:pt x="537" y="456"/>
                    <a:pt x="543" y="456"/>
                  </a:cubicBezTo>
                  <a:cubicBezTo>
                    <a:pt x="543" y="457"/>
                    <a:pt x="543" y="458"/>
                    <a:pt x="543" y="459"/>
                  </a:cubicBezTo>
                  <a:cubicBezTo>
                    <a:pt x="537" y="459"/>
                    <a:pt x="532" y="459"/>
                    <a:pt x="526" y="459"/>
                  </a:cubicBezTo>
                  <a:close/>
                  <a:moveTo>
                    <a:pt x="526" y="513"/>
                  </a:moveTo>
                  <a:cubicBezTo>
                    <a:pt x="532" y="513"/>
                    <a:pt x="537" y="513"/>
                    <a:pt x="543" y="513"/>
                  </a:cubicBezTo>
                  <a:cubicBezTo>
                    <a:pt x="543" y="514"/>
                    <a:pt x="543" y="515"/>
                    <a:pt x="543" y="516"/>
                  </a:cubicBezTo>
                  <a:cubicBezTo>
                    <a:pt x="537" y="516"/>
                    <a:pt x="532" y="516"/>
                    <a:pt x="526" y="516"/>
                  </a:cubicBezTo>
                  <a:cubicBezTo>
                    <a:pt x="526" y="515"/>
                    <a:pt x="526" y="514"/>
                    <a:pt x="526" y="513"/>
                  </a:cubicBezTo>
                  <a:close/>
                  <a:moveTo>
                    <a:pt x="526" y="570"/>
                  </a:moveTo>
                  <a:cubicBezTo>
                    <a:pt x="532" y="570"/>
                    <a:pt x="537" y="570"/>
                    <a:pt x="543" y="570"/>
                  </a:cubicBezTo>
                  <a:cubicBezTo>
                    <a:pt x="543" y="571"/>
                    <a:pt x="543" y="572"/>
                    <a:pt x="543" y="573"/>
                  </a:cubicBezTo>
                  <a:cubicBezTo>
                    <a:pt x="537" y="573"/>
                    <a:pt x="532" y="573"/>
                    <a:pt x="526" y="573"/>
                  </a:cubicBezTo>
                  <a:cubicBezTo>
                    <a:pt x="526" y="572"/>
                    <a:pt x="526" y="571"/>
                    <a:pt x="526" y="570"/>
                  </a:cubicBezTo>
                  <a:close/>
                  <a:moveTo>
                    <a:pt x="549" y="0"/>
                  </a:moveTo>
                  <a:cubicBezTo>
                    <a:pt x="555" y="0"/>
                    <a:pt x="560" y="0"/>
                    <a:pt x="566" y="0"/>
                  </a:cubicBezTo>
                  <a:cubicBezTo>
                    <a:pt x="566" y="1"/>
                    <a:pt x="566" y="2"/>
                    <a:pt x="566" y="4"/>
                  </a:cubicBezTo>
                  <a:cubicBezTo>
                    <a:pt x="560" y="4"/>
                    <a:pt x="555" y="4"/>
                    <a:pt x="549" y="4"/>
                  </a:cubicBezTo>
                  <a:cubicBezTo>
                    <a:pt x="549" y="2"/>
                    <a:pt x="549" y="1"/>
                    <a:pt x="549" y="0"/>
                  </a:cubicBezTo>
                  <a:close/>
                  <a:moveTo>
                    <a:pt x="549" y="57"/>
                  </a:moveTo>
                  <a:cubicBezTo>
                    <a:pt x="555" y="57"/>
                    <a:pt x="560" y="57"/>
                    <a:pt x="566" y="57"/>
                  </a:cubicBezTo>
                  <a:cubicBezTo>
                    <a:pt x="566" y="58"/>
                    <a:pt x="566" y="59"/>
                    <a:pt x="566" y="60"/>
                  </a:cubicBezTo>
                  <a:cubicBezTo>
                    <a:pt x="560" y="60"/>
                    <a:pt x="555" y="60"/>
                    <a:pt x="549" y="60"/>
                  </a:cubicBezTo>
                  <a:cubicBezTo>
                    <a:pt x="549" y="59"/>
                    <a:pt x="549" y="58"/>
                    <a:pt x="549" y="57"/>
                  </a:cubicBezTo>
                  <a:close/>
                  <a:moveTo>
                    <a:pt x="549" y="114"/>
                  </a:moveTo>
                  <a:cubicBezTo>
                    <a:pt x="555" y="114"/>
                    <a:pt x="560" y="114"/>
                    <a:pt x="566" y="114"/>
                  </a:cubicBezTo>
                  <a:cubicBezTo>
                    <a:pt x="566" y="115"/>
                    <a:pt x="566" y="116"/>
                    <a:pt x="566" y="117"/>
                  </a:cubicBezTo>
                  <a:cubicBezTo>
                    <a:pt x="560" y="117"/>
                    <a:pt x="555" y="117"/>
                    <a:pt x="549" y="117"/>
                  </a:cubicBezTo>
                  <a:cubicBezTo>
                    <a:pt x="549" y="116"/>
                    <a:pt x="549" y="115"/>
                    <a:pt x="549" y="114"/>
                  </a:cubicBezTo>
                  <a:close/>
                  <a:moveTo>
                    <a:pt x="549" y="171"/>
                  </a:moveTo>
                  <a:cubicBezTo>
                    <a:pt x="555" y="171"/>
                    <a:pt x="560" y="171"/>
                    <a:pt x="566" y="171"/>
                  </a:cubicBezTo>
                  <a:cubicBezTo>
                    <a:pt x="566" y="172"/>
                    <a:pt x="566" y="173"/>
                    <a:pt x="566" y="174"/>
                  </a:cubicBezTo>
                  <a:cubicBezTo>
                    <a:pt x="560" y="174"/>
                    <a:pt x="555" y="174"/>
                    <a:pt x="549" y="174"/>
                  </a:cubicBezTo>
                  <a:cubicBezTo>
                    <a:pt x="549" y="173"/>
                    <a:pt x="549" y="172"/>
                    <a:pt x="549" y="171"/>
                  </a:cubicBezTo>
                  <a:close/>
                  <a:moveTo>
                    <a:pt x="549" y="228"/>
                  </a:moveTo>
                  <a:cubicBezTo>
                    <a:pt x="555" y="228"/>
                    <a:pt x="560" y="228"/>
                    <a:pt x="566" y="228"/>
                  </a:cubicBezTo>
                  <a:cubicBezTo>
                    <a:pt x="566" y="229"/>
                    <a:pt x="566" y="230"/>
                    <a:pt x="566" y="231"/>
                  </a:cubicBezTo>
                  <a:cubicBezTo>
                    <a:pt x="560" y="231"/>
                    <a:pt x="555" y="231"/>
                    <a:pt x="549" y="231"/>
                  </a:cubicBezTo>
                  <a:cubicBezTo>
                    <a:pt x="549" y="230"/>
                    <a:pt x="549" y="229"/>
                    <a:pt x="549" y="228"/>
                  </a:cubicBezTo>
                  <a:close/>
                  <a:moveTo>
                    <a:pt x="549" y="285"/>
                  </a:moveTo>
                  <a:cubicBezTo>
                    <a:pt x="555" y="285"/>
                    <a:pt x="560" y="285"/>
                    <a:pt x="566" y="285"/>
                  </a:cubicBezTo>
                  <a:cubicBezTo>
                    <a:pt x="566" y="286"/>
                    <a:pt x="566" y="287"/>
                    <a:pt x="566" y="288"/>
                  </a:cubicBezTo>
                  <a:cubicBezTo>
                    <a:pt x="560" y="288"/>
                    <a:pt x="555" y="288"/>
                    <a:pt x="549" y="288"/>
                  </a:cubicBezTo>
                  <a:cubicBezTo>
                    <a:pt x="549" y="287"/>
                    <a:pt x="549" y="286"/>
                    <a:pt x="549" y="285"/>
                  </a:cubicBezTo>
                  <a:close/>
                  <a:moveTo>
                    <a:pt x="549" y="342"/>
                  </a:moveTo>
                  <a:cubicBezTo>
                    <a:pt x="555" y="342"/>
                    <a:pt x="560" y="342"/>
                    <a:pt x="566" y="342"/>
                  </a:cubicBezTo>
                  <a:cubicBezTo>
                    <a:pt x="566" y="343"/>
                    <a:pt x="566" y="344"/>
                    <a:pt x="566" y="345"/>
                  </a:cubicBezTo>
                  <a:cubicBezTo>
                    <a:pt x="560" y="345"/>
                    <a:pt x="555" y="345"/>
                    <a:pt x="549" y="345"/>
                  </a:cubicBezTo>
                  <a:cubicBezTo>
                    <a:pt x="549" y="344"/>
                    <a:pt x="549" y="343"/>
                    <a:pt x="549" y="342"/>
                  </a:cubicBezTo>
                  <a:close/>
                  <a:moveTo>
                    <a:pt x="549" y="399"/>
                  </a:moveTo>
                  <a:cubicBezTo>
                    <a:pt x="555" y="399"/>
                    <a:pt x="560" y="399"/>
                    <a:pt x="566" y="399"/>
                  </a:cubicBezTo>
                  <a:cubicBezTo>
                    <a:pt x="566" y="400"/>
                    <a:pt x="566" y="401"/>
                    <a:pt x="566" y="402"/>
                  </a:cubicBezTo>
                  <a:cubicBezTo>
                    <a:pt x="560" y="402"/>
                    <a:pt x="555" y="402"/>
                    <a:pt x="549" y="402"/>
                  </a:cubicBezTo>
                  <a:cubicBezTo>
                    <a:pt x="549" y="401"/>
                    <a:pt x="549" y="400"/>
                    <a:pt x="549" y="399"/>
                  </a:cubicBezTo>
                  <a:close/>
                  <a:moveTo>
                    <a:pt x="549" y="459"/>
                  </a:moveTo>
                  <a:cubicBezTo>
                    <a:pt x="549" y="458"/>
                    <a:pt x="549" y="457"/>
                    <a:pt x="549" y="456"/>
                  </a:cubicBezTo>
                  <a:cubicBezTo>
                    <a:pt x="555" y="456"/>
                    <a:pt x="560" y="456"/>
                    <a:pt x="566" y="456"/>
                  </a:cubicBezTo>
                  <a:cubicBezTo>
                    <a:pt x="566" y="457"/>
                    <a:pt x="566" y="458"/>
                    <a:pt x="566" y="459"/>
                  </a:cubicBezTo>
                  <a:cubicBezTo>
                    <a:pt x="560" y="459"/>
                    <a:pt x="555" y="459"/>
                    <a:pt x="549" y="459"/>
                  </a:cubicBezTo>
                  <a:close/>
                  <a:moveTo>
                    <a:pt x="549" y="513"/>
                  </a:moveTo>
                  <a:cubicBezTo>
                    <a:pt x="555" y="513"/>
                    <a:pt x="560" y="513"/>
                    <a:pt x="566" y="513"/>
                  </a:cubicBezTo>
                  <a:cubicBezTo>
                    <a:pt x="566" y="514"/>
                    <a:pt x="566" y="515"/>
                    <a:pt x="566" y="516"/>
                  </a:cubicBezTo>
                  <a:cubicBezTo>
                    <a:pt x="560" y="516"/>
                    <a:pt x="555" y="516"/>
                    <a:pt x="549" y="516"/>
                  </a:cubicBezTo>
                  <a:cubicBezTo>
                    <a:pt x="549" y="515"/>
                    <a:pt x="549" y="514"/>
                    <a:pt x="549" y="513"/>
                  </a:cubicBezTo>
                  <a:close/>
                  <a:moveTo>
                    <a:pt x="549" y="570"/>
                  </a:moveTo>
                  <a:cubicBezTo>
                    <a:pt x="555" y="570"/>
                    <a:pt x="560" y="570"/>
                    <a:pt x="566" y="570"/>
                  </a:cubicBezTo>
                  <a:cubicBezTo>
                    <a:pt x="566" y="571"/>
                    <a:pt x="566" y="572"/>
                    <a:pt x="566" y="573"/>
                  </a:cubicBezTo>
                  <a:cubicBezTo>
                    <a:pt x="560" y="573"/>
                    <a:pt x="555" y="573"/>
                    <a:pt x="549" y="573"/>
                  </a:cubicBezTo>
                  <a:cubicBezTo>
                    <a:pt x="549" y="572"/>
                    <a:pt x="549" y="571"/>
                    <a:pt x="549" y="570"/>
                  </a:cubicBezTo>
                  <a:close/>
                  <a:moveTo>
                    <a:pt x="572" y="0"/>
                  </a:moveTo>
                  <a:cubicBezTo>
                    <a:pt x="578" y="0"/>
                    <a:pt x="583" y="0"/>
                    <a:pt x="588" y="0"/>
                  </a:cubicBezTo>
                  <a:cubicBezTo>
                    <a:pt x="588" y="1"/>
                    <a:pt x="588" y="2"/>
                    <a:pt x="588" y="4"/>
                  </a:cubicBezTo>
                  <a:cubicBezTo>
                    <a:pt x="583" y="4"/>
                    <a:pt x="578" y="4"/>
                    <a:pt x="572" y="4"/>
                  </a:cubicBezTo>
                  <a:cubicBezTo>
                    <a:pt x="572" y="2"/>
                    <a:pt x="572" y="1"/>
                    <a:pt x="572" y="0"/>
                  </a:cubicBezTo>
                  <a:close/>
                  <a:moveTo>
                    <a:pt x="572" y="57"/>
                  </a:moveTo>
                  <a:cubicBezTo>
                    <a:pt x="578" y="57"/>
                    <a:pt x="583" y="57"/>
                    <a:pt x="588" y="57"/>
                  </a:cubicBezTo>
                  <a:cubicBezTo>
                    <a:pt x="588" y="58"/>
                    <a:pt x="588" y="59"/>
                    <a:pt x="588" y="60"/>
                  </a:cubicBezTo>
                  <a:cubicBezTo>
                    <a:pt x="583" y="60"/>
                    <a:pt x="578" y="60"/>
                    <a:pt x="572" y="60"/>
                  </a:cubicBezTo>
                  <a:cubicBezTo>
                    <a:pt x="572" y="59"/>
                    <a:pt x="572" y="58"/>
                    <a:pt x="572" y="57"/>
                  </a:cubicBezTo>
                  <a:close/>
                  <a:moveTo>
                    <a:pt x="572" y="114"/>
                  </a:moveTo>
                  <a:cubicBezTo>
                    <a:pt x="578" y="114"/>
                    <a:pt x="583" y="114"/>
                    <a:pt x="588" y="114"/>
                  </a:cubicBezTo>
                  <a:cubicBezTo>
                    <a:pt x="588" y="115"/>
                    <a:pt x="588" y="116"/>
                    <a:pt x="588" y="117"/>
                  </a:cubicBezTo>
                  <a:cubicBezTo>
                    <a:pt x="583" y="117"/>
                    <a:pt x="578" y="117"/>
                    <a:pt x="572" y="117"/>
                  </a:cubicBezTo>
                  <a:cubicBezTo>
                    <a:pt x="572" y="116"/>
                    <a:pt x="572" y="115"/>
                    <a:pt x="572" y="114"/>
                  </a:cubicBezTo>
                  <a:close/>
                  <a:moveTo>
                    <a:pt x="572" y="171"/>
                  </a:moveTo>
                  <a:cubicBezTo>
                    <a:pt x="578" y="171"/>
                    <a:pt x="583" y="171"/>
                    <a:pt x="588" y="171"/>
                  </a:cubicBezTo>
                  <a:cubicBezTo>
                    <a:pt x="588" y="172"/>
                    <a:pt x="588" y="173"/>
                    <a:pt x="588" y="174"/>
                  </a:cubicBezTo>
                  <a:cubicBezTo>
                    <a:pt x="583" y="174"/>
                    <a:pt x="578" y="174"/>
                    <a:pt x="572" y="174"/>
                  </a:cubicBezTo>
                  <a:cubicBezTo>
                    <a:pt x="572" y="173"/>
                    <a:pt x="572" y="172"/>
                    <a:pt x="572" y="171"/>
                  </a:cubicBezTo>
                  <a:close/>
                  <a:moveTo>
                    <a:pt x="572" y="228"/>
                  </a:moveTo>
                  <a:cubicBezTo>
                    <a:pt x="578" y="228"/>
                    <a:pt x="583" y="228"/>
                    <a:pt x="588" y="228"/>
                  </a:cubicBezTo>
                  <a:cubicBezTo>
                    <a:pt x="588" y="229"/>
                    <a:pt x="588" y="230"/>
                    <a:pt x="588" y="231"/>
                  </a:cubicBezTo>
                  <a:cubicBezTo>
                    <a:pt x="583" y="231"/>
                    <a:pt x="578" y="231"/>
                    <a:pt x="572" y="231"/>
                  </a:cubicBezTo>
                  <a:cubicBezTo>
                    <a:pt x="572" y="230"/>
                    <a:pt x="572" y="229"/>
                    <a:pt x="572" y="228"/>
                  </a:cubicBezTo>
                  <a:close/>
                  <a:moveTo>
                    <a:pt x="572" y="285"/>
                  </a:moveTo>
                  <a:cubicBezTo>
                    <a:pt x="578" y="285"/>
                    <a:pt x="583" y="285"/>
                    <a:pt x="588" y="285"/>
                  </a:cubicBezTo>
                  <a:cubicBezTo>
                    <a:pt x="588" y="286"/>
                    <a:pt x="588" y="287"/>
                    <a:pt x="588" y="288"/>
                  </a:cubicBezTo>
                  <a:cubicBezTo>
                    <a:pt x="583" y="288"/>
                    <a:pt x="578" y="288"/>
                    <a:pt x="572" y="288"/>
                  </a:cubicBezTo>
                  <a:cubicBezTo>
                    <a:pt x="572" y="287"/>
                    <a:pt x="572" y="286"/>
                    <a:pt x="572" y="285"/>
                  </a:cubicBezTo>
                  <a:close/>
                  <a:moveTo>
                    <a:pt x="572" y="342"/>
                  </a:moveTo>
                  <a:cubicBezTo>
                    <a:pt x="578" y="342"/>
                    <a:pt x="583" y="342"/>
                    <a:pt x="588" y="342"/>
                  </a:cubicBezTo>
                  <a:cubicBezTo>
                    <a:pt x="588" y="343"/>
                    <a:pt x="588" y="344"/>
                    <a:pt x="588" y="345"/>
                  </a:cubicBezTo>
                  <a:cubicBezTo>
                    <a:pt x="583" y="345"/>
                    <a:pt x="578" y="345"/>
                    <a:pt x="572" y="345"/>
                  </a:cubicBezTo>
                  <a:cubicBezTo>
                    <a:pt x="572" y="344"/>
                    <a:pt x="572" y="343"/>
                    <a:pt x="572" y="342"/>
                  </a:cubicBezTo>
                  <a:close/>
                  <a:moveTo>
                    <a:pt x="572" y="399"/>
                  </a:moveTo>
                  <a:cubicBezTo>
                    <a:pt x="578" y="399"/>
                    <a:pt x="583" y="399"/>
                    <a:pt x="588" y="399"/>
                  </a:cubicBezTo>
                  <a:cubicBezTo>
                    <a:pt x="588" y="400"/>
                    <a:pt x="588" y="401"/>
                    <a:pt x="588" y="402"/>
                  </a:cubicBezTo>
                  <a:cubicBezTo>
                    <a:pt x="583" y="402"/>
                    <a:pt x="578" y="402"/>
                    <a:pt x="572" y="402"/>
                  </a:cubicBezTo>
                  <a:cubicBezTo>
                    <a:pt x="572" y="401"/>
                    <a:pt x="572" y="400"/>
                    <a:pt x="572" y="399"/>
                  </a:cubicBezTo>
                  <a:close/>
                  <a:moveTo>
                    <a:pt x="572" y="459"/>
                  </a:moveTo>
                  <a:cubicBezTo>
                    <a:pt x="572" y="458"/>
                    <a:pt x="572" y="457"/>
                    <a:pt x="572" y="456"/>
                  </a:cubicBezTo>
                  <a:cubicBezTo>
                    <a:pt x="578" y="456"/>
                    <a:pt x="583" y="456"/>
                    <a:pt x="588" y="456"/>
                  </a:cubicBezTo>
                  <a:cubicBezTo>
                    <a:pt x="588" y="457"/>
                    <a:pt x="588" y="458"/>
                    <a:pt x="588" y="459"/>
                  </a:cubicBezTo>
                  <a:cubicBezTo>
                    <a:pt x="583" y="459"/>
                    <a:pt x="578" y="459"/>
                    <a:pt x="572" y="459"/>
                  </a:cubicBezTo>
                  <a:close/>
                  <a:moveTo>
                    <a:pt x="572" y="513"/>
                  </a:moveTo>
                  <a:cubicBezTo>
                    <a:pt x="578" y="513"/>
                    <a:pt x="583" y="513"/>
                    <a:pt x="588" y="513"/>
                  </a:cubicBezTo>
                  <a:cubicBezTo>
                    <a:pt x="588" y="514"/>
                    <a:pt x="588" y="515"/>
                    <a:pt x="588" y="516"/>
                  </a:cubicBezTo>
                  <a:cubicBezTo>
                    <a:pt x="583" y="516"/>
                    <a:pt x="578" y="516"/>
                    <a:pt x="572" y="516"/>
                  </a:cubicBezTo>
                  <a:cubicBezTo>
                    <a:pt x="572" y="515"/>
                    <a:pt x="572" y="514"/>
                    <a:pt x="572" y="513"/>
                  </a:cubicBezTo>
                  <a:close/>
                  <a:moveTo>
                    <a:pt x="572" y="570"/>
                  </a:moveTo>
                  <a:cubicBezTo>
                    <a:pt x="578" y="570"/>
                    <a:pt x="583" y="570"/>
                    <a:pt x="588" y="570"/>
                  </a:cubicBezTo>
                  <a:cubicBezTo>
                    <a:pt x="588" y="571"/>
                    <a:pt x="588" y="572"/>
                    <a:pt x="588" y="573"/>
                  </a:cubicBezTo>
                  <a:cubicBezTo>
                    <a:pt x="583" y="573"/>
                    <a:pt x="578" y="573"/>
                    <a:pt x="572" y="573"/>
                  </a:cubicBezTo>
                  <a:cubicBezTo>
                    <a:pt x="572" y="572"/>
                    <a:pt x="572" y="571"/>
                    <a:pt x="572" y="570"/>
                  </a:cubicBezTo>
                  <a:close/>
                  <a:moveTo>
                    <a:pt x="595" y="0"/>
                  </a:moveTo>
                  <a:cubicBezTo>
                    <a:pt x="601" y="0"/>
                    <a:pt x="606" y="0"/>
                    <a:pt x="611" y="0"/>
                  </a:cubicBezTo>
                  <a:cubicBezTo>
                    <a:pt x="611" y="1"/>
                    <a:pt x="611" y="2"/>
                    <a:pt x="611" y="4"/>
                  </a:cubicBezTo>
                  <a:cubicBezTo>
                    <a:pt x="606" y="4"/>
                    <a:pt x="601" y="4"/>
                    <a:pt x="595" y="4"/>
                  </a:cubicBezTo>
                  <a:cubicBezTo>
                    <a:pt x="595" y="2"/>
                    <a:pt x="595" y="1"/>
                    <a:pt x="595" y="0"/>
                  </a:cubicBezTo>
                  <a:close/>
                  <a:moveTo>
                    <a:pt x="595" y="57"/>
                  </a:moveTo>
                  <a:cubicBezTo>
                    <a:pt x="601" y="57"/>
                    <a:pt x="606" y="57"/>
                    <a:pt x="611" y="57"/>
                  </a:cubicBezTo>
                  <a:cubicBezTo>
                    <a:pt x="611" y="58"/>
                    <a:pt x="611" y="59"/>
                    <a:pt x="611" y="60"/>
                  </a:cubicBezTo>
                  <a:cubicBezTo>
                    <a:pt x="606" y="60"/>
                    <a:pt x="601" y="60"/>
                    <a:pt x="595" y="60"/>
                  </a:cubicBezTo>
                  <a:cubicBezTo>
                    <a:pt x="595" y="59"/>
                    <a:pt x="595" y="58"/>
                    <a:pt x="595" y="57"/>
                  </a:cubicBezTo>
                  <a:close/>
                  <a:moveTo>
                    <a:pt x="595" y="114"/>
                  </a:moveTo>
                  <a:cubicBezTo>
                    <a:pt x="601" y="114"/>
                    <a:pt x="606" y="114"/>
                    <a:pt x="611" y="114"/>
                  </a:cubicBezTo>
                  <a:cubicBezTo>
                    <a:pt x="611" y="115"/>
                    <a:pt x="611" y="116"/>
                    <a:pt x="611" y="117"/>
                  </a:cubicBezTo>
                  <a:cubicBezTo>
                    <a:pt x="606" y="117"/>
                    <a:pt x="601" y="117"/>
                    <a:pt x="595" y="117"/>
                  </a:cubicBezTo>
                  <a:cubicBezTo>
                    <a:pt x="595" y="116"/>
                    <a:pt x="595" y="115"/>
                    <a:pt x="595" y="114"/>
                  </a:cubicBezTo>
                  <a:close/>
                  <a:moveTo>
                    <a:pt x="595" y="171"/>
                  </a:moveTo>
                  <a:cubicBezTo>
                    <a:pt x="601" y="171"/>
                    <a:pt x="606" y="171"/>
                    <a:pt x="611" y="171"/>
                  </a:cubicBezTo>
                  <a:cubicBezTo>
                    <a:pt x="611" y="172"/>
                    <a:pt x="611" y="173"/>
                    <a:pt x="611" y="174"/>
                  </a:cubicBezTo>
                  <a:cubicBezTo>
                    <a:pt x="606" y="174"/>
                    <a:pt x="601" y="174"/>
                    <a:pt x="595" y="174"/>
                  </a:cubicBezTo>
                  <a:cubicBezTo>
                    <a:pt x="595" y="173"/>
                    <a:pt x="595" y="172"/>
                    <a:pt x="595" y="171"/>
                  </a:cubicBezTo>
                  <a:close/>
                  <a:moveTo>
                    <a:pt x="595" y="228"/>
                  </a:moveTo>
                  <a:cubicBezTo>
                    <a:pt x="601" y="228"/>
                    <a:pt x="606" y="228"/>
                    <a:pt x="611" y="228"/>
                  </a:cubicBezTo>
                  <a:cubicBezTo>
                    <a:pt x="611" y="229"/>
                    <a:pt x="611" y="230"/>
                    <a:pt x="611" y="231"/>
                  </a:cubicBezTo>
                  <a:cubicBezTo>
                    <a:pt x="606" y="231"/>
                    <a:pt x="601" y="231"/>
                    <a:pt x="595" y="231"/>
                  </a:cubicBezTo>
                  <a:cubicBezTo>
                    <a:pt x="595" y="230"/>
                    <a:pt x="595" y="229"/>
                    <a:pt x="595" y="228"/>
                  </a:cubicBezTo>
                  <a:close/>
                  <a:moveTo>
                    <a:pt x="595" y="285"/>
                  </a:moveTo>
                  <a:cubicBezTo>
                    <a:pt x="601" y="285"/>
                    <a:pt x="606" y="285"/>
                    <a:pt x="611" y="285"/>
                  </a:cubicBezTo>
                  <a:cubicBezTo>
                    <a:pt x="611" y="286"/>
                    <a:pt x="611" y="287"/>
                    <a:pt x="611" y="288"/>
                  </a:cubicBezTo>
                  <a:cubicBezTo>
                    <a:pt x="606" y="288"/>
                    <a:pt x="601" y="288"/>
                    <a:pt x="595" y="288"/>
                  </a:cubicBezTo>
                  <a:cubicBezTo>
                    <a:pt x="595" y="287"/>
                    <a:pt x="595" y="286"/>
                    <a:pt x="595" y="285"/>
                  </a:cubicBezTo>
                  <a:close/>
                  <a:moveTo>
                    <a:pt x="595" y="342"/>
                  </a:moveTo>
                  <a:cubicBezTo>
                    <a:pt x="601" y="342"/>
                    <a:pt x="606" y="342"/>
                    <a:pt x="611" y="342"/>
                  </a:cubicBezTo>
                  <a:cubicBezTo>
                    <a:pt x="611" y="343"/>
                    <a:pt x="611" y="344"/>
                    <a:pt x="611" y="345"/>
                  </a:cubicBezTo>
                  <a:cubicBezTo>
                    <a:pt x="606" y="345"/>
                    <a:pt x="601" y="345"/>
                    <a:pt x="595" y="345"/>
                  </a:cubicBezTo>
                  <a:cubicBezTo>
                    <a:pt x="595" y="344"/>
                    <a:pt x="595" y="343"/>
                    <a:pt x="595" y="342"/>
                  </a:cubicBezTo>
                  <a:close/>
                  <a:moveTo>
                    <a:pt x="595" y="399"/>
                  </a:moveTo>
                  <a:cubicBezTo>
                    <a:pt x="601" y="399"/>
                    <a:pt x="606" y="399"/>
                    <a:pt x="611" y="399"/>
                  </a:cubicBezTo>
                  <a:cubicBezTo>
                    <a:pt x="611" y="400"/>
                    <a:pt x="611" y="401"/>
                    <a:pt x="611" y="402"/>
                  </a:cubicBezTo>
                  <a:cubicBezTo>
                    <a:pt x="606" y="402"/>
                    <a:pt x="601" y="402"/>
                    <a:pt x="595" y="402"/>
                  </a:cubicBezTo>
                  <a:cubicBezTo>
                    <a:pt x="595" y="401"/>
                    <a:pt x="595" y="400"/>
                    <a:pt x="595" y="399"/>
                  </a:cubicBezTo>
                  <a:close/>
                  <a:moveTo>
                    <a:pt x="595" y="459"/>
                  </a:moveTo>
                  <a:cubicBezTo>
                    <a:pt x="595" y="458"/>
                    <a:pt x="595" y="457"/>
                    <a:pt x="595" y="456"/>
                  </a:cubicBezTo>
                  <a:cubicBezTo>
                    <a:pt x="601" y="456"/>
                    <a:pt x="606" y="456"/>
                    <a:pt x="611" y="456"/>
                  </a:cubicBezTo>
                  <a:cubicBezTo>
                    <a:pt x="611" y="457"/>
                    <a:pt x="611" y="458"/>
                    <a:pt x="611" y="459"/>
                  </a:cubicBezTo>
                  <a:cubicBezTo>
                    <a:pt x="606" y="459"/>
                    <a:pt x="601" y="459"/>
                    <a:pt x="595" y="459"/>
                  </a:cubicBezTo>
                  <a:close/>
                  <a:moveTo>
                    <a:pt x="595" y="513"/>
                  </a:moveTo>
                  <a:cubicBezTo>
                    <a:pt x="601" y="513"/>
                    <a:pt x="606" y="513"/>
                    <a:pt x="611" y="513"/>
                  </a:cubicBezTo>
                  <a:cubicBezTo>
                    <a:pt x="611" y="514"/>
                    <a:pt x="611" y="515"/>
                    <a:pt x="611" y="516"/>
                  </a:cubicBezTo>
                  <a:cubicBezTo>
                    <a:pt x="606" y="516"/>
                    <a:pt x="601" y="516"/>
                    <a:pt x="595" y="516"/>
                  </a:cubicBezTo>
                  <a:cubicBezTo>
                    <a:pt x="595" y="515"/>
                    <a:pt x="595" y="514"/>
                    <a:pt x="595" y="513"/>
                  </a:cubicBezTo>
                  <a:close/>
                  <a:moveTo>
                    <a:pt x="595" y="570"/>
                  </a:moveTo>
                  <a:cubicBezTo>
                    <a:pt x="601" y="570"/>
                    <a:pt x="606" y="570"/>
                    <a:pt x="611" y="570"/>
                  </a:cubicBezTo>
                  <a:cubicBezTo>
                    <a:pt x="611" y="571"/>
                    <a:pt x="611" y="572"/>
                    <a:pt x="611" y="573"/>
                  </a:cubicBezTo>
                  <a:cubicBezTo>
                    <a:pt x="606" y="573"/>
                    <a:pt x="601" y="573"/>
                    <a:pt x="595" y="573"/>
                  </a:cubicBezTo>
                  <a:cubicBezTo>
                    <a:pt x="595" y="572"/>
                    <a:pt x="595" y="571"/>
                    <a:pt x="595" y="570"/>
                  </a:cubicBezTo>
                  <a:close/>
                  <a:moveTo>
                    <a:pt x="618" y="0"/>
                  </a:moveTo>
                  <a:cubicBezTo>
                    <a:pt x="623" y="0"/>
                    <a:pt x="629" y="0"/>
                    <a:pt x="634" y="0"/>
                  </a:cubicBezTo>
                  <a:cubicBezTo>
                    <a:pt x="634" y="1"/>
                    <a:pt x="634" y="2"/>
                    <a:pt x="634" y="4"/>
                  </a:cubicBezTo>
                  <a:cubicBezTo>
                    <a:pt x="629" y="4"/>
                    <a:pt x="623" y="4"/>
                    <a:pt x="618" y="4"/>
                  </a:cubicBezTo>
                  <a:cubicBezTo>
                    <a:pt x="618" y="2"/>
                    <a:pt x="618" y="1"/>
                    <a:pt x="618" y="0"/>
                  </a:cubicBezTo>
                  <a:close/>
                  <a:moveTo>
                    <a:pt x="618" y="57"/>
                  </a:moveTo>
                  <a:cubicBezTo>
                    <a:pt x="623" y="57"/>
                    <a:pt x="629" y="57"/>
                    <a:pt x="634" y="57"/>
                  </a:cubicBezTo>
                  <a:cubicBezTo>
                    <a:pt x="634" y="58"/>
                    <a:pt x="634" y="59"/>
                    <a:pt x="634" y="60"/>
                  </a:cubicBezTo>
                  <a:cubicBezTo>
                    <a:pt x="629" y="60"/>
                    <a:pt x="623" y="60"/>
                    <a:pt x="618" y="60"/>
                  </a:cubicBezTo>
                  <a:cubicBezTo>
                    <a:pt x="618" y="59"/>
                    <a:pt x="618" y="58"/>
                    <a:pt x="618" y="57"/>
                  </a:cubicBezTo>
                  <a:close/>
                  <a:moveTo>
                    <a:pt x="618" y="114"/>
                  </a:moveTo>
                  <a:cubicBezTo>
                    <a:pt x="623" y="114"/>
                    <a:pt x="629" y="114"/>
                    <a:pt x="634" y="114"/>
                  </a:cubicBezTo>
                  <a:cubicBezTo>
                    <a:pt x="634" y="115"/>
                    <a:pt x="634" y="116"/>
                    <a:pt x="634" y="117"/>
                  </a:cubicBezTo>
                  <a:cubicBezTo>
                    <a:pt x="629" y="117"/>
                    <a:pt x="623" y="117"/>
                    <a:pt x="618" y="117"/>
                  </a:cubicBezTo>
                  <a:cubicBezTo>
                    <a:pt x="618" y="116"/>
                    <a:pt x="618" y="115"/>
                    <a:pt x="618" y="114"/>
                  </a:cubicBezTo>
                  <a:close/>
                  <a:moveTo>
                    <a:pt x="618" y="171"/>
                  </a:moveTo>
                  <a:cubicBezTo>
                    <a:pt x="623" y="171"/>
                    <a:pt x="629" y="171"/>
                    <a:pt x="634" y="171"/>
                  </a:cubicBezTo>
                  <a:cubicBezTo>
                    <a:pt x="634" y="172"/>
                    <a:pt x="634" y="173"/>
                    <a:pt x="634" y="174"/>
                  </a:cubicBezTo>
                  <a:cubicBezTo>
                    <a:pt x="629" y="174"/>
                    <a:pt x="623" y="174"/>
                    <a:pt x="618" y="174"/>
                  </a:cubicBezTo>
                  <a:cubicBezTo>
                    <a:pt x="618" y="173"/>
                    <a:pt x="618" y="172"/>
                    <a:pt x="618" y="171"/>
                  </a:cubicBezTo>
                  <a:close/>
                  <a:moveTo>
                    <a:pt x="618" y="228"/>
                  </a:moveTo>
                  <a:cubicBezTo>
                    <a:pt x="623" y="228"/>
                    <a:pt x="629" y="228"/>
                    <a:pt x="634" y="228"/>
                  </a:cubicBezTo>
                  <a:cubicBezTo>
                    <a:pt x="634" y="229"/>
                    <a:pt x="634" y="230"/>
                    <a:pt x="634" y="231"/>
                  </a:cubicBezTo>
                  <a:cubicBezTo>
                    <a:pt x="629" y="231"/>
                    <a:pt x="623" y="231"/>
                    <a:pt x="618" y="231"/>
                  </a:cubicBezTo>
                  <a:cubicBezTo>
                    <a:pt x="618" y="230"/>
                    <a:pt x="618" y="229"/>
                    <a:pt x="618" y="228"/>
                  </a:cubicBezTo>
                  <a:close/>
                  <a:moveTo>
                    <a:pt x="618" y="285"/>
                  </a:moveTo>
                  <a:cubicBezTo>
                    <a:pt x="623" y="285"/>
                    <a:pt x="629" y="285"/>
                    <a:pt x="634" y="285"/>
                  </a:cubicBezTo>
                  <a:cubicBezTo>
                    <a:pt x="634" y="286"/>
                    <a:pt x="634" y="287"/>
                    <a:pt x="634" y="288"/>
                  </a:cubicBezTo>
                  <a:cubicBezTo>
                    <a:pt x="629" y="288"/>
                    <a:pt x="623" y="288"/>
                    <a:pt x="618" y="288"/>
                  </a:cubicBezTo>
                  <a:cubicBezTo>
                    <a:pt x="618" y="287"/>
                    <a:pt x="618" y="286"/>
                    <a:pt x="618" y="285"/>
                  </a:cubicBezTo>
                  <a:close/>
                  <a:moveTo>
                    <a:pt x="618" y="342"/>
                  </a:moveTo>
                  <a:cubicBezTo>
                    <a:pt x="623" y="342"/>
                    <a:pt x="629" y="342"/>
                    <a:pt x="634" y="342"/>
                  </a:cubicBezTo>
                  <a:cubicBezTo>
                    <a:pt x="634" y="343"/>
                    <a:pt x="634" y="344"/>
                    <a:pt x="634" y="345"/>
                  </a:cubicBezTo>
                  <a:cubicBezTo>
                    <a:pt x="629" y="345"/>
                    <a:pt x="623" y="345"/>
                    <a:pt x="618" y="345"/>
                  </a:cubicBezTo>
                  <a:cubicBezTo>
                    <a:pt x="618" y="344"/>
                    <a:pt x="618" y="343"/>
                    <a:pt x="618" y="342"/>
                  </a:cubicBezTo>
                  <a:close/>
                  <a:moveTo>
                    <a:pt x="618" y="399"/>
                  </a:moveTo>
                  <a:cubicBezTo>
                    <a:pt x="623" y="399"/>
                    <a:pt x="629" y="399"/>
                    <a:pt x="634" y="399"/>
                  </a:cubicBezTo>
                  <a:cubicBezTo>
                    <a:pt x="634" y="400"/>
                    <a:pt x="634" y="401"/>
                    <a:pt x="634" y="402"/>
                  </a:cubicBezTo>
                  <a:cubicBezTo>
                    <a:pt x="629" y="402"/>
                    <a:pt x="623" y="402"/>
                    <a:pt x="618" y="402"/>
                  </a:cubicBezTo>
                  <a:cubicBezTo>
                    <a:pt x="618" y="401"/>
                    <a:pt x="618" y="400"/>
                    <a:pt x="618" y="399"/>
                  </a:cubicBezTo>
                  <a:close/>
                  <a:moveTo>
                    <a:pt x="618" y="459"/>
                  </a:moveTo>
                  <a:cubicBezTo>
                    <a:pt x="618" y="458"/>
                    <a:pt x="618" y="457"/>
                    <a:pt x="618" y="456"/>
                  </a:cubicBezTo>
                  <a:cubicBezTo>
                    <a:pt x="623" y="456"/>
                    <a:pt x="629" y="456"/>
                    <a:pt x="634" y="456"/>
                  </a:cubicBezTo>
                  <a:cubicBezTo>
                    <a:pt x="634" y="457"/>
                    <a:pt x="634" y="458"/>
                    <a:pt x="634" y="459"/>
                  </a:cubicBezTo>
                  <a:cubicBezTo>
                    <a:pt x="629" y="459"/>
                    <a:pt x="623" y="459"/>
                    <a:pt x="618" y="459"/>
                  </a:cubicBezTo>
                  <a:close/>
                  <a:moveTo>
                    <a:pt x="618" y="513"/>
                  </a:moveTo>
                  <a:cubicBezTo>
                    <a:pt x="623" y="513"/>
                    <a:pt x="629" y="513"/>
                    <a:pt x="634" y="513"/>
                  </a:cubicBezTo>
                  <a:cubicBezTo>
                    <a:pt x="634" y="514"/>
                    <a:pt x="634" y="515"/>
                    <a:pt x="634" y="516"/>
                  </a:cubicBezTo>
                  <a:cubicBezTo>
                    <a:pt x="629" y="516"/>
                    <a:pt x="623" y="516"/>
                    <a:pt x="618" y="516"/>
                  </a:cubicBezTo>
                  <a:cubicBezTo>
                    <a:pt x="618" y="515"/>
                    <a:pt x="618" y="514"/>
                    <a:pt x="618" y="513"/>
                  </a:cubicBezTo>
                  <a:close/>
                  <a:moveTo>
                    <a:pt x="618" y="570"/>
                  </a:moveTo>
                  <a:cubicBezTo>
                    <a:pt x="623" y="570"/>
                    <a:pt x="629" y="570"/>
                    <a:pt x="634" y="570"/>
                  </a:cubicBezTo>
                  <a:cubicBezTo>
                    <a:pt x="634" y="571"/>
                    <a:pt x="634" y="572"/>
                    <a:pt x="634" y="573"/>
                  </a:cubicBezTo>
                  <a:cubicBezTo>
                    <a:pt x="629" y="573"/>
                    <a:pt x="623" y="573"/>
                    <a:pt x="618" y="573"/>
                  </a:cubicBezTo>
                  <a:cubicBezTo>
                    <a:pt x="618" y="572"/>
                    <a:pt x="618" y="571"/>
                    <a:pt x="618" y="570"/>
                  </a:cubicBezTo>
                  <a:close/>
                  <a:moveTo>
                    <a:pt x="641" y="0"/>
                  </a:moveTo>
                  <a:cubicBezTo>
                    <a:pt x="646" y="0"/>
                    <a:pt x="652" y="0"/>
                    <a:pt x="657" y="0"/>
                  </a:cubicBezTo>
                  <a:cubicBezTo>
                    <a:pt x="657" y="1"/>
                    <a:pt x="657" y="2"/>
                    <a:pt x="657" y="4"/>
                  </a:cubicBezTo>
                  <a:cubicBezTo>
                    <a:pt x="652" y="4"/>
                    <a:pt x="646" y="4"/>
                    <a:pt x="641" y="4"/>
                  </a:cubicBezTo>
                  <a:cubicBezTo>
                    <a:pt x="641" y="2"/>
                    <a:pt x="641" y="1"/>
                    <a:pt x="641" y="0"/>
                  </a:cubicBezTo>
                  <a:close/>
                  <a:moveTo>
                    <a:pt x="641" y="57"/>
                  </a:moveTo>
                  <a:cubicBezTo>
                    <a:pt x="646" y="57"/>
                    <a:pt x="652" y="57"/>
                    <a:pt x="657" y="57"/>
                  </a:cubicBezTo>
                  <a:cubicBezTo>
                    <a:pt x="657" y="58"/>
                    <a:pt x="657" y="59"/>
                    <a:pt x="657" y="60"/>
                  </a:cubicBezTo>
                  <a:cubicBezTo>
                    <a:pt x="652" y="60"/>
                    <a:pt x="646" y="60"/>
                    <a:pt x="641" y="60"/>
                  </a:cubicBezTo>
                  <a:cubicBezTo>
                    <a:pt x="641" y="59"/>
                    <a:pt x="641" y="58"/>
                    <a:pt x="641" y="57"/>
                  </a:cubicBezTo>
                  <a:close/>
                  <a:moveTo>
                    <a:pt x="641" y="114"/>
                  </a:moveTo>
                  <a:cubicBezTo>
                    <a:pt x="646" y="114"/>
                    <a:pt x="652" y="114"/>
                    <a:pt x="657" y="114"/>
                  </a:cubicBezTo>
                  <a:cubicBezTo>
                    <a:pt x="657" y="115"/>
                    <a:pt x="657" y="116"/>
                    <a:pt x="657" y="117"/>
                  </a:cubicBezTo>
                  <a:cubicBezTo>
                    <a:pt x="652" y="117"/>
                    <a:pt x="646" y="117"/>
                    <a:pt x="641" y="117"/>
                  </a:cubicBezTo>
                  <a:cubicBezTo>
                    <a:pt x="641" y="116"/>
                    <a:pt x="641" y="115"/>
                    <a:pt x="641" y="114"/>
                  </a:cubicBezTo>
                  <a:close/>
                  <a:moveTo>
                    <a:pt x="641" y="171"/>
                  </a:moveTo>
                  <a:cubicBezTo>
                    <a:pt x="646" y="171"/>
                    <a:pt x="652" y="171"/>
                    <a:pt x="657" y="171"/>
                  </a:cubicBezTo>
                  <a:cubicBezTo>
                    <a:pt x="657" y="172"/>
                    <a:pt x="657" y="173"/>
                    <a:pt x="657" y="174"/>
                  </a:cubicBezTo>
                  <a:cubicBezTo>
                    <a:pt x="652" y="174"/>
                    <a:pt x="646" y="174"/>
                    <a:pt x="641" y="174"/>
                  </a:cubicBezTo>
                  <a:cubicBezTo>
                    <a:pt x="641" y="173"/>
                    <a:pt x="641" y="172"/>
                    <a:pt x="641" y="171"/>
                  </a:cubicBezTo>
                  <a:close/>
                  <a:moveTo>
                    <a:pt x="641" y="228"/>
                  </a:moveTo>
                  <a:cubicBezTo>
                    <a:pt x="646" y="228"/>
                    <a:pt x="652" y="228"/>
                    <a:pt x="657" y="228"/>
                  </a:cubicBezTo>
                  <a:cubicBezTo>
                    <a:pt x="657" y="229"/>
                    <a:pt x="657" y="230"/>
                    <a:pt x="657" y="231"/>
                  </a:cubicBezTo>
                  <a:cubicBezTo>
                    <a:pt x="652" y="231"/>
                    <a:pt x="646" y="231"/>
                    <a:pt x="641" y="231"/>
                  </a:cubicBezTo>
                  <a:cubicBezTo>
                    <a:pt x="641" y="230"/>
                    <a:pt x="641" y="229"/>
                    <a:pt x="641" y="228"/>
                  </a:cubicBezTo>
                  <a:close/>
                  <a:moveTo>
                    <a:pt x="641" y="285"/>
                  </a:moveTo>
                  <a:cubicBezTo>
                    <a:pt x="646" y="285"/>
                    <a:pt x="652" y="285"/>
                    <a:pt x="657" y="285"/>
                  </a:cubicBezTo>
                  <a:cubicBezTo>
                    <a:pt x="657" y="286"/>
                    <a:pt x="657" y="287"/>
                    <a:pt x="657" y="288"/>
                  </a:cubicBezTo>
                  <a:cubicBezTo>
                    <a:pt x="652" y="288"/>
                    <a:pt x="646" y="288"/>
                    <a:pt x="641" y="288"/>
                  </a:cubicBezTo>
                  <a:cubicBezTo>
                    <a:pt x="641" y="287"/>
                    <a:pt x="641" y="286"/>
                    <a:pt x="641" y="285"/>
                  </a:cubicBezTo>
                  <a:close/>
                  <a:moveTo>
                    <a:pt x="641" y="342"/>
                  </a:moveTo>
                  <a:cubicBezTo>
                    <a:pt x="646" y="342"/>
                    <a:pt x="652" y="342"/>
                    <a:pt x="657" y="342"/>
                  </a:cubicBezTo>
                  <a:cubicBezTo>
                    <a:pt x="657" y="343"/>
                    <a:pt x="657" y="344"/>
                    <a:pt x="657" y="345"/>
                  </a:cubicBezTo>
                  <a:cubicBezTo>
                    <a:pt x="652" y="345"/>
                    <a:pt x="646" y="345"/>
                    <a:pt x="641" y="345"/>
                  </a:cubicBezTo>
                  <a:cubicBezTo>
                    <a:pt x="641" y="344"/>
                    <a:pt x="641" y="343"/>
                    <a:pt x="641" y="342"/>
                  </a:cubicBezTo>
                  <a:close/>
                  <a:moveTo>
                    <a:pt x="641" y="399"/>
                  </a:moveTo>
                  <a:cubicBezTo>
                    <a:pt x="646" y="399"/>
                    <a:pt x="652" y="399"/>
                    <a:pt x="657" y="399"/>
                  </a:cubicBezTo>
                  <a:cubicBezTo>
                    <a:pt x="657" y="400"/>
                    <a:pt x="657" y="401"/>
                    <a:pt x="657" y="402"/>
                  </a:cubicBezTo>
                  <a:cubicBezTo>
                    <a:pt x="652" y="402"/>
                    <a:pt x="646" y="402"/>
                    <a:pt x="641" y="402"/>
                  </a:cubicBezTo>
                  <a:cubicBezTo>
                    <a:pt x="641" y="401"/>
                    <a:pt x="641" y="400"/>
                    <a:pt x="641" y="399"/>
                  </a:cubicBezTo>
                  <a:close/>
                  <a:moveTo>
                    <a:pt x="641" y="459"/>
                  </a:moveTo>
                  <a:cubicBezTo>
                    <a:pt x="641" y="458"/>
                    <a:pt x="641" y="457"/>
                    <a:pt x="641" y="456"/>
                  </a:cubicBezTo>
                  <a:cubicBezTo>
                    <a:pt x="646" y="456"/>
                    <a:pt x="652" y="456"/>
                    <a:pt x="657" y="456"/>
                  </a:cubicBezTo>
                  <a:cubicBezTo>
                    <a:pt x="657" y="457"/>
                    <a:pt x="657" y="458"/>
                    <a:pt x="657" y="459"/>
                  </a:cubicBezTo>
                  <a:cubicBezTo>
                    <a:pt x="652" y="459"/>
                    <a:pt x="646" y="459"/>
                    <a:pt x="641" y="459"/>
                  </a:cubicBezTo>
                  <a:close/>
                  <a:moveTo>
                    <a:pt x="641" y="513"/>
                  </a:moveTo>
                  <a:cubicBezTo>
                    <a:pt x="646" y="513"/>
                    <a:pt x="652" y="513"/>
                    <a:pt x="657" y="513"/>
                  </a:cubicBezTo>
                  <a:cubicBezTo>
                    <a:pt x="657" y="514"/>
                    <a:pt x="657" y="515"/>
                    <a:pt x="657" y="516"/>
                  </a:cubicBezTo>
                  <a:cubicBezTo>
                    <a:pt x="652" y="516"/>
                    <a:pt x="646" y="516"/>
                    <a:pt x="641" y="516"/>
                  </a:cubicBezTo>
                  <a:cubicBezTo>
                    <a:pt x="641" y="515"/>
                    <a:pt x="641" y="514"/>
                    <a:pt x="641" y="513"/>
                  </a:cubicBezTo>
                  <a:close/>
                  <a:moveTo>
                    <a:pt x="641" y="570"/>
                  </a:moveTo>
                  <a:cubicBezTo>
                    <a:pt x="646" y="570"/>
                    <a:pt x="652" y="570"/>
                    <a:pt x="657" y="570"/>
                  </a:cubicBezTo>
                  <a:cubicBezTo>
                    <a:pt x="657" y="571"/>
                    <a:pt x="657" y="572"/>
                    <a:pt x="657" y="573"/>
                  </a:cubicBezTo>
                  <a:cubicBezTo>
                    <a:pt x="652" y="573"/>
                    <a:pt x="646" y="573"/>
                    <a:pt x="641" y="573"/>
                  </a:cubicBezTo>
                  <a:cubicBezTo>
                    <a:pt x="641" y="572"/>
                    <a:pt x="641" y="571"/>
                    <a:pt x="641" y="570"/>
                  </a:cubicBezTo>
                  <a:close/>
                  <a:moveTo>
                    <a:pt x="664" y="0"/>
                  </a:moveTo>
                  <a:cubicBezTo>
                    <a:pt x="669" y="0"/>
                    <a:pt x="675" y="0"/>
                    <a:pt x="680" y="0"/>
                  </a:cubicBezTo>
                  <a:cubicBezTo>
                    <a:pt x="680" y="1"/>
                    <a:pt x="680" y="2"/>
                    <a:pt x="680" y="4"/>
                  </a:cubicBezTo>
                  <a:cubicBezTo>
                    <a:pt x="675" y="4"/>
                    <a:pt x="669" y="4"/>
                    <a:pt x="664" y="4"/>
                  </a:cubicBezTo>
                  <a:cubicBezTo>
                    <a:pt x="664" y="2"/>
                    <a:pt x="664" y="1"/>
                    <a:pt x="664" y="0"/>
                  </a:cubicBezTo>
                  <a:close/>
                  <a:moveTo>
                    <a:pt x="664" y="57"/>
                  </a:moveTo>
                  <a:cubicBezTo>
                    <a:pt x="669" y="57"/>
                    <a:pt x="675" y="57"/>
                    <a:pt x="680" y="57"/>
                  </a:cubicBezTo>
                  <a:cubicBezTo>
                    <a:pt x="680" y="58"/>
                    <a:pt x="680" y="59"/>
                    <a:pt x="680" y="60"/>
                  </a:cubicBezTo>
                  <a:cubicBezTo>
                    <a:pt x="675" y="60"/>
                    <a:pt x="669" y="60"/>
                    <a:pt x="664" y="60"/>
                  </a:cubicBezTo>
                  <a:cubicBezTo>
                    <a:pt x="664" y="59"/>
                    <a:pt x="664" y="58"/>
                    <a:pt x="664" y="57"/>
                  </a:cubicBezTo>
                  <a:close/>
                  <a:moveTo>
                    <a:pt x="664" y="114"/>
                  </a:moveTo>
                  <a:cubicBezTo>
                    <a:pt x="669" y="114"/>
                    <a:pt x="675" y="114"/>
                    <a:pt x="680" y="114"/>
                  </a:cubicBezTo>
                  <a:cubicBezTo>
                    <a:pt x="680" y="115"/>
                    <a:pt x="680" y="116"/>
                    <a:pt x="680" y="117"/>
                  </a:cubicBezTo>
                  <a:cubicBezTo>
                    <a:pt x="675" y="117"/>
                    <a:pt x="669" y="117"/>
                    <a:pt x="664" y="117"/>
                  </a:cubicBezTo>
                  <a:cubicBezTo>
                    <a:pt x="664" y="116"/>
                    <a:pt x="664" y="115"/>
                    <a:pt x="664" y="114"/>
                  </a:cubicBezTo>
                  <a:close/>
                  <a:moveTo>
                    <a:pt x="664" y="171"/>
                  </a:moveTo>
                  <a:cubicBezTo>
                    <a:pt x="669" y="171"/>
                    <a:pt x="675" y="171"/>
                    <a:pt x="680" y="171"/>
                  </a:cubicBezTo>
                  <a:cubicBezTo>
                    <a:pt x="680" y="172"/>
                    <a:pt x="680" y="173"/>
                    <a:pt x="680" y="174"/>
                  </a:cubicBezTo>
                  <a:cubicBezTo>
                    <a:pt x="675" y="174"/>
                    <a:pt x="669" y="174"/>
                    <a:pt x="664" y="174"/>
                  </a:cubicBezTo>
                  <a:cubicBezTo>
                    <a:pt x="664" y="173"/>
                    <a:pt x="664" y="172"/>
                    <a:pt x="664" y="171"/>
                  </a:cubicBezTo>
                  <a:close/>
                  <a:moveTo>
                    <a:pt x="664" y="228"/>
                  </a:moveTo>
                  <a:cubicBezTo>
                    <a:pt x="669" y="228"/>
                    <a:pt x="675" y="228"/>
                    <a:pt x="680" y="228"/>
                  </a:cubicBezTo>
                  <a:cubicBezTo>
                    <a:pt x="680" y="229"/>
                    <a:pt x="680" y="230"/>
                    <a:pt x="680" y="231"/>
                  </a:cubicBezTo>
                  <a:cubicBezTo>
                    <a:pt x="675" y="231"/>
                    <a:pt x="669" y="231"/>
                    <a:pt x="664" y="231"/>
                  </a:cubicBezTo>
                  <a:cubicBezTo>
                    <a:pt x="664" y="230"/>
                    <a:pt x="664" y="229"/>
                    <a:pt x="664" y="228"/>
                  </a:cubicBezTo>
                  <a:close/>
                  <a:moveTo>
                    <a:pt x="664" y="285"/>
                  </a:moveTo>
                  <a:cubicBezTo>
                    <a:pt x="669" y="285"/>
                    <a:pt x="675" y="285"/>
                    <a:pt x="680" y="285"/>
                  </a:cubicBezTo>
                  <a:cubicBezTo>
                    <a:pt x="680" y="286"/>
                    <a:pt x="680" y="287"/>
                    <a:pt x="680" y="288"/>
                  </a:cubicBezTo>
                  <a:cubicBezTo>
                    <a:pt x="675" y="288"/>
                    <a:pt x="669" y="288"/>
                    <a:pt x="664" y="288"/>
                  </a:cubicBezTo>
                  <a:cubicBezTo>
                    <a:pt x="664" y="287"/>
                    <a:pt x="664" y="286"/>
                    <a:pt x="664" y="285"/>
                  </a:cubicBezTo>
                  <a:close/>
                  <a:moveTo>
                    <a:pt x="664" y="342"/>
                  </a:moveTo>
                  <a:cubicBezTo>
                    <a:pt x="669" y="342"/>
                    <a:pt x="675" y="342"/>
                    <a:pt x="680" y="342"/>
                  </a:cubicBezTo>
                  <a:cubicBezTo>
                    <a:pt x="680" y="343"/>
                    <a:pt x="680" y="344"/>
                    <a:pt x="680" y="345"/>
                  </a:cubicBezTo>
                  <a:cubicBezTo>
                    <a:pt x="675" y="345"/>
                    <a:pt x="669" y="345"/>
                    <a:pt x="664" y="345"/>
                  </a:cubicBezTo>
                  <a:cubicBezTo>
                    <a:pt x="664" y="344"/>
                    <a:pt x="664" y="343"/>
                    <a:pt x="664" y="342"/>
                  </a:cubicBezTo>
                  <a:close/>
                  <a:moveTo>
                    <a:pt x="664" y="399"/>
                  </a:moveTo>
                  <a:cubicBezTo>
                    <a:pt x="669" y="399"/>
                    <a:pt x="675" y="399"/>
                    <a:pt x="680" y="399"/>
                  </a:cubicBezTo>
                  <a:cubicBezTo>
                    <a:pt x="680" y="400"/>
                    <a:pt x="680" y="401"/>
                    <a:pt x="680" y="402"/>
                  </a:cubicBezTo>
                  <a:cubicBezTo>
                    <a:pt x="675" y="402"/>
                    <a:pt x="669" y="402"/>
                    <a:pt x="664" y="402"/>
                  </a:cubicBezTo>
                  <a:cubicBezTo>
                    <a:pt x="664" y="401"/>
                    <a:pt x="664" y="400"/>
                    <a:pt x="664" y="399"/>
                  </a:cubicBezTo>
                  <a:close/>
                  <a:moveTo>
                    <a:pt x="664" y="459"/>
                  </a:moveTo>
                  <a:cubicBezTo>
                    <a:pt x="664" y="458"/>
                    <a:pt x="664" y="457"/>
                    <a:pt x="664" y="456"/>
                  </a:cubicBezTo>
                  <a:cubicBezTo>
                    <a:pt x="669" y="456"/>
                    <a:pt x="675" y="456"/>
                    <a:pt x="680" y="456"/>
                  </a:cubicBezTo>
                  <a:cubicBezTo>
                    <a:pt x="680" y="457"/>
                    <a:pt x="680" y="458"/>
                    <a:pt x="680" y="459"/>
                  </a:cubicBezTo>
                  <a:cubicBezTo>
                    <a:pt x="675" y="459"/>
                    <a:pt x="669" y="459"/>
                    <a:pt x="664" y="459"/>
                  </a:cubicBezTo>
                  <a:close/>
                  <a:moveTo>
                    <a:pt x="664" y="513"/>
                  </a:moveTo>
                  <a:cubicBezTo>
                    <a:pt x="669" y="513"/>
                    <a:pt x="675" y="513"/>
                    <a:pt x="680" y="513"/>
                  </a:cubicBezTo>
                  <a:cubicBezTo>
                    <a:pt x="680" y="514"/>
                    <a:pt x="680" y="515"/>
                    <a:pt x="680" y="516"/>
                  </a:cubicBezTo>
                  <a:cubicBezTo>
                    <a:pt x="675" y="516"/>
                    <a:pt x="669" y="516"/>
                    <a:pt x="664" y="516"/>
                  </a:cubicBezTo>
                  <a:cubicBezTo>
                    <a:pt x="664" y="515"/>
                    <a:pt x="664" y="514"/>
                    <a:pt x="664" y="513"/>
                  </a:cubicBezTo>
                  <a:close/>
                  <a:moveTo>
                    <a:pt x="664" y="570"/>
                  </a:moveTo>
                  <a:cubicBezTo>
                    <a:pt x="669" y="570"/>
                    <a:pt x="675" y="570"/>
                    <a:pt x="680" y="570"/>
                  </a:cubicBezTo>
                  <a:cubicBezTo>
                    <a:pt x="680" y="571"/>
                    <a:pt x="680" y="572"/>
                    <a:pt x="680" y="573"/>
                  </a:cubicBezTo>
                  <a:cubicBezTo>
                    <a:pt x="675" y="573"/>
                    <a:pt x="669" y="573"/>
                    <a:pt x="664" y="573"/>
                  </a:cubicBezTo>
                  <a:cubicBezTo>
                    <a:pt x="664" y="572"/>
                    <a:pt x="664" y="571"/>
                    <a:pt x="664" y="570"/>
                  </a:cubicBezTo>
                  <a:close/>
                  <a:moveTo>
                    <a:pt x="687" y="0"/>
                  </a:moveTo>
                  <a:cubicBezTo>
                    <a:pt x="692" y="0"/>
                    <a:pt x="698" y="0"/>
                    <a:pt x="703" y="0"/>
                  </a:cubicBezTo>
                  <a:cubicBezTo>
                    <a:pt x="703" y="1"/>
                    <a:pt x="703" y="2"/>
                    <a:pt x="703" y="4"/>
                  </a:cubicBezTo>
                  <a:cubicBezTo>
                    <a:pt x="698" y="4"/>
                    <a:pt x="692" y="4"/>
                    <a:pt x="687" y="4"/>
                  </a:cubicBezTo>
                  <a:cubicBezTo>
                    <a:pt x="687" y="2"/>
                    <a:pt x="687" y="1"/>
                    <a:pt x="687" y="0"/>
                  </a:cubicBezTo>
                  <a:close/>
                  <a:moveTo>
                    <a:pt x="687" y="57"/>
                  </a:moveTo>
                  <a:cubicBezTo>
                    <a:pt x="692" y="57"/>
                    <a:pt x="698" y="57"/>
                    <a:pt x="703" y="57"/>
                  </a:cubicBezTo>
                  <a:cubicBezTo>
                    <a:pt x="703" y="58"/>
                    <a:pt x="703" y="59"/>
                    <a:pt x="703" y="60"/>
                  </a:cubicBezTo>
                  <a:cubicBezTo>
                    <a:pt x="698" y="60"/>
                    <a:pt x="692" y="60"/>
                    <a:pt x="687" y="60"/>
                  </a:cubicBezTo>
                  <a:cubicBezTo>
                    <a:pt x="687" y="59"/>
                    <a:pt x="687" y="58"/>
                    <a:pt x="687" y="57"/>
                  </a:cubicBezTo>
                  <a:close/>
                  <a:moveTo>
                    <a:pt x="687" y="114"/>
                  </a:moveTo>
                  <a:cubicBezTo>
                    <a:pt x="692" y="114"/>
                    <a:pt x="698" y="114"/>
                    <a:pt x="703" y="114"/>
                  </a:cubicBezTo>
                  <a:cubicBezTo>
                    <a:pt x="703" y="115"/>
                    <a:pt x="703" y="116"/>
                    <a:pt x="703" y="117"/>
                  </a:cubicBezTo>
                  <a:cubicBezTo>
                    <a:pt x="698" y="117"/>
                    <a:pt x="692" y="117"/>
                    <a:pt x="687" y="117"/>
                  </a:cubicBezTo>
                  <a:cubicBezTo>
                    <a:pt x="687" y="116"/>
                    <a:pt x="687" y="115"/>
                    <a:pt x="687" y="114"/>
                  </a:cubicBezTo>
                  <a:close/>
                  <a:moveTo>
                    <a:pt x="687" y="171"/>
                  </a:moveTo>
                  <a:cubicBezTo>
                    <a:pt x="692" y="171"/>
                    <a:pt x="698" y="171"/>
                    <a:pt x="703" y="171"/>
                  </a:cubicBezTo>
                  <a:cubicBezTo>
                    <a:pt x="703" y="172"/>
                    <a:pt x="703" y="173"/>
                    <a:pt x="703" y="174"/>
                  </a:cubicBezTo>
                  <a:cubicBezTo>
                    <a:pt x="698" y="174"/>
                    <a:pt x="692" y="174"/>
                    <a:pt x="687" y="174"/>
                  </a:cubicBezTo>
                  <a:cubicBezTo>
                    <a:pt x="687" y="173"/>
                    <a:pt x="687" y="172"/>
                    <a:pt x="687" y="171"/>
                  </a:cubicBezTo>
                  <a:close/>
                  <a:moveTo>
                    <a:pt x="687" y="228"/>
                  </a:moveTo>
                  <a:cubicBezTo>
                    <a:pt x="692" y="228"/>
                    <a:pt x="698" y="228"/>
                    <a:pt x="703" y="228"/>
                  </a:cubicBezTo>
                  <a:cubicBezTo>
                    <a:pt x="703" y="229"/>
                    <a:pt x="703" y="230"/>
                    <a:pt x="703" y="231"/>
                  </a:cubicBezTo>
                  <a:cubicBezTo>
                    <a:pt x="698" y="231"/>
                    <a:pt x="692" y="231"/>
                    <a:pt x="687" y="231"/>
                  </a:cubicBezTo>
                  <a:cubicBezTo>
                    <a:pt x="687" y="230"/>
                    <a:pt x="687" y="229"/>
                    <a:pt x="687" y="228"/>
                  </a:cubicBezTo>
                  <a:close/>
                  <a:moveTo>
                    <a:pt x="687" y="285"/>
                  </a:moveTo>
                  <a:cubicBezTo>
                    <a:pt x="692" y="285"/>
                    <a:pt x="698" y="285"/>
                    <a:pt x="703" y="285"/>
                  </a:cubicBezTo>
                  <a:cubicBezTo>
                    <a:pt x="703" y="286"/>
                    <a:pt x="703" y="287"/>
                    <a:pt x="703" y="288"/>
                  </a:cubicBezTo>
                  <a:cubicBezTo>
                    <a:pt x="698" y="288"/>
                    <a:pt x="692" y="288"/>
                    <a:pt x="687" y="288"/>
                  </a:cubicBezTo>
                  <a:cubicBezTo>
                    <a:pt x="687" y="287"/>
                    <a:pt x="687" y="286"/>
                    <a:pt x="687" y="285"/>
                  </a:cubicBezTo>
                  <a:close/>
                  <a:moveTo>
                    <a:pt x="687" y="342"/>
                  </a:moveTo>
                  <a:cubicBezTo>
                    <a:pt x="692" y="342"/>
                    <a:pt x="698" y="342"/>
                    <a:pt x="703" y="342"/>
                  </a:cubicBezTo>
                  <a:cubicBezTo>
                    <a:pt x="703" y="343"/>
                    <a:pt x="703" y="344"/>
                    <a:pt x="703" y="345"/>
                  </a:cubicBezTo>
                  <a:cubicBezTo>
                    <a:pt x="698" y="345"/>
                    <a:pt x="692" y="345"/>
                    <a:pt x="687" y="345"/>
                  </a:cubicBezTo>
                  <a:cubicBezTo>
                    <a:pt x="687" y="344"/>
                    <a:pt x="687" y="343"/>
                    <a:pt x="687" y="342"/>
                  </a:cubicBezTo>
                  <a:close/>
                  <a:moveTo>
                    <a:pt x="687" y="399"/>
                  </a:moveTo>
                  <a:cubicBezTo>
                    <a:pt x="692" y="399"/>
                    <a:pt x="698" y="399"/>
                    <a:pt x="703" y="399"/>
                  </a:cubicBezTo>
                  <a:cubicBezTo>
                    <a:pt x="703" y="400"/>
                    <a:pt x="703" y="401"/>
                    <a:pt x="703" y="402"/>
                  </a:cubicBezTo>
                  <a:cubicBezTo>
                    <a:pt x="698" y="402"/>
                    <a:pt x="692" y="402"/>
                    <a:pt x="687" y="402"/>
                  </a:cubicBezTo>
                  <a:cubicBezTo>
                    <a:pt x="687" y="401"/>
                    <a:pt x="687" y="400"/>
                    <a:pt x="687" y="399"/>
                  </a:cubicBezTo>
                  <a:close/>
                  <a:moveTo>
                    <a:pt x="687" y="459"/>
                  </a:moveTo>
                  <a:cubicBezTo>
                    <a:pt x="687" y="458"/>
                    <a:pt x="687" y="457"/>
                    <a:pt x="687" y="456"/>
                  </a:cubicBezTo>
                  <a:cubicBezTo>
                    <a:pt x="692" y="456"/>
                    <a:pt x="698" y="456"/>
                    <a:pt x="703" y="456"/>
                  </a:cubicBezTo>
                  <a:cubicBezTo>
                    <a:pt x="703" y="457"/>
                    <a:pt x="703" y="458"/>
                    <a:pt x="703" y="459"/>
                  </a:cubicBezTo>
                  <a:cubicBezTo>
                    <a:pt x="698" y="459"/>
                    <a:pt x="692" y="459"/>
                    <a:pt x="687" y="459"/>
                  </a:cubicBezTo>
                  <a:close/>
                  <a:moveTo>
                    <a:pt x="687" y="513"/>
                  </a:moveTo>
                  <a:cubicBezTo>
                    <a:pt x="692" y="513"/>
                    <a:pt x="698" y="513"/>
                    <a:pt x="703" y="513"/>
                  </a:cubicBezTo>
                  <a:cubicBezTo>
                    <a:pt x="703" y="514"/>
                    <a:pt x="703" y="515"/>
                    <a:pt x="703" y="516"/>
                  </a:cubicBezTo>
                  <a:cubicBezTo>
                    <a:pt x="698" y="516"/>
                    <a:pt x="692" y="516"/>
                    <a:pt x="687" y="516"/>
                  </a:cubicBezTo>
                  <a:cubicBezTo>
                    <a:pt x="687" y="515"/>
                    <a:pt x="687" y="514"/>
                    <a:pt x="687" y="513"/>
                  </a:cubicBezTo>
                  <a:close/>
                  <a:moveTo>
                    <a:pt x="687" y="570"/>
                  </a:moveTo>
                  <a:cubicBezTo>
                    <a:pt x="692" y="570"/>
                    <a:pt x="698" y="570"/>
                    <a:pt x="703" y="570"/>
                  </a:cubicBezTo>
                  <a:cubicBezTo>
                    <a:pt x="703" y="571"/>
                    <a:pt x="703" y="572"/>
                    <a:pt x="703" y="573"/>
                  </a:cubicBezTo>
                  <a:cubicBezTo>
                    <a:pt x="698" y="573"/>
                    <a:pt x="692" y="573"/>
                    <a:pt x="687" y="573"/>
                  </a:cubicBezTo>
                  <a:cubicBezTo>
                    <a:pt x="687" y="572"/>
                    <a:pt x="687" y="571"/>
                    <a:pt x="687" y="570"/>
                  </a:cubicBezTo>
                  <a:close/>
                  <a:moveTo>
                    <a:pt x="710" y="0"/>
                  </a:moveTo>
                  <a:cubicBezTo>
                    <a:pt x="715" y="0"/>
                    <a:pt x="720" y="0"/>
                    <a:pt x="726" y="0"/>
                  </a:cubicBezTo>
                  <a:cubicBezTo>
                    <a:pt x="726" y="1"/>
                    <a:pt x="726" y="2"/>
                    <a:pt x="726" y="4"/>
                  </a:cubicBezTo>
                  <a:cubicBezTo>
                    <a:pt x="720" y="4"/>
                    <a:pt x="715" y="4"/>
                    <a:pt x="710" y="4"/>
                  </a:cubicBezTo>
                  <a:cubicBezTo>
                    <a:pt x="710" y="2"/>
                    <a:pt x="710" y="1"/>
                    <a:pt x="710" y="0"/>
                  </a:cubicBezTo>
                  <a:close/>
                  <a:moveTo>
                    <a:pt x="710" y="57"/>
                  </a:moveTo>
                  <a:cubicBezTo>
                    <a:pt x="715" y="57"/>
                    <a:pt x="720" y="57"/>
                    <a:pt x="726" y="57"/>
                  </a:cubicBezTo>
                  <a:cubicBezTo>
                    <a:pt x="726" y="58"/>
                    <a:pt x="726" y="59"/>
                    <a:pt x="726" y="60"/>
                  </a:cubicBezTo>
                  <a:cubicBezTo>
                    <a:pt x="720" y="60"/>
                    <a:pt x="715" y="60"/>
                    <a:pt x="710" y="60"/>
                  </a:cubicBezTo>
                  <a:cubicBezTo>
                    <a:pt x="710" y="59"/>
                    <a:pt x="710" y="58"/>
                    <a:pt x="710" y="57"/>
                  </a:cubicBezTo>
                  <a:close/>
                  <a:moveTo>
                    <a:pt x="710" y="114"/>
                  </a:moveTo>
                  <a:cubicBezTo>
                    <a:pt x="715" y="114"/>
                    <a:pt x="720" y="114"/>
                    <a:pt x="726" y="114"/>
                  </a:cubicBezTo>
                  <a:cubicBezTo>
                    <a:pt x="726" y="115"/>
                    <a:pt x="726" y="116"/>
                    <a:pt x="726" y="117"/>
                  </a:cubicBezTo>
                  <a:cubicBezTo>
                    <a:pt x="720" y="117"/>
                    <a:pt x="715" y="117"/>
                    <a:pt x="710" y="117"/>
                  </a:cubicBezTo>
                  <a:cubicBezTo>
                    <a:pt x="710" y="116"/>
                    <a:pt x="710" y="115"/>
                    <a:pt x="710" y="114"/>
                  </a:cubicBezTo>
                  <a:close/>
                  <a:moveTo>
                    <a:pt x="710" y="171"/>
                  </a:moveTo>
                  <a:cubicBezTo>
                    <a:pt x="715" y="171"/>
                    <a:pt x="720" y="171"/>
                    <a:pt x="726" y="171"/>
                  </a:cubicBezTo>
                  <a:cubicBezTo>
                    <a:pt x="726" y="172"/>
                    <a:pt x="726" y="173"/>
                    <a:pt x="726" y="174"/>
                  </a:cubicBezTo>
                  <a:cubicBezTo>
                    <a:pt x="720" y="174"/>
                    <a:pt x="715" y="174"/>
                    <a:pt x="710" y="174"/>
                  </a:cubicBezTo>
                  <a:cubicBezTo>
                    <a:pt x="710" y="173"/>
                    <a:pt x="710" y="172"/>
                    <a:pt x="710" y="171"/>
                  </a:cubicBezTo>
                  <a:close/>
                  <a:moveTo>
                    <a:pt x="710" y="228"/>
                  </a:moveTo>
                  <a:cubicBezTo>
                    <a:pt x="715" y="228"/>
                    <a:pt x="720" y="228"/>
                    <a:pt x="726" y="228"/>
                  </a:cubicBezTo>
                  <a:cubicBezTo>
                    <a:pt x="726" y="229"/>
                    <a:pt x="726" y="230"/>
                    <a:pt x="726" y="231"/>
                  </a:cubicBezTo>
                  <a:cubicBezTo>
                    <a:pt x="720" y="231"/>
                    <a:pt x="715" y="231"/>
                    <a:pt x="710" y="231"/>
                  </a:cubicBezTo>
                  <a:cubicBezTo>
                    <a:pt x="710" y="230"/>
                    <a:pt x="710" y="229"/>
                    <a:pt x="710" y="228"/>
                  </a:cubicBezTo>
                  <a:close/>
                  <a:moveTo>
                    <a:pt x="710" y="285"/>
                  </a:moveTo>
                  <a:cubicBezTo>
                    <a:pt x="715" y="285"/>
                    <a:pt x="720" y="285"/>
                    <a:pt x="726" y="285"/>
                  </a:cubicBezTo>
                  <a:cubicBezTo>
                    <a:pt x="726" y="286"/>
                    <a:pt x="726" y="287"/>
                    <a:pt x="726" y="288"/>
                  </a:cubicBezTo>
                  <a:cubicBezTo>
                    <a:pt x="720" y="288"/>
                    <a:pt x="715" y="288"/>
                    <a:pt x="710" y="288"/>
                  </a:cubicBezTo>
                  <a:cubicBezTo>
                    <a:pt x="710" y="287"/>
                    <a:pt x="710" y="286"/>
                    <a:pt x="710" y="285"/>
                  </a:cubicBezTo>
                  <a:close/>
                  <a:moveTo>
                    <a:pt x="710" y="342"/>
                  </a:moveTo>
                  <a:cubicBezTo>
                    <a:pt x="715" y="342"/>
                    <a:pt x="720" y="342"/>
                    <a:pt x="726" y="342"/>
                  </a:cubicBezTo>
                  <a:cubicBezTo>
                    <a:pt x="726" y="343"/>
                    <a:pt x="726" y="344"/>
                    <a:pt x="726" y="345"/>
                  </a:cubicBezTo>
                  <a:cubicBezTo>
                    <a:pt x="720" y="345"/>
                    <a:pt x="715" y="345"/>
                    <a:pt x="710" y="345"/>
                  </a:cubicBezTo>
                  <a:cubicBezTo>
                    <a:pt x="710" y="344"/>
                    <a:pt x="710" y="343"/>
                    <a:pt x="710" y="342"/>
                  </a:cubicBezTo>
                  <a:close/>
                  <a:moveTo>
                    <a:pt x="710" y="399"/>
                  </a:moveTo>
                  <a:cubicBezTo>
                    <a:pt x="715" y="399"/>
                    <a:pt x="720" y="399"/>
                    <a:pt x="726" y="399"/>
                  </a:cubicBezTo>
                  <a:cubicBezTo>
                    <a:pt x="726" y="400"/>
                    <a:pt x="726" y="401"/>
                    <a:pt x="726" y="402"/>
                  </a:cubicBezTo>
                  <a:cubicBezTo>
                    <a:pt x="720" y="402"/>
                    <a:pt x="715" y="402"/>
                    <a:pt x="710" y="402"/>
                  </a:cubicBezTo>
                  <a:cubicBezTo>
                    <a:pt x="710" y="401"/>
                    <a:pt x="710" y="400"/>
                    <a:pt x="710" y="399"/>
                  </a:cubicBezTo>
                  <a:close/>
                  <a:moveTo>
                    <a:pt x="710" y="459"/>
                  </a:moveTo>
                  <a:cubicBezTo>
                    <a:pt x="710" y="458"/>
                    <a:pt x="710" y="457"/>
                    <a:pt x="710" y="456"/>
                  </a:cubicBezTo>
                  <a:cubicBezTo>
                    <a:pt x="715" y="456"/>
                    <a:pt x="720" y="456"/>
                    <a:pt x="726" y="456"/>
                  </a:cubicBezTo>
                  <a:cubicBezTo>
                    <a:pt x="726" y="457"/>
                    <a:pt x="726" y="458"/>
                    <a:pt x="726" y="459"/>
                  </a:cubicBezTo>
                  <a:cubicBezTo>
                    <a:pt x="720" y="459"/>
                    <a:pt x="715" y="459"/>
                    <a:pt x="710" y="459"/>
                  </a:cubicBezTo>
                  <a:close/>
                  <a:moveTo>
                    <a:pt x="710" y="513"/>
                  </a:moveTo>
                  <a:cubicBezTo>
                    <a:pt x="715" y="513"/>
                    <a:pt x="720" y="513"/>
                    <a:pt x="726" y="513"/>
                  </a:cubicBezTo>
                  <a:cubicBezTo>
                    <a:pt x="726" y="514"/>
                    <a:pt x="726" y="515"/>
                    <a:pt x="726" y="516"/>
                  </a:cubicBezTo>
                  <a:cubicBezTo>
                    <a:pt x="720" y="516"/>
                    <a:pt x="715" y="516"/>
                    <a:pt x="710" y="516"/>
                  </a:cubicBezTo>
                  <a:cubicBezTo>
                    <a:pt x="710" y="515"/>
                    <a:pt x="710" y="514"/>
                    <a:pt x="710" y="513"/>
                  </a:cubicBezTo>
                  <a:close/>
                  <a:moveTo>
                    <a:pt x="710" y="570"/>
                  </a:moveTo>
                  <a:cubicBezTo>
                    <a:pt x="715" y="570"/>
                    <a:pt x="720" y="570"/>
                    <a:pt x="726" y="570"/>
                  </a:cubicBezTo>
                  <a:cubicBezTo>
                    <a:pt x="726" y="571"/>
                    <a:pt x="726" y="572"/>
                    <a:pt x="726" y="573"/>
                  </a:cubicBezTo>
                  <a:cubicBezTo>
                    <a:pt x="720" y="573"/>
                    <a:pt x="715" y="573"/>
                    <a:pt x="710" y="573"/>
                  </a:cubicBezTo>
                  <a:cubicBezTo>
                    <a:pt x="710" y="572"/>
                    <a:pt x="710" y="571"/>
                    <a:pt x="710" y="570"/>
                  </a:cubicBezTo>
                  <a:close/>
                  <a:moveTo>
                    <a:pt x="733" y="0"/>
                  </a:moveTo>
                  <a:cubicBezTo>
                    <a:pt x="738" y="0"/>
                    <a:pt x="743" y="0"/>
                    <a:pt x="749" y="0"/>
                  </a:cubicBezTo>
                  <a:cubicBezTo>
                    <a:pt x="749" y="1"/>
                    <a:pt x="749" y="2"/>
                    <a:pt x="749" y="4"/>
                  </a:cubicBezTo>
                  <a:cubicBezTo>
                    <a:pt x="743" y="4"/>
                    <a:pt x="738" y="4"/>
                    <a:pt x="733" y="4"/>
                  </a:cubicBezTo>
                  <a:cubicBezTo>
                    <a:pt x="733" y="2"/>
                    <a:pt x="733" y="1"/>
                    <a:pt x="733" y="0"/>
                  </a:cubicBezTo>
                  <a:close/>
                  <a:moveTo>
                    <a:pt x="733" y="57"/>
                  </a:moveTo>
                  <a:cubicBezTo>
                    <a:pt x="738" y="57"/>
                    <a:pt x="743" y="57"/>
                    <a:pt x="749" y="57"/>
                  </a:cubicBezTo>
                  <a:cubicBezTo>
                    <a:pt x="749" y="58"/>
                    <a:pt x="749" y="59"/>
                    <a:pt x="749" y="60"/>
                  </a:cubicBezTo>
                  <a:cubicBezTo>
                    <a:pt x="743" y="60"/>
                    <a:pt x="738" y="60"/>
                    <a:pt x="733" y="60"/>
                  </a:cubicBezTo>
                  <a:cubicBezTo>
                    <a:pt x="733" y="59"/>
                    <a:pt x="733" y="58"/>
                    <a:pt x="733" y="57"/>
                  </a:cubicBezTo>
                  <a:close/>
                  <a:moveTo>
                    <a:pt x="733" y="114"/>
                  </a:moveTo>
                  <a:cubicBezTo>
                    <a:pt x="738" y="114"/>
                    <a:pt x="743" y="114"/>
                    <a:pt x="749" y="114"/>
                  </a:cubicBezTo>
                  <a:cubicBezTo>
                    <a:pt x="749" y="115"/>
                    <a:pt x="749" y="116"/>
                    <a:pt x="749" y="117"/>
                  </a:cubicBezTo>
                  <a:cubicBezTo>
                    <a:pt x="743" y="117"/>
                    <a:pt x="738" y="117"/>
                    <a:pt x="733" y="117"/>
                  </a:cubicBezTo>
                  <a:cubicBezTo>
                    <a:pt x="733" y="116"/>
                    <a:pt x="733" y="115"/>
                    <a:pt x="733" y="114"/>
                  </a:cubicBezTo>
                  <a:close/>
                  <a:moveTo>
                    <a:pt x="733" y="171"/>
                  </a:moveTo>
                  <a:cubicBezTo>
                    <a:pt x="738" y="171"/>
                    <a:pt x="743" y="171"/>
                    <a:pt x="749" y="171"/>
                  </a:cubicBezTo>
                  <a:cubicBezTo>
                    <a:pt x="749" y="172"/>
                    <a:pt x="749" y="173"/>
                    <a:pt x="749" y="174"/>
                  </a:cubicBezTo>
                  <a:cubicBezTo>
                    <a:pt x="743" y="174"/>
                    <a:pt x="738" y="174"/>
                    <a:pt x="733" y="174"/>
                  </a:cubicBezTo>
                  <a:cubicBezTo>
                    <a:pt x="733" y="173"/>
                    <a:pt x="733" y="172"/>
                    <a:pt x="733" y="171"/>
                  </a:cubicBezTo>
                  <a:close/>
                  <a:moveTo>
                    <a:pt x="733" y="228"/>
                  </a:moveTo>
                  <a:cubicBezTo>
                    <a:pt x="738" y="228"/>
                    <a:pt x="743" y="228"/>
                    <a:pt x="749" y="228"/>
                  </a:cubicBezTo>
                  <a:cubicBezTo>
                    <a:pt x="749" y="229"/>
                    <a:pt x="749" y="230"/>
                    <a:pt x="749" y="231"/>
                  </a:cubicBezTo>
                  <a:cubicBezTo>
                    <a:pt x="743" y="231"/>
                    <a:pt x="738" y="231"/>
                    <a:pt x="733" y="231"/>
                  </a:cubicBezTo>
                  <a:cubicBezTo>
                    <a:pt x="733" y="230"/>
                    <a:pt x="733" y="229"/>
                    <a:pt x="733" y="228"/>
                  </a:cubicBezTo>
                  <a:close/>
                  <a:moveTo>
                    <a:pt x="733" y="285"/>
                  </a:moveTo>
                  <a:cubicBezTo>
                    <a:pt x="738" y="285"/>
                    <a:pt x="743" y="285"/>
                    <a:pt x="749" y="285"/>
                  </a:cubicBezTo>
                  <a:cubicBezTo>
                    <a:pt x="749" y="286"/>
                    <a:pt x="749" y="287"/>
                    <a:pt x="749" y="288"/>
                  </a:cubicBezTo>
                  <a:cubicBezTo>
                    <a:pt x="743" y="288"/>
                    <a:pt x="738" y="288"/>
                    <a:pt x="733" y="288"/>
                  </a:cubicBezTo>
                  <a:cubicBezTo>
                    <a:pt x="733" y="287"/>
                    <a:pt x="733" y="286"/>
                    <a:pt x="733" y="285"/>
                  </a:cubicBezTo>
                  <a:close/>
                  <a:moveTo>
                    <a:pt x="733" y="342"/>
                  </a:moveTo>
                  <a:cubicBezTo>
                    <a:pt x="738" y="342"/>
                    <a:pt x="743" y="342"/>
                    <a:pt x="749" y="342"/>
                  </a:cubicBezTo>
                  <a:cubicBezTo>
                    <a:pt x="749" y="343"/>
                    <a:pt x="749" y="344"/>
                    <a:pt x="749" y="345"/>
                  </a:cubicBezTo>
                  <a:cubicBezTo>
                    <a:pt x="743" y="345"/>
                    <a:pt x="738" y="345"/>
                    <a:pt x="733" y="345"/>
                  </a:cubicBezTo>
                  <a:cubicBezTo>
                    <a:pt x="733" y="344"/>
                    <a:pt x="733" y="343"/>
                    <a:pt x="733" y="342"/>
                  </a:cubicBezTo>
                  <a:close/>
                  <a:moveTo>
                    <a:pt x="733" y="399"/>
                  </a:moveTo>
                  <a:cubicBezTo>
                    <a:pt x="738" y="399"/>
                    <a:pt x="743" y="399"/>
                    <a:pt x="749" y="399"/>
                  </a:cubicBezTo>
                  <a:cubicBezTo>
                    <a:pt x="749" y="400"/>
                    <a:pt x="749" y="401"/>
                    <a:pt x="749" y="402"/>
                  </a:cubicBezTo>
                  <a:cubicBezTo>
                    <a:pt x="743" y="402"/>
                    <a:pt x="738" y="402"/>
                    <a:pt x="733" y="402"/>
                  </a:cubicBezTo>
                  <a:cubicBezTo>
                    <a:pt x="733" y="401"/>
                    <a:pt x="733" y="400"/>
                    <a:pt x="733" y="399"/>
                  </a:cubicBezTo>
                  <a:close/>
                  <a:moveTo>
                    <a:pt x="733" y="459"/>
                  </a:moveTo>
                  <a:cubicBezTo>
                    <a:pt x="733" y="458"/>
                    <a:pt x="733" y="457"/>
                    <a:pt x="733" y="456"/>
                  </a:cubicBezTo>
                  <a:cubicBezTo>
                    <a:pt x="738" y="456"/>
                    <a:pt x="743" y="456"/>
                    <a:pt x="749" y="456"/>
                  </a:cubicBezTo>
                  <a:cubicBezTo>
                    <a:pt x="749" y="457"/>
                    <a:pt x="749" y="458"/>
                    <a:pt x="749" y="459"/>
                  </a:cubicBezTo>
                  <a:cubicBezTo>
                    <a:pt x="743" y="459"/>
                    <a:pt x="738" y="459"/>
                    <a:pt x="733" y="459"/>
                  </a:cubicBezTo>
                  <a:close/>
                  <a:moveTo>
                    <a:pt x="733" y="513"/>
                  </a:moveTo>
                  <a:cubicBezTo>
                    <a:pt x="738" y="513"/>
                    <a:pt x="743" y="513"/>
                    <a:pt x="749" y="513"/>
                  </a:cubicBezTo>
                  <a:cubicBezTo>
                    <a:pt x="749" y="514"/>
                    <a:pt x="749" y="515"/>
                    <a:pt x="749" y="516"/>
                  </a:cubicBezTo>
                  <a:cubicBezTo>
                    <a:pt x="743" y="516"/>
                    <a:pt x="738" y="516"/>
                    <a:pt x="733" y="516"/>
                  </a:cubicBezTo>
                  <a:cubicBezTo>
                    <a:pt x="733" y="515"/>
                    <a:pt x="733" y="514"/>
                    <a:pt x="733" y="513"/>
                  </a:cubicBezTo>
                  <a:close/>
                  <a:moveTo>
                    <a:pt x="733" y="570"/>
                  </a:moveTo>
                  <a:cubicBezTo>
                    <a:pt x="738" y="570"/>
                    <a:pt x="743" y="570"/>
                    <a:pt x="749" y="570"/>
                  </a:cubicBezTo>
                  <a:cubicBezTo>
                    <a:pt x="749" y="571"/>
                    <a:pt x="749" y="572"/>
                    <a:pt x="749" y="573"/>
                  </a:cubicBezTo>
                  <a:cubicBezTo>
                    <a:pt x="743" y="573"/>
                    <a:pt x="738" y="573"/>
                    <a:pt x="733" y="573"/>
                  </a:cubicBezTo>
                  <a:cubicBezTo>
                    <a:pt x="733" y="572"/>
                    <a:pt x="733" y="571"/>
                    <a:pt x="733" y="570"/>
                  </a:cubicBezTo>
                  <a:close/>
                  <a:moveTo>
                    <a:pt x="755" y="0"/>
                  </a:moveTo>
                  <a:cubicBezTo>
                    <a:pt x="761" y="0"/>
                    <a:pt x="766" y="0"/>
                    <a:pt x="772" y="0"/>
                  </a:cubicBezTo>
                  <a:cubicBezTo>
                    <a:pt x="772" y="1"/>
                    <a:pt x="772" y="2"/>
                    <a:pt x="772" y="4"/>
                  </a:cubicBezTo>
                  <a:cubicBezTo>
                    <a:pt x="766" y="4"/>
                    <a:pt x="761" y="4"/>
                    <a:pt x="755" y="4"/>
                  </a:cubicBezTo>
                  <a:cubicBezTo>
                    <a:pt x="755" y="2"/>
                    <a:pt x="755" y="1"/>
                    <a:pt x="755" y="0"/>
                  </a:cubicBezTo>
                  <a:close/>
                  <a:moveTo>
                    <a:pt x="755" y="57"/>
                  </a:moveTo>
                  <a:cubicBezTo>
                    <a:pt x="761" y="57"/>
                    <a:pt x="766" y="57"/>
                    <a:pt x="772" y="57"/>
                  </a:cubicBezTo>
                  <a:cubicBezTo>
                    <a:pt x="772" y="58"/>
                    <a:pt x="772" y="59"/>
                    <a:pt x="772" y="60"/>
                  </a:cubicBezTo>
                  <a:cubicBezTo>
                    <a:pt x="766" y="60"/>
                    <a:pt x="761" y="60"/>
                    <a:pt x="755" y="60"/>
                  </a:cubicBezTo>
                  <a:cubicBezTo>
                    <a:pt x="755" y="59"/>
                    <a:pt x="755" y="58"/>
                    <a:pt x="755" y="57"/>
                  </a:cubicBezTo>
                  <a:close/>
                  <a:moveTo>
                    <a:pt x="755" y="114"/>
                  </a:moveTo>
                  <a:cubicBezTo>
                    <a:pt x="761" y="114"/>
                    <a:pt x="766" y="114"/>
                    <a:pt x="772" y="114"/>
                  </a:cubicBezTo>
                  <a:cubicBezTo>
                    <a:pt x="772" y="115"/>
                    <a:pt x="772" y="116"/>
                    <a:pt x="772" y="117"/>
                  </a:cubicBezTo>
                  <a:cubicBezTo>
                    <a:pt x="766" y="117"/>
                    <a:pt x="761" y="117"/>
                    <a:pt x="755" y="117"/>
                  </a:cubicBezTo>
                  <a:cubicBezTo>
                    <a:pt x="755" y="116"/>
                    <a:pt x="755" y="115"/>
                    <a:pt x="755" y="114"/>
                  </a:cubicBezTo>
                  <a:close/>
                  <a:moveTo>
                    <a:pt x="755" y="171"/>
                  </a:moveTo>
                  <a:cubicBezTo>
                    <a:pt x="761" y="171"/>
                    <a:pt x="766" y="171"/>
                    <a:pt x="772" y="171"/>
                  </a:cubicBezTo>
                  <a:cubicBezTo>
                    <a:pt x="772" y="172"/>
                    <a:pt x="772" y="173"/>
                    <a:pt x="772" y="174"/>
                  </a:cubicBezTo>
                  <a:cubicBezTo>
                    <a:pt x="766" y="174"/>
                    <a:pt x="761" y="174"/>
                    <a:pt x="755" y="174"/>
                  </a:cubicBezTo>
                  <a:cubicBezTo>
                    <a:pt x="755" y="173"/>
                    <a:pt x="755" y="172"/>
                    <a:pt x="755" y="171"/>
                  </a:cubicBezTo>
                  <a:close/>
                  <a:moveTo>
                    <a:pt x="755" y="228"/>
                  </a:moveTo>
                  <a:cubicBezTo>
                    <a:pt x="761" y="228"/>
                    <a:pt x="766" y="228"/>
                    <a:pt x="772" y="228"/>
                  </a:cubicBezTo>
                  <a:cubicBezTo>
                    <a:pt x="772" y="229"/>
                    <a:pt x="772" y="230"/>
                    <a:pt x="772" y="231"/>
                  </a:cubicBezTo>
                  <a:cubicBezTo>
                    <a:pt x="766" y="231"/>
                    <a:pt x="761" y="231"/>
                    <a:pt x="755" y="231"/>
                  </a:cubicBezTo>
                  <a:cubicBezTo>
                    <a:pt x="755" y="230"/>
                    <a:pt x="755" y="229"/>
                    <a:pt x="755" y="228"/>
                  </a:cubicBezTo>
                  <a:close/>
                  <a:moveTo>
                    <a:pt x="755" y="285"/>
                  </a:moveTo>
                  <a:cubicBezTo>
                    <a:pt x="761" y="285"/>
                    <a:pt x="766" y="285"/>
                    <a:pt x="772" y="285"/>
                  </a:cubicBezTo>
                  <a:cubicBezTo>
                    <a:pt x="772" y="286"/>
                    <a:pt x="772" y="287"/>
                    <a:pt x="772" y="288"/>
                  </a:cubicBezTo>
                  <a:cubicBezTo>
                    <a:pt x="766" y="288"/>
                    <a:pt x="761" y="288"/>
                    <a:pt x="755" y="288"/>
                  </a:cubicBezTo>
                  <a:cubicBezTo>
                    <a:pt x="755" y="287"/>
                    <a:pt x="755" y="286"/>
                    <a:pt x="755" y="285"/>
                  </a:cubicBezTo>
                  <a:close/>
                  <a:moveTo>
                    <a:pt x="755" y="342"/>
                  </a:moveTo>
                  <a:cubicBezTo>
                    <a:pt x="761" y="342"/>
                    <a:pt x="766" y="342"/>
                    <a:pt x="772" y="342"/>
                  </a:cubicBezTo>
                  <a:cubicBezTo>
                    <a:pt x="772" y="343"/>
                    <a:pt x="772" y="344"/>
                    <a:pt x="772" y="345"/>
                  </a:cubicBezTo>
                  <a:cubicBezTo>
                    <a:pt x="766" y="345"/>
                    <a:pt x="761" y="345"/>
                    <a:pt x="755" y="345"/>
                  </a:cubicBezTo>
                  <a:cubicBezTo>
                    <a:pt x="755" y="344"/>
                    <a:pt x="755" y="343"/>
                    <a:pt x="755" y="342"/>
                  </a:cubicBezTo>
                  <a:close/>
                  <a:moveTo>
                    <a:pt x="755" y="399"/>
                  </a:moveTo>
                  <a:cubicBezTo>
                    <a:pt x="761" y="399"/>
                    <a:pt x="766" y="399"/>
                    <a:pt x="772" y="399"/>
                  </a:cubicBezTo>
                  <a:cubicBezTo>
                    <a:pt x="772" y="400"/>
                    <a:pt x="772" y="401"/>
                    <a:pt x="772" y="402"/>
                  </a:cubicBezTo>
                  <a:cubicBezTo>
                    <a:pt x="766" y="402"/>
                    <a:pt x="761" y="402"/>
                    <a:pt x="755" y="402"/>
                  </a:cubicBezTo>
                  <a:cubicBezTo>
                    <a:pt x="755" y="401"/>
                    <a:pt x="755" y="400"/>
                    <a:pt x="755" y="399"/>
                  </a:cubicBezTo>
                  <a:close/>
                  <a:moveTo>
                    <a:pt x="755" y="459"/>
                  </a:moveTo>
                  <a:cubicBezTo>
                    <a:pt x="755" y="458"/>
                    <a:pt x="755" y="457"/>
                    <a:pt x="755" y="456"/>
                  </a:cubicBezTo>
                  <a:cubicBezTo>
                    <a:pt x="761" y="456"/>
                    <a:pt x="766" y="456"/>
                    <a:pt x="772" y="456"/>
                  </a:cubicBezTo>
                  <a:cubicBezTo>
                    <a:pt x="772" y="457"/>
                    <a:pt x="772" y="458"/>
                    <a:pt x="772" y="459"/>
                  </a:cubicBezTo>
                  <a:cubicBezTo>
                    <a:pt x="766" y="459"/>
                    <a:pt x="761" y="459"/>
                    <a:pt x="755" y="459"/>
                  </a:cubicBezTo>
                  <a:close/>
                  <a:moveTo>
                    <a:pt x="755" y="513"/>
                  </a:moveTo>
                  <a:cubicBezTo>
                    <a:pt x="761" y="513"/>
                    <a:pt x="766" y="513"/>
                    <a:pt x="772" y="513"/>
                  </a:cubicBezTo>
                  <a:cubicBezTo>
                    <a:pt x="772" y="514"/>
                    <a:pt x="772" y="515"/>
                    <a:pt x="772" y="516"/>
                  </a:cubicBezTo>
                  <a:cubicBezTo>
                    <a:pt x="766" y="516"/>
                    <a:pt x="761" y="516"/>
                    <a:pt x="755" y="516"/>
                  </a:cubicBezTo>
                  <a:cubicBezTo>
                    <a:pt x="755" y="515"/>
                    <a:pt x="755" y="514"/>
                    <a:pt x="755" y="513"/>
                  </a:cubicBezTo>
                  <a:close/>
                  <a:moveTo>
                    <a:pt x="755" y="570"/>
                  </a:moveTo>
                  <a:cubicBezTo>
                    <a:pt x="761" y="570"/>
                    <a:pt x="766" y="570"/>
                    <a:pt x="772" y="570"/>
                  </a:cubicBezTo>
                  <a:cubicBezTo>
                    <a:pt x="772" y="571"/>
                    <a:pt x="772" y="572"/>
                    <a:pt x="772" y="573"/>
                  </a:cubicBezTo>
                  <a:cubicBezTo>
                    <a:pt x="766" y="573"/>
                    <a:pt x="761" y="573"/>
                    <a:pt x="755" y="573"/>
                  </a:cubicBezTo>
                  <a:cubicBezTo>
                    <a:pt x="755" y="572"/>
                    <a:pt x="755" y="571"/>
                    <a:pt x="755" y="570"/>
                  </a:cubicBezTo>
                  <a:close/>
                  <a:moveTo>
                    <a:pt x="778" y="0"/>
                  </a:moveTo>
                  <a:cubicBezTo>
                    <a:pt x="784" y="0"/>
                    <a:pt x="789" y="0"/>
                    <a:pt x="795" y="0"/>
                  </a:cubicBezTo>
                  <a:cubicBezTo>
                    <a:pt x="795" y="1"/>
                    <a:pt x="795" y="2"/>
                    <a:pt x="795" y="4"/>
                  </a:cubicBezTo>
                  <a:cubicBezTo>
                    <a:pt x="789" y="4"/>
                    <a:pt x="784" y="4"/>
                    <a:pt x="778" y="4"/>
                  </a:cubicBezTo>
                  <a:cubicBezTo>
                    <a:pt x="778" y="2"/>
                    <a:pt x="778" y="1"/>
                    <a:pt x="778" y="0"/>
                  </a:cubicBezTo>
                  <a:close/>
                  <a:moveTo>
                    <a:pt x="778" y="57"/>
                  </a:moveTo>
                  <a:cubicBezTo>
                    <a:pt x="784" y="57"/>
                    <a:pt x="789" y="57"/>
                    <a:pt x="795" y="57"/>
                  </a:cubicBezTo>
                  <a:cubicBezTo>
                    <a:pt x="795" y="58"/>
                    <a:pt x="795" y="59"/>
                    <a:pt x="795" y="60"/>
                  </a:cubicBezTo>
                  <a:cubicBezTo>
                    <a:pt x="789" y="60"/>
                    <a:pt x="784" y="60"/>
                    <a:pt x="778" y="60"/>
                  </a:cubicBezTo>
                  <a:cubicBezTo>
                    <a:pt x="778" y="59"/>
                    <a:pt x="778" y="58"/>
                    <a:pt x="778" y="57"/>
                  </a:cubicBezTo>
                  <a:close/>
                  <a:moveTo>
                    <a:pt x="778" y="114"/>
                  </a:moveTo>
                  <a:cubicBezTo>
                    <a:pt x="784" y="114"/>
                    <a:pt x="789" y="114"/>
                    <a:pt x="795" y="114"/>
                  </a:cubicBezTo>
                  <a:cubicBezTo>
                    <a:pt x="795" y="115"/>
                    <a:pt x="795" y="116"/>
                    <a:pt x="795" y="117"/>
                  </a:cubicBezTo>
                  <a:cubicBezTo>
                    <a:pt x="789" y="117"/>
                    <a:pt x="784" y="117"/>
                    <a:pt x="778" y="117"/>
                  </a:cubicBezTo>
                  <a:cubicBezTo>
                    <a:pt x="778" y="116"/>
                    <a:pt x="778" y="115"/>
                    <a:pt x="778" y="114"/>
                  </a:cubicBezTo>
                  <a:close/>
                  <a:moveTo>
                    <a:pt x="778" y="171"/>
                  </a:moveTo>
                  <a:cubicBezTo>
                    <a:pt x="784" y="171"/>
                    <a:pt x="789" y="171"/>
                    <a:pt x="795" y="171"/>
                  </a:cubicBezTo>
                  <a:cubicBezTo>
                    <a:pt x="795" y="172"/>
                    <a:pt x="795" y="173"/>
                    <a:pt x="795" y="174"/>
                  </a:cubicBezTo>
                  <a:cubicBezTo>
                    <a:pt x="789" y="174"/>
                    <a:pt x="784" y="174"/>
                    <a:pt x="778" y="174"/>
                  </a:cubicBezTo>
                  <a:cubicBezTo>
                    <a:pt x="778" y="173"/>
                    <a:pt x="778" y="172"/>
                    <a:pt x="778" y="171"/>
                  </a:cubicBezTo>
                  <a:close/>
                  <a:moveTo>
                    <a:pt x="778" y="228"/>
                  </a:moveTo>
                  <a:cubicBezTo>
                    <a:pt x="784" y="228"/>
                    <a:pt x="789" y="228"/>
                    <a:pt x="795" y="228"/>
                  </a:cubicBezTo>
                  <a:cubicBezTo>
                    <a:pt x="795" y="229"/>
                    <a:pt x="795" y="230"/>
                    <a:pt x="795" y="231"/>
                  </a:cubicBezTo>
                  <a:cubicBezTo>
                    <a:pt x="789" y="231"/>
                    <a:pt x="784" y="231"/>
                    <a:pt x="778" y="231"/>
                  </a:cubicBezTo>
                  <a:cubicBezTo>
                    <a:pt x="778" y="230"/>
                    <a:pt x="778" y="229"/>
                    <a:pt x="778" y="228"/>
                  </a:cubicBezTo>
                  <a:close/>
                  <a:moveTo>
                    <a:pt x="778" y="285"/>
                  </a:moveTo>
                  <a:cubicBezTo>
                    <a:pt x="784" y="285"/>
                    <a:pt x="789" y="285"/>
                    <a:pt x="795" y="285"/>
                  </a:cubicBezTo>
                  <a:cubicBezTo>
                    <a:pt x="795" y="286"/>
                    <a:pt x="795" y="287"/>
                    <a:pt x="795" y="288"/>
                  </a:cubicBezTo>
                  <a:cubicBezTo>
                    <a:pt x="789" y="288"/>
                    <a:pt x="784" y="288"/>
                    <a:pt x="778" y="288"/>
                  </a:cubicBezTo>
                  <a:cubicBezTo>
                    <a:pt x="778" y="287"/>
                    <a:pt x="778" y="286"/>
                    <a:pt x="778" y="285"/>
                  </a:cubicBezTo>
                  <a:close/>
                  <a:moveTo>
                    <a:pt x="778" y="342"/>
                  </a:moveTo>
                  <a:cubicBezTo>
                    <a:pt x="784" y="342"/>
                    <a:pt x="789" y="342"/>
                    <a:pt x="795" y="342"/>
                  </a:cubicBezTo>
                  <a:cubicBezTo>
                    <a:pt x="795" y="343"/>
                    <a:pt x="795" y="344"/>
                    <a:pt x="795" y="345"/>
                  </a:cubicBezTo>
                  <a:cubicBezTo>
                    <a:pt x="789" y="345"/>
                    <a:pt x="784" y="345"/>
                    <a:pt x="778" y="345"/>
                  </a:cubicBezTo>
                  <a:cubicBezTo>
                    <a:pt x="778" y="344"/>
                    <a:pt x="778" y="343"/>
                    <a:pt x="778" y="342"/>
                  </a:cubicBezTo>
                  <a:close/>
                  <a:moveTo>
                    <a:pt x="778" y="399"/>
                  </a:moveTo>
                  <a:cubicBezTo>
                    <a:pt x="784" y="399"/>
                    <a:pt x="789" y="399"/>
                    <a:pt x="795" y="399"/>
                  </a:cubicBezTo>
                  <a:cubicBezTo>
                    <a:pt x="795" y="400"/>
                    <a:pt x="795" y="401"/>
                    <a:pt x="795" y="402"/>
                  </a:cubicBezTo>
                  <a:cubicBezTo>
                    <a:pt x="789" y="402"/>
                    <a:pt x="784" y="402"/>
                    <a:pt x="778" y="402"/>
                  </a:cubicBezTo>
                  <a:cubicBezTo>
                    <a:pt x="778" y="401"/>
                    <a:pt x="778" y="400"/>
                    <a:pt x="778" y="399"/>
                  </a:cubicBezTo>
                  <a:close/>
                  <a:moveTo>
                    <a:pt x="778" y="459"/>
                  </a:moveTo>
                  <a:cubicBezTo>
                    <a:pt x="778" y="458"/>
                    <a:pt x="778" y="457"/>
                    <a:pt x="778" y="456"/>
                  </a:cubicBezTo>
                  <a:cubicBezTo>
                    <a:pt x="784" y="456"/>
                    <a:pt x="789" y="456"/>
                    <a:pt x="795" y="456"/>
                  </a:cubicBezTo>
                  <a:cubicBezTo>
                    <a:pt x="795" y="457"/>
                    <a:pt x="795" y="458"/>
                    <a:pt x="795" y="459"/>
                  </a:cubicBezTo>
                  <a:cubicBezTo>
                    <a:pt x="789" y="459"/>
                    <a:pt x="784" y="459"/>
                    <a:pt x="778" y="459"/>
                  </a:cubicBezTo>
                  <a:close/>
                  <a:moveTo>
                    <a:pt x="778" y="513"/>
                  </a:moveTo>
                  <a:cubicBezTo>
                    <a:pt x="784" y="513"/>
                    <a:pt x="789" y="513"/>
                    <a:pt x="795" y="513"/>
                  </a:cubicBezTo>
                  <a:cubicBezTo>
                    <a:pt x="795" y="514"/>
                    <a:pt x="795" y="515"/>
                    <a:pt x="795" y="516"/>
                  </a:cubicBezTo>
                  <a:cubicBezTo>
                    <a:pt x="789" y="516"/>
                    <a:pt x="784" y="516"/>
                    <a:pt x="778" y="516"/>
                  </a:cubicBezTo>
                  <a:cubicBezTo>
                    <a:pt x="778" y="515"/>
                    <a:pt x="778" y="514"/>
                    <a:pt x="778" y="513"/>
                  </a:cubicBezTo>
                  <a:close/>
                  <a:moveTo>
                    <a:pt x="778" y="570"/>
                  </a:moveTo>
                  <a:cubicBezTo>
                    <a:pt x="784" y="570"/>
                    <a:pt x="789" y="570"/>
                    <a:pt x="795" y="570"/>
                  </a:cubicBezTo>
                  <a:cubicBezTo>
                    <a:pt x="795" y="571"/>
                    <a:pt x="795" y="572"/>
                    <a:pt x="795" y="573"/>
                  </a:cubicBezTo>
                  <a:cubicBezTo>
                    <a:pt x="789" y="573"/>
                    <a:pt x="784" y="573"/>
                    <a:pt x="778" y="573"/>
                  </a:cubicBezTo>
                  <a:cubicBezTo>
                    <a:pt x="778" y="572"/>
                    <a:pt x="778" y="571"/>
                    <a:pt x="778" y="570"/>
                  </a:cubicBezTo>
                  <a:close/>
                  <a:moveTo>
                    <a:pt x="801" y="0"/>
                  </a:moveTo>
                  <a:cubicBezTo>
                    <a:pt x="807" y="0"/>
                    <a:pt x="812" y="0"/>
                    <a:pt x="818" y="0"/>
                  </a:cubicBezTo>
                  <a:cubicBezTo>
                    <a:pt x="818" y="1"/>
                    <a:pt x="818" y="2"/>
                    <a:pt x="818" y="4"/>
                  </a:cubicBezTo>
                  <a:cubicBezTo>
                    <a:pt x="812" y="4"/>
                    <a:pt x="807" y="4"/>
                    <a:pt x="801" y="4"/>
                  </a:cubicBezTo>
                  <a:cubicBezTo>
                    <a:pt x="801" y="2"/>
                    <a:pt x="801" y="1"/>
                    <a:pt x="801" y="0"/>
                  </a:cubicBezTo>
                  <a:close/>
                  <a:moveTo>
                    <a:pt x="801" y="57"/>
                  </a:moveTo>
                  <a:cubicBezTo>
                    <a:pt x="807" y="57"/>
                    <a:pt x="812" y="57"/>
                    <a:pt x="818" y="57"/>
                  </a:cubicBezTo>
                  <a:cubicBezTo>
                    <a:pt x="818" y="58"/>
                    <a:pt x="818" y="59"/>
                    <a:pt x="818" y="60"/>
                  </a:cubicBezTo>
                  <a:cubicBezTo>
                    <a:pt x="812" y="60"/>
                    <a:pt x="807" y="60"/>
                    <a:pt x="801" y="60"/>
                  </a:cubicBezTo>
                  <a:cubicBezTo>
                    <a:pt x="801" y="59"/>
                    <a:pt x="801" y="58"/>
                    <a:pt x="801" y="57"/>
                  </a:cubicBezTo>
                  <a:close/>
                  <a:moveTo>
                    <a:pt x="801" y="114"/>
                  </a:moveTo>
                  <a:cubicBezTo>
                    <a:pt x="807" y="114"/>
                    <a:pt x="812" y="114"/>
                    <a:pt x="818" y="114"/>
                  </a:cubicBezTo>
                  <a:cubicBezTo>
                    <a:pt x="818" y="115"/>
                    <a:pt x="818" y="116"/>
                    <a:pt x="818" y="117"/>
                  </a:cubicBezTo>
                  <a:cubicBezTo>
                    <a:pt x="812" y="117"/>
                    <a:pt x="807" y="117"/>
                    <a:pt x="801" y="117"/>
                  </a:cubicBezTo>
                  <a:cubicBezTo>
                    <a:pt x="801" y="116"/>
                    <a:pt x="801" y="115"/>
                    <a:pt x="801" y="114"/>
                  </a:cubicBezTo>
                  <a:close/>
                  <a:moveTo>
                    <a:pt x="801" y="171"/>
                  </a:moveTo>
                  <a:cubicBezTo>
                    <a:pt x="807" y="171"/>
                    <a:pt x="812" y="171"/>
                    <a:pt x="818" y="171"/>
                  </a:cubicBezTo>
                  <a:cubicBezTo>
                    <a:pt x="818" y="172"/>
                    <a:pt x="818" y="173"/>
                    <a:pt x="818" y="174"/>
                  </a:cubicBezTo>
                  <a:cubicBezTo>
                    <a:pt x="812" y="174"/>
                    <a:pt x="807" y="174"/>
                    <a:pt x="801" y="174"/>
                  </a:cubicBezTo>
                  <a:cubicBezTo>
                    <a:pt x="801" y="173"/>
                    <a:pt x="801" y="172"/>
                    <a:pt x="801" y="171"/>
                  </a:cubicBezTo>
                  <a:close/>
                  <a:moveTo>
                    <a:pt x="801" y="228"/>
                  </a:moveTo>
                  <a:cubicBezTo>
                    <a:pt x="807" y="228"/>
                    <a:pt x="812" y="228"/>
                    <a:pt x="818" y="228"/>
                  </a:cubicBezTo>
                  <a:cubicBezTo>
                    <a:pt x="818" y="229"/>
                    <a:pt x="818" y="230"/>
                    <a:pt x="818" y="231"/>
                  </a:cubicBezTo>
                  <a:cubicBezTo>
                    <a:pt x="812" y="231"/>
                    <a:pt x="807" y="231"/>
                    <a:pt x="801" y="231"/>
                  </a:cubicBezTo>
                  <a:cubicBezTo>
                    <a:pt x="801" y="230"/>
                    <a:pt x="801" y="229"/>
                    <a:pt x="801" y="228"/>
                  </a:cubicBezTo>
                  <a:close/>
                  <a:moveTo>
                    <a:pt x="801" y="285"/>
                  </a:moveTo>
                  <a:cubicBezTo>
                    <a:pt x="807" y="285"/>
                    <a:pt x="812" y="285"/>
                    <a:pt x="818" y="285"/>
                  </a:cubicBezTo>
                  <a:cubicBezTo>
                    <a:pt x="818" y="286"/>
                    <a:pt x="818" y="287"/>
                    <a:pt x="818" y="288"/>
                  </a:cubicBezTo>
                  <a:cubicBezTo>
                    <a:pt x="812" y="288"/>
                    <a:pt x="807" y="288"/>
                    <a:pt x="801" y="288"/>
                  </a:cubicBezTo>
                  <a:cubicBezTo>
                    <a:pt x="801" y="287"/>
                    <a:pt x="801" y="286"/>
                    <a:pt x="801" y="285"/>
                  </a:cubicBezTo>
                  <a:close/>
                  <a:moveTo>
                    <a:pt x="801" y="342"/>
                  </a:moveTo>
                  <a:cubicBezTo>
                    <a:pt x="807" y="342"/>
                    <a:pt x="812" y="342"/>
                    <a:pt x="818" y="342"/>
                  </a:cubicBezTo>
                  <a:cubicBezTo>
                    <a:pt x="818" y="343"/>
                    <a:pt x="818" y="344"/>
                    <a:pt x="818" y="345"/>
                  </a:cubicBezTo>
                  <a:cubicBezTo>
                    <a:pt x="812" y="345"/>
                    <a:pt x="807" y="345"/>
                    <a:pt x="801" y="345"/>
                  </a:cubicBezTo>
                  <a:cubicBezTo>
                    <a:pt x="801" y="344"/>
                    <a:pt x="801" y="343"/>
                    <a:pt x="801" y="342"/>
                  </a:cubicBezTo>
                  <a:close/>
                  <a:moveTo>
                    <a:pt x="801" y="399"/>
                  </a:moveTo>
                  <a:cubicBezTo>
                    <a:pt x="807" y="399"/>
                    <a:pt x="812" y="399"/>
                    <a:pt x="818" y="399"/>
                  </a:cubicBezTo>
                  <a:cubicBezTo>
                    <a:pt x="818" y="400"/>
                    <a:pt x="818" y="401"/>
                    <a:pt x="818" y="402"/>
                  </a:cubicBezTo>
                  <a:cubicBezTo>
                    <a:pt x="812" y="402"/>
                    <a:pt x="807" y="402"/>
                    <a:pt x="801" y="402"/>
                  </a:cubicBezTo>
                  <a:cubicBezTo>
                    <a:pt x="801" y="401"/>
                    <a:pt x="801" y="400"/>
                    <a:pt x="801" y="399"/>
                  </a:cubicBezTo>
                  <a:close/>
                  <a:moveTo>
                    <a:pt x="801" y="459"/>
                  </a:moveTo>
                  <a:cubicBezTo>
                    <a:pt x="801" y="458"/>
                    <a:pt x="801" y="457"/>
                    <a:pt x="801" y="456"/>
                  </a:cubicBezTo>
                  <a:cubicBezTo>
                    <a:pt x="807" y="456"/>
                    <a:pt x="812" y="456"/>
                    <a:pt x="818" y="456"/>
                  </a:cubicBezTo>
                  <a:cubicBezTo>
                    <a:pt x="818" y="457"/>
                    <a:pt x="818" y="458"/>
                    <a:pt x="818" y="459"/>
                  </a:cubicBezTo>
                  <a:cubicBezTo>
                    <a:pt x="812" y="459"/>
                    <a:pt x="807" y="459"/>
                    <a:pt x="801" y="459"/>
                  </a:cubicBezTo>
                  <a:close/>
                  <a:moveTo>
                    <a:pt x="801" y="513"/>
                  </a:moveTo>
                  <a:cubicBezTo>
                    <a:pt x="807" y="513"/>
                    <a:pt x="812" y="513"/>
                    <a:pt x="818" y="513"/>
                  </a:cubicBezTo>
                  <a:cubicBezTo>
                    <a:pt x="818" y="514"/>
                    <a:pt x="818" y="515"/>
                    <a:pt x="818" y="516"/>
                  </a:cubicBezTo>
                  <a:cubicBezTo>
                    <a:pt x="812" y="516"/>
                    <a:pt x="807" y="516"/>
                    <a:pt x="801" y="516"/>
                  </a:cubicBezTo>
                  <a:cubicBezTo>
                    <a:pt x="801" y="515"/>
                    <a:pt x="801" y="514"/>
                    <a:pt x="801" y="513"/>
                  </a:cubicBezTo>
                  <a:close/>
                  <a:moveTo>
                    <a:pt x="801" y="570"/>
                  </a:moveTo>
                  <a:cubicBezTo>
                    <a:pt x="807" y="570"/>
                    <a:pt x="812" y="570"/>
                    <a:pt x="818" y="570"/>
                  </a:cubicBezTo>
                  <a:cubicBezTo>
                    <a:pt x="818" y="571"/>
                    <a:pt x="818" y="572"/>
                    <a:pt x="818" y="573"/>
                  </a:cubicBezTo>
                  <a:cubicBezTo>
                    <a:pt x="812" y="573"/>
                    <a:pt x="807" y="573"/>
                    <a:pt x="801" y="573"/>
                  </a:cubicBezTo>
                  <a:cubicBezTo>
                    <a:pt x="801" y="572"/>
                    <a:pt x="801" y="571"/>
                    <a:pt x="801" y="570"/>
                  </a:cubicBezTo>
                  <a:close/>
                  <a:moveTo>
                    <a:pt x="824" y="0"/>
                  </a:moveTo>
                  <a:cubicBezTo>
                    <a:pt x="830" y="0"/>
                    <a:pt x="835" y="0"/>
                    <a:pt x="840" y="0"/>
                  </a:cubicBezTo>
                  <a:cubicBezTo>
                    <a:pt x="840" y="1"/>
                    <a:pt x="840" y="2"/>
                    <a:pt x="840" y="4"/>
                  </a:cubicBezTo>
                  <a:cubicBezTo>
                    <a:pt x="835" y="4"/>
                    <a:pt x="830" y="4"/>
                    <a:pt x="824" y="4"/>
                  </a:cubicBezTo>
                  <a:cubicBezTo>
                    <a:pt x="824" y="2"/>
                    <a:pt x="824" y="1"/>
                    <a:pt x="824" y="0"/>
                  </a:cubicBezTo>
                  <a:close/>
                  <a:moveTo>
                    <a:pt x="824" y="57"/>
                  </a:moveTo>
                  <a:cubicBezTo>
                    <a:pt x="830" y="57"/>
                    <a:pt x="835" y="57"/>
                    <a:pt x="840" y="57"/>
                  </a:cubicBezTo>
                  <a:cubicBezTo>
                    <a:pt x="840" y="58"/>
                    <a:pt x="840" y="59"/>
                    <a:pt x="840" y="60"/>
                  </a:cubicBezTo>
                  <a:cubicBezTo>
                    <a:pt x="835" y="60"/>
                    <a:pt x="830" y="60"/>
                    <a:pt x="824" y="60"/>
                  </a:cubicBezTo>
                  <a:cubicBezTo>
                    <a:pt x="824" y="59"/>
                    <a:pt x="824" y="58"/>
                    <a:pt x="824" y="57"/>
                  </a:cubicBezTo>
                  <a:close/>
                  <a:moveTo>
                    <a:pt x="824" y="114"/>
                  </a:moveTo>
                  <a:cubicBezTo>
                    <a:pt x="830" y="114"/>
                    <a:pt x="835" y="114"/>
                    <a:pt x="840" y="114"/>
                  </a:cubicBezTo>
                  <a:cubicBezTo>
                    <a:pt x="840" y="115"/>
                    <a:pt x="840" y="116"/>
                    <a:pt x="840" y="117"/>
                  </a:cubicBezTo>
                  <a:cubicBezTo>
                    <a:pt x="835" y="117"/>
                    <a:pt x="830" y="117"/>
                    <a:pt x="824" y="117"/>
                  </a:cubicBezTo>
                  <a:cubicBezTo>
                    <a:pt x="824" y="116"/>
                    <a:pt x="824" y="115"/>
                    <a:pt x="824" y="114"/>
                  </a:cubicBezTo>
                  <a:close/>
                  <a:moveTo>
                    <a:pt x="824" y="171"/>
                  </a:moveTo>
                  <a:cubicBezTo>
                    <a:pt x="830" y="171"/>
                    <a:pt x="835" y="171"/>
                    <a:pt x="840" y="171"/>
                  </a:cubicBezTo>
                  <a:cubicBezTo>
                    <a:pt x="840" y="172"/>
                    <a:pt x="840" y="173"/>
                    <a:pt x="840" y="174"/>
                  </a:cubicBezTo>
                  <a:cubicBezTo>
                    <a:pt x="835" y="174"/>
                    <a:pt x="830" y="174"/>
                    <a:pt x="824" y="174"/>
                  </a:cubicBezTo>
                  <a:cubicBezTo>
                    <a:pt x="824" y="173"/>
                    <a:pt x="824" y="172"/>
                    <a:pt x="824" y="171"/>
                  </a:cubicBezTo>
                  <a:close/>
                  <a:moveTo>
                    <a:pt x="824" y="228"/>
                  </a:moveTo>
                  <a:cubicBezTo>
                    <a:pt x="830" y="228"/>
                    <a:pt x="835" y="228"/>
                    <a:pt x="840" y="228"/>
                  </a:cubicBezTo>
                  <a:cubicBezTo>
                    <a:pt x="840" y="229"/>
                    <a:pt x="840" y="230"/>
                    <a:pt x="840" y="231"/>
                  </a:cubicBezTo>
                  <a:cubicBezTo>
                    <a:pt x="835" y="231"/>
                    <a:pt x="830" y="231"/>
                    <a:pt x="824" y="231"/>
                  </a:cubicBezTo>
                  <a:cubicBezTo>
                    <a:pt x="824" y="230"/>
                    <a:pt x="824" y="229"/>
                    <a:pt x="824" y="228"/>
                  </a:cubicBezTo>
                  <a:close/>
                  <a:moveTo>
                    <a:pt x="824" y="285"/>
                  </a:moveTo>
                  <a:cubicBezTo>
                    <a:pt x="830" y="285"/>
                    <a:pt x="835" y="285"/>
                    <a:pt x="840" y="285"/>
                  </a:cubicBezTo>
                  <a:cubicBezTo>
                    <a:pt x="840" y="286"/>
                    <a:pt x="840" y="287"/>
                    <a:pt x="840" y="288"/>
                  </a:cubicBezTo>
                  <a:cubicBezTo>
                    <a:pt x="835" y="288"/>
                    <a:pt x="830" y="288"/>
                    <a:pt x="824" y="288"/>
                  </a:cubicBezTo>
                  <a:cubicBezTo>
                    <a:pt x="824" y="287"/>
                    <a:pt x="824" y="286"/>
                    <a:pt x="824" y="285"/>
                  </a:cubicBezTo>
                  <a:close/>
                  <a:moveTo>
                    <a:pt x="824" y="342"/>
                  </a:moveTo>
                  <a:cubicBezTo>
                    <a:pt x="830" y="342"/>
                    <a:pt x="835" y="342"/>
                    <a:pt x="840" y="342"/>
                  </a:cubicBezTo>
                  <a:cubicBezTo>
                    <a:pt x="840" y="343"/>
                    <a:pt x="840" y="344"/>
                    <a:pt x="840" y="345"/>
                  </a:cubicBezTo>
                  <a:cubicBezTo>
                    <a:pt x="835" y="345"/>
                    <a:pt x="830" y="345"/>
                    <a:pt x="824" y="345"/>
                  </a:cubicBezTo>
                  <a:cubicBezTo>
                    <a:pt x="824" y="344"/>
                    <a:pt x="824" y="343"/>
                    <a:pt x="824" y="342"/>
                  </a:cubicBezTo>
                  <a:close/>
                  <a:moveTo>
                    <a:pt x="824" y="399"/>
                  </a:moveTo>
                  <a:cubicBezTo>
                    <a:pt x="830" y="399"/>
                    <a:pt x="835" y="399"/>
                    <a:pt x="840" y="399"/>
                  </a:cubicBezTo>
                  <a:cubicBezTo>
                    <a:pt x="840" y="400"/>
                    <a:pt x="840" y="401"/>
                    <a:pt x="840" y="402"/>
                  </a:cubicBezTo>
                  <a:cubicBezTo>
                    <a:pt x="835" y="402"/>
                    <a:pt x="830" y="402"/>
                    <a:pt x="824" y="402"/>
                  </a:cubicBezTo>
                  <a:cubicBezTo>
                    <a:pt x="824" y="401"/>
                    <a:pt x="824" y="400"/>
                    <a:pt x="824" y="399"/>
                  </a:cubicBezTo>
                  <a:close/>
                  <a:moveTo>
                    <a:pt x="824" y="459"/>
                  </a:moveTo>
                  <a:cubicBezTo>
                    <a:pt x="824" y="458"/>
                    <a:pt x="824" y="457"/>
                    <a:pt x="824" y="456"/>
                  </a:cubicBezTo>
                  <a:cubicBezTo>
                    <a:pt x="830" y="456"/>
                    <a:pt x="835" y="456"/>
                    <a:pt x="840" y="456"/>
                  </a:cubicBezTo>
                  <a:cubicBezTo>
                    <a:pt x="840" y="457"/>
                    <a:pt x="840" y="458"/>
                    <a:pt x="840" y="459"/>
                  </a:cubicBezTo>
                  <a:cubicBezTo>
                    <a:pt x="835" y="459"/>
                    <a:pt x="830" y="459"/>
                    <a:pt x="824" y="459"/>
                  </a:cubicBezTo>
                  <a:close/>
                  <a:moveTo>
                    <a:pt x="824" y="513"/>
                  </a:moveTo>
                  <a:cubicBezTo>
                    <a:pt x="830" y="513"/>
                    <a:pt x="835" y="513"/>
                    <a:pt x="840" y="513"/>
                  </a:cubicBezTo>
                  <a:cubicBezTo>
                    <a:pt x="840" y="514"/>
                    <a:pt x="840" y="515"/>
                    <a:pt x="840" y="516"/>
                  </a:cubicBezTo>
                  <a:cubicBezTo>
                    <a:pt x="835" y="516"/>
                    <a:pt x="830" y="516"/>
                    <a:pt x="824" y="516"/>
                  </a:cubicBezTo>
                  <a:cubicBezTo>
                    <a:pt x="824" y="515"/>
                    <a:pt x="824" y="514"/>
                    <a:pt x="824" y="513"/>
                  </a:cubicBezTo>
                  <a:close/>
                  <a:moveTo>
                    <a:pt x="824" y="570"/>
                  </a:moveTo>
                  <a:cubicBezTo>
                    <a:pt x="830" y="570"/>
                    <a:pt x="835" y="570"/>
                    <a:pt x="840" y="570"/>
                  </a:cubicBezTo>
                  <a:cubicBezTo>
                    <a:pt x="840" y="571"/>
                    <a:pt x="840" y="572"/>
                    <a:pt x="840" y="573"/>
                  </a:cubicBezTo>
                  <a:cubicBezTo>
                    <a:pt x="835" y="573"/>
                    <a:pt x="830" y="573"/>
                    <a:pt x="824" y="573"/>
                  </a:cubicBezTo>
                  <a:cubicBezTo>
                    <a:pt x="824" y="572"/>
                    <a:pt x="824" y="571"/>
                    <a:pt x="824" y="570"/>
                  </a:cubicBezTo>
                  <a:close/>
                  <a:moveTo>
                    <a:pt x="847" y="0"/>
                  </a:moveTo>
                  <a:cubicBezTo>
                    <a:pt x="852" y="0"/>
                    <a:pt x="858" y="0"/>
                    <a:pt x="863" y="0"/>
                  </a:cubicBezTo>
                  <a:cubicBezTo>
                    <a:pt x="863" y="1"/>
                    <a:pt x="863" y="2"/>
                    <a:pt x="863" y="4"/>
                  </a:cubicBezTo>
                  <a:cubicBezTo>
                    <a:pt x="858" y="4"/>
                    <a:pt x="852" y="4"/>
                    <a:pt x="847" y="4"/>
                  </a:cubicBezTo>
                  <a:cubicBezTo>
                    <a:pt x="847" y="2"/>
                    <a:pt x="847" y="1"/>
                    <a:pt x="847" y="0"/>
                  </a:cubicBezTo>
                  <a:close/>
                  <a:moveTo>
                    <a:pt x="847" y="57"/>
                  </a:moveTo>
                  <a:cubicBezTo>
                    <a:pt x="852" y="57"/>
                    <a:pt x="858" y="57"/>
                    <a:pt x="863" y="57"/>
                  </a:cubicBezTo>
                  <a:cubicBezTo>
                    <a:pt x="863" y="58"/>
                    <a:pt x="863" y="59"/>
                    <a:pt x="863" y="60"/>
                  </a:cubicBezTo>
                  <a:cubicBezTo>
                    <a:pt x="858" y="60"/>
                    <a:pt x="852" y="60"/>
                    <a:pt x="847" y="60"/>
                  </a:cubicBezTo>
                  <a:cubicBezTo>
                    <a:pt x="847" y="59"/>
                    <a:pt x="847" y="58"/>
                    <a:pt x="847" y="57"/>
                  </a:cubicBezTo>
                  <a:close/>
                  <a:moveTo>
                    <a:pt x="847" y="114"/>
                  </a:moveTo>
                  <a:cubicBezTo>
                    <a:pt x="852" y="114"/>
                    <a:pt x="858" y="114"/>
                    <a:pt x="863" y="114"/>
                  </a:cubicBezTo>
                  <a:cubicBezTo>
                    <a:pt x="863" y="115"/>
                    <a:pt x="863" y="116"/>
                    <a:pt x="863" y="117"/>
                  </a:cubicBezTo>
                  <a:cubicBezTo>
                    <a:pt x="858" y="117"/>
                    <a:pt x="852" y="117"/>
                    <a:pt x="847" y="117"/>
                  </a:cubicBezTo>
                  <a:cubicBezTo>
                    <a:pt x="847" y="116"/>
                    <a:pt x="847" y="115"/>
                    <a:pt x="847" y="114"/>
                  </a:cubicBezTo>
                  <a:close/>
                  <a:moveTo>
                    <a:pt x="847" y="171"/>
                  </a:moveTo>
                  <a:cubicBezTo>
                    <a:pt x="852" y="171"/>
                    <a:pt x="858" y="171"/>
                    <a:pt x="863" y="171"/>
                  </a:cubicBezTo>
                  <a:cubicBezTo>
                    <a:pt x="863" y="172"/>
                    <a:pt x="863" y="173"/>
                    <a:pt x="863" y="174"/>
                  </a:cubicBezTo>
                  <a:cubicBezTo>
                    <a:pt x="858" y="174"/>
                    <a:pt x="852" y="174"/>
                    <a:pt x="847" y="174"/>
                  </a:cubicBezTo>
                  <a:cubicBezTo>
                    <a:pt x="847" y="173"/>
                    <a:pt x="847" y="172"/>
                    <a:pt x="847" y="171"/>
                  </a:cubicBezTo>
                  <a:close/>
                  <a:moveTo>
                    <a:pt x="847" y="228"/>
                  </a:moveTo>
                  <a:cubicBezTo>
                    <a:pt x="852" y="228"/>
                    <a:pt x="858" y="228"/>
                    <a:pt x="863" y="228"/>
                  </a:cubicBezTo>
                  <a:cubicBezTo>
                    <a:pt x="863" y="229"/>
                    <a:pt x="863" y="230"/>
                    <a:pt x="863" y="231"/>
                  </a:cubicBezTo>
                  <a:cubicBezTo>
                    <a:pt x="858" y="231"/>
                    <a:pt x="852" y="231"/>
                    <a:pt x="847" y="231"/>
                  </a:cubicBezTo>
                  <a:cubicBezTo>
                    <a:pt x="847" y="230"/>
                    <a:pt x="847" y="229"/>
                    <a:pt x="847" y="228"/>
                  </a:cubicBezTo>
                  <a:close/>
                  <a:moveTo>
                    <a:pt x="847" y="285"/>
                  </a:moveTo>
                  <a:cubicBezTo>
                    <a:pt x="852" y="285"/>
                    <a:pt x="858" y="285"/>
                    <a:pt x="863" y="285"/>
                  </a:cubicBezTo>
                  <a:cubicBezTo>
                    <a:pt x="863" y="286"/>
                    <a:pt x="863" y="287"/>
                    <a:pt x="863" y="288"/>
                  </a:cubicBezTo>
                  <a:cubicBezTo>
                    <a:pt x="858" y="288"/>
                    <a:pt x="852" y="288"/>
                    <a:pt x="847" y="288"/>
                  </a:cubicBezTo>
                  <a:cubicBezTo>
                    <a:pt x="847" y="287"/>
                    <a:pt x="847" y="286"/>
                    <a:pt x="847" y="285"/>
                  </a:cubicBezTo>
                  <a:close/>
                  <a:moveTo>
                    <a:pt x="847" y="342"/>
                  </a:moveTo>
                  <a:cubicBezTo>
                    <a:pt x="852" y="342"/>
                    <a:pt x="858" y="342"/>
                    <a:pt x="863" y="342"/>
                  </a:cubicBezTo>
                  <a:cubicBezTo>
                    <a:pt x="863" y="343"/>
                    <a:pt x="863" y="344"/>
                    <a:pt x="863" y="345"/>
                  </a:cubicBezTo>
                  <a:cubicBezTo>
                    <a:pt x="858" y="345"/>
                    <a:pt x="852" y="345"/>
                    <a:pt x="847" y="345"/>
                  </a:cubicBezTo>
                  <a:cubicBezTo>
                    <a:pt x="847" y="344"/>
                    <a:pt x="847" y="343"/>
                    <a:pt x="847" y="342"/>
                  </a:cubicBezTo>
                  <a:close/>
                  <a:moveTo>
                    <a:pt x="847" y="399"/>
                  </a:moveTo>
                  <a:cubicBezTo>
                    <a:pt x="852" y="399"/>
                    <a:pt x="858" y="399"/>
                    <a:pt x="863" y="399"/>
                  </a:cubicBezTo>
                  <a:cubicBezTo>
                    <a:pt x="863" y="400"/>
                    <a:pt x="863" y="401"/>
                    <a:pt x="863" y="402"/>
                  </a:cubicBezTo>
                  <a:cubicBezTo>
                    <a:pt x="858" y="402"/>
                    <a:pt x="852" y="402"/>
                    <a:pt x="847" y="402"/>
                  </a:cubicBezTo>
                  <a:cubicBezTo>
                    <a:pt x="847" y="401"/>
                    <a:pt x="847" y="400"/>
                    <a:pt x="847" y="399"/>
                  </a:cubicBezTo>
                  <a:close/>
                  <a:moveTo>
                    <a:pt x="847" y="459"/>
                  </a:moveTo>
                  <a:cubicBezTo>
                    <a:pt x="847" y="458"/>
                    <a:pt x="847" y="457"/>
                    <a:pt x="847" y="456"/>
                  </a:cubicBezTo>
                  <a:cubicBezTo>
                    <a:pt x="852" y="456"/>
                    <a:pt x="858" y="456"/>
                    <a:pt x="863" y="456"/>
                  </a:cubicBezTo>
                  <a:cubicBezTo>
                    <a:pt x="863" y="457"/>
                    <a:pt x="863" y="458"/>
                    <a:pt x="863" y="459"/>
                  </a:cubicBezTo>
                  <a:cubicBezTo>
                    <a:pt x="858" y="459"/>
                    <a:pt x="852" y="459"/>
                    <a:pt x="847" y="459"/>
                  </a:cubicBezTo>
                  <a:close/>
                  <a:moveTo>
                    <a:pt x="847" y="513"/>
                  </a:moveTo>
                  <a:cubicBezTo>
                    <a:pt x="852" y="513"/>
                    <a:pt x="858" y="513"/>
                    <a:pt x="863" y="513"/>
                  </a:cubicBezTo>
                  <a:cubicBezTo>
                    <a:pt x="863" y="514"/>
                    <a:pt x="863" y="515"/>
                    <a:pt x="863" y="516"/>
                  </a:cubicBezTo>
                  <a:cubicBezTo>
                    <a:pt x="858" y="516"/>
                    <a:pt x="852" y="516"/>
                    <a:pt x="847" y="516"/>
                  </a:cubicBezTo>
                  <a:cubicBezTo>
                    <a:pt x="847" y="515"/>
                    <a:pt x="847" y="514"/>
                    <a:pt x="847" y="513"/>
                  </a:cubicBezTo>
                  <a:close/>
                  <a:moveTo>
                    <a:pt x="847" y="570"/>
                  </a:moveTo>
                  <a:cubicBezTo>
                    <a:pt x="852" y="570"/>
                    <a:pt x="858" y="570"/>
                    <a:pt x="863" y="570"/>
                  </a:cubicBezTo>
                  <a:cubicBezTo>
                    <a:pt x="863" y="571"/>
                    <a:pt x="863" y="572"/>
                    <a:pt x="863" y="573"/>
                  </a:cubicBezTo>
                  <a:cubicBezTo>
                    <a:pt x="858" y="573"/>
                    <a:pt x="852" y="573"/>
                    <a:pt x="847" y="573"/>
                  </a:cubicBezTo>
                  <a:cubicBezTo>
                    <a:pt x="847" y="572"/>
                    <a:pt x="847" y="571"/>
                    <a:pt x="847" y="570"/>
                  </a:cubicBezTo>
                  <a:close/>
                  <a:moveTo>
                    <a:pt x="870" y="0"/>
                  </a:moveTo>
                  <a:cubicBezTo>
                    <a:pt x="875" y="0"/>
                    <a:pt x="881" y="0"/>
                    <a:pt x="886" y="0"/>
                  </a:cubicBezTo>
                  <a:cubicBezTo>
                    <a:pt x="886" y="1"/>
                    <a:pt x="886" y="2"/>
                    <a:pt x="886" y="4"/>
                  </a:cubicBezTo>
                  <a:cubicBezTo>
                    <a:pt x="881" y="4"/>
                    <a:pt x="875" y="4"/>
                    <a:pt x="870" y="4"/>
                  </a:cubicBezTo>
                  <a:cubicBezTo>
                    <a:pt x="870" y="2"/>
                    <a:pt x="870" y="1"/>
                    <a:pt x="870" y="0"/>
                  </a:cubicBezTo>
                  <a:close/>
                  <a:moveTo>
                    <a:pt x="870" y="57"/>
                  </a:moveTo>
                  <a:cubicBezTo>
                    <a:pt x="875" y="57"/>
                    <a:pt x="881" y="57"/>
                    <a:pt x="886" y="57"/>
                  </a:cubicBezTo>
                  <a:cubicBezTo>
                    <a:pt x="886" y="58"/>
                    <a:pt x="886" y="59"/>
                    <a:pt x="886" y="60"/>
                  </a:cubicBezTo>
                  <a:cubicBezTo>
                    <a:pt x="881" y="60"/>
                    <a:pt x="875" y="60"/>
                    <a:pt x="870" y="60"/>
                  </a:cubicBezTo>
                  <a:cubicBezTo>
                    <a:pt x="870" y="59"/>
                    <a:pt x="870" y="58"/>
                    <a:pt x="870" y="57"/>
                  </a:cubicBezTo>
                  <a:close/>
                  <a:moveTo>
                    <a:pt x="870" y="114"/>
                  </a:moveTo>
                  <a:cubicBezTo>
                    <a:pt x="875" y="114"/>
                    <a:pt x="881" y="114"/>
                    <a:pt x="886" y="114"/>
                  </a:cubicBezTo>
                  <a:cubicBezTo>
                    <a:pt x="886" y="115"/>
                    <a:pt x="886" y="116"/>
                    <a:pt x="886" y="117"/>
                  </a:cubicBezTo>
                  <a:cubicBezTo>
                    <a:pt x="881" y="117"/>
                    <a:pt x="875" y="117"/>
                    <a:pt x="870" y="117"/>
                  </a:cubicBezTo>
                  <a:cubicBezTo>
                    <a:pt x="870" y="116"/>
                    <a:pt x="870" y="115"/>
                    <a:pt x="870" y="114"/>
                  </a:cubicBezTo>
                  <a:close/>
                  <a:moveTo>
                    <a:pt x="870" y="171"/>
                  </a:moveTo>
                  <a:cubicBezTo>
                    <a:pt x="875" y="171"/>
                    <a:pt x="881" y="171"/>
                    <a:pt x="886" y="171"/>
                  </a:cubicBezTo>
                  <a:cubicBezTo>
                    <a:pt x="886" y="172"/>
                    <a:pt x="886" y="173"/>
                    <a:pt x="886" y="174"/>
                  </a:cubicBezTo>
                  <a:cubicBezTo>
                    <a:pt x="881" y="174"/>
                    <a:pt x="875" y="174"/>
                    <a:pt x="870" y="174"/>
                  </a:cubicBezTo>
                  <a:cubicBezTo>
                    <a:pt x="870" y="173"/>
                    <a:pt x="870" y="172"/>
                    <a:pt x="870" y="171"/>
                  </a:cubicBezTo>
                  <a:close/>
                  <a:moveTo>
                    <a:pt x="870" y="228"/>
                  </a:moveTo>
                  <a:cubicBezTo>
                    <a:pt x="875" y="228"/>
                    <a:pt x="881" y="228"/>
                    <a:pt x="886" y="228"/>
                  </a:cubicBezTo>
                  <a:cubicBezTo>
                    <a:pt x="886" y="229"/>
                    <a:pt x="886" y="230"/>
                    <a:pt x="886" y="231"/>
                  </a:cubicBezTo>
                  <a:cubicBezTo>
                    <a:pt x="881" y="231"/>
                    <a:pt x="875" y="231"/>
                    <a:pt x="870" y="231"/>
                  </a:cubicBezTo>
                  <a:cubicBezTo>
                    <a:pt x="870" y="230"/>
                    <a:pt x="870" y="229"/>
                    <a:pt x="870" y="228"/>
                  </a:cubicBezTo>
                  <a:close/>
                  <a:moveTo>
                    <a:pt x="870" y="285"/>
                  </a:moveTo>
                  <a:cubicBezTo>
                    <a:pt x="875" y="285"/>
                    <a:pt x="881" y="285"/>
                    <a:pt x="886" y="285"/>
                  </a:cubicBezTo>
                  <a:cubicBezTo>
                    <a:pt x="886" y="286"/>
                    <a:pt x="886" y="287"/>
                    <a:pt x="886" y="288"/>
                  </a:cubicBezTo>
                  <a:cubicBezTo>
                    <a:pt x="881" y="288"/>
                    <a:pt x="875" y="288"/>
                    <a:pt x="870" y="288"/>
                  </a:cubicBezTo>
                  <a:cubicBezTo>
                    <a:pt x="870" y="287"/>
                    <a:pt x="870" y="286"/>
                    <a:pt x="870" y="285"/>
                  </a:cubicBezTo>
                  <a:close/>
                  <a:moveTo>
                    <a:pt x="870" y="342"/>
                  </a:moveTo>
                  <a:cubicBezTo>
                    <a:pt x="875" y="342"/>
                    <a:pt x="881" y="342"/>
                    <a:pt x="886" y="342"/>
                  </a:cubicBezTo>
                  <a:cubicBezTo>
                    <a:pt x="886" y="343"/>
                    <a:pt x="886" y="344"/>
                    <a:pt x="886" y="345"/>
                  </a:cubicBezTo>
                  <a:cubicBezTo>
                    <a:pt x="881" y="345"/>
                    <a:pt x="875" y="345"/>
                    <a:pt x="870" y="345"/>
                  </a:cubicBezTo>
                  <a:cubicBezTo>
                    <a:pt x="870" y="344"/>
                    <a:pt x="870" y="343"/>
                    <a:pt x="870" y="342"/>
                  </a:cubicBezTo>
                  <a:close/>
                  <a:moveTo>
                    <a:pt x="870" y="399"/>
                  </a:moveTo>
                  <a:cubicBezTo>
                    <a:pt x="875" y="399"/>
                    <a:pt x="881" y="399"/>
                    <a:pt x="886" y="399"/>
                  </a:cubicBezTo>
                  <a:cubicBezTo>
                    <a:pt x="886" y="400"/>
                    <a:pt x="886" y="401"/>
                    <a:pt x="886" y="402"/>
                  </a:cubicBezTo>
                  <a:cubicBezTo>
                    <a:pt x="881" y="402"/>
                    <a:pt x="875" y="402"/>
                    <a:pt x="870" y="402"/>
                  </a:cubicBezTo>
                  <a:cubicBezTo>
                    <a:pt x="870" y="401"/>
                    <a:pt x="870" y="400"/>
                    <a:pt x="870" y="399"/>
                  </a:cubicBezTo>
                  <a:close/>
                  <a:moveTo>
                    <a:pt x="870" y="459"/>
                  </a:moveTo>
                  <a:cubicBezTo>
                    <a:pt x="870" y="458"/>
                    <a:pt x="870" y="457"/>
                    <a:pt x="870" y="456"/>
                  </a:cubicBezTo>
                  <a:cubicBezTo>
                    <a:pt x="875" y="456"/>
                    <a:pt x="881" y="456"/>
                    <a:pt x="886" y="456"/>
                  </a:cubicBezTo>
                  <a:cubicBezTo>
                    <a:pt x="886" y="457"/>
                    <a:pt x="886" y="458"/>
                    <a:pt x="886" y="459"/>
                  </a:cubicBezTo>
                  <a:cubicBezTo>
                    <a:pt x="881" y="459"/>
                    <a:pt x="875" y="459"/>
                    <a:pt x="870" y="459"/>
                  </a:cubicBezTo>
                  <a:close/>
                  <a:moveTo>
                    <a:pt x="870" y="513"/>
                  </a:moveTo>
                  <a:cubicBezTo>
                    <a:pt x="875" y="513"/>
                    <a:pt x="881" y="513"/>
                    <a:pt x="886" y="513"/>
                  </a:cubicBezTo>
                  <a:cubicBezTo>
                    <a:pt x="886" y="514"/>
                    <a:pt x="886" y="515"/>
                    <a:pt x="886" y="516"/>
                  </a:cubicBezTo>
                  <a:cubicBezTo>
                    <a:pt x="881" y="516"/>
                    <a:pt x="875" y="516"/>
                    <a:pt x="870" y="516"/>
                  </a:cubicBezTo>
                  <a:cubicBezTo>
                    <a:pt x="870" y="515"/>
                    <a:pt x="870" y="514"/>
                    <a:pt x="870" y="513"/>
                  </a:cubicBezTo>
                  <a:close/>
                  <a:moveTo>
                    <a:pt x="870" y="570"/>
                  </a:moveTo>
                  <a:cubicBezTo>
                    <a:pt x="875" y="570"/>
                    <a:pt x="881" y="570"/>
                    <a:pt x="886" y="570"/>
                  </a:cubicBezTo>
                  <a:cubicBezTo>
                    <a:pt x="886" y="571"/>
                    <a:pt x="886" y="572"/>
                    <a:pt x="886" y="573"/>
                  </a:cubicBezTo>
                  <a:cubicBezTo>
                    <a:pt x="881" y="573"/>
                    <a:pt x="875" y="573"/>
                    <a:pt x="870" y="573"/>
                  </a:cubicBezTo>
                  <a:cubicBezTo>
                    <a:pt x="870" y="572"/>
                    <a:pt x="870" y="571"/>
                    <a:pt x="870" y="570"/>
                  </a:cubicBezTo>
                  <a:close/>
                  <a:moveTo>
                    <a:pt x="893" y="0"/>
                  </a:moveTo>
                  <a:cubicBezTo>
                    <a:pt x="898" y="0"/>
                    <a:pt x="904" y="0"/>
                    <a:pt x="909" y="0"/>
                  </a:cubicBezTo>
                  <a:cubicBezTo>
                    <a:pt x="909" y="1"/>
                    <a:pt x="909" y="2"/>
                    <a:pt x="909" y="4"/>
                  </a:cubicBezTo>
                  <a:cubicBezTo>
                    <a:pt x="904" y="4"/>
                    <a:pt x="898" y="4"/>
                    <a:pt x="893" y="4"/>
                  </a:cubicBezTo>
                  <a:cubicBezTo>
                    <a:pt x="893" y="2"/>
                    <a:pt x="893" y="1"/>
                    <a:pt x="893" y="0"/>
                  </a:cubicBezTo>
                  <a:close/>
                  <a:moveTo>
                    <a:pt x="893" y="57"/>
                  </a:moveTo>
                  <a:cubicBezTo>
                    <a:pt x="898" y="57"/>
                    <a:pt x="904" y="57"/>
                    <a:pt x="909" y="57"/>
                  </a:cubicBezTo>
                  <a:cubicBezTo>
                    <a:pt x="909" y="58"/>
                    <a:pt x="909" y="59"/>
                    <a:pt x="909" y="60"/>
                  </a:cubicBezTo>
                  <a:cubicBezTo>
                    <a:pt x="904" y="60"/>
                    <a:pt x="898" y="60"/>
                    <a:pt x="893" y="60"/>
                  </a:cubicBezTo>
                  <a:cubicBezTo>
                    <a:pt x="893" y="59"/>
                    <a:pt x="893" y="58"/>
                    <a:pt x="893" y="57"/>
                  </a:cubicBezTo>
                  <a:close/>
                  <a:moveTo>
                    <a:pt x="893" y="114"/>
                  </a:moveTo>
                  <a:cubicBezTo>
                    <a:pt x="898" y="114"/>
                    <a:pt x="904" y="114"/>
                    <a:pt x="909" y="114"/>
                  </a:cubicBezTo>
                  <a:cubicBezTo>
                    <a:pt x="909" y="115"/>
                    <a:pt x="909" y="116"/>
                    <a:pt x="909" y="117"/>
                  </a:cubicBezTo>
                  <a:cubicBezTo>
                    <a:pt x="904" y="117"/>
                    <a:pt x="898" y="117"/>
                    <a:pt x="893" y="117"/>
                  </a:cubicBezTo>
                  <a:cubicBezTo>
                    <a:pt x="893" y="116"/>
                    <a:pt x="893" y="115"/>
                    <a:pt x="893" y="114"/>
                  </a:cubicBezTo>
                  <a:close/>
                  <a:moveTo>
                    <a:pt x="893" y="171"/>
                  </a:moveTo>
                  <a:cubicBezTo>
                    <a:pt x="898" y="171"/>
                    <a:pt x="904" y="171"/>
                    <a:pt x="909" y="171"/>
                  </a:cubicBezTo>
                  <a:cubicBezTo>
                    <a:pt x="909" y="172"/>
                    <a:pt x="909" y="173"/>
                    <a:pt x="909" y="174"/>
                  </a:cubicBezTo>
                  <a:cubicBezTo>
                    <a:pt x="904" y="174"/>
                    <a:pt x="898" y="174"/>
                    <a:pt x="893" y="174"/>
                  </a:cubicBezTo>
                  <a:cubicBezTo>
                    <a:pt x="893" y="173"/>
                    <a:pt x="893" y="172"/>
                    <a:pt x="893" y="171"/>
                  </a:cubicBezTo>
                  <a:close/>
                  <a:moveTo>
                    <a:pt x="893" y="228"/>
                  </a:moveTo>
                  <a:cubicBezTo>
                    <a:pt x="898" y="228"/>
                    <a:pt x="904" y="228"/>
                    <a:pt x="909" y="228"/>
                  </a:cubicBezTo>
                  <a:cubicBezTo>
                    <a:pt x="909" y="229"/>
                    <a:pt x="909" y="230"/>
                    <a:pt x="909" y="231"/>
                  </a:cubicBezTo>
                  <a:cubicBezTo>
                    <a:pt x="904" y="231"/>
                    <a:pt x="898" y="231"/>
                    <a:pt x="893" y="231"/>
                  </a:cubicBezTo>
                  <a:cubicBezTo>
                    <a:pt x="893" y="230"/>
                    <a:pt x="893" y="229"/>
                    <a:pt x="893" y="228"/>
                  </a:cubicBezTo>
                  <a:close/>
                  <a:moveTo>
                    <a:pt x="893" y="285"/>
                  </a:moveTo>
                  <a:cubicBezTo>
                    <a:pt x="898" y="285"/>
                    <a:pt x="904" y="285"/>
                    <a:pt x="909" y="285"/>
                  </a:cubicBezTo>
                  <a:cubicBezTo>
                    <a:pt x="909" y="286"/>
                    <a:pt x="909" y="287"/>
                    <a:pt x="909" y="288"/>
                  </a:cubicBezTo>
                  <a:cubicBezTo>
                    <a:pt x="904" y="288"/>
                    <a:pt x="898" y="288"/>
                    <a:pt x="893" y="288"/>
                  </a:cubicBezTo>
                  <a:cubicBezTo>
                    <a:pt x="893" y="287"/>
                    <a:pt x="893" y="286"/>
                    <a:pt x="893" y="285"/>
                  </a:cubicBezTo>
                  <a:close/>
                  <a:moveTo>
                    <a:pt x="893" y="342"/>
                  </a:moveTo>
                  <a:cubicBezTo>
                    <a:pt x="898" y="342"/>
                    <a:pt x="904" y="342"/>
                    <a:pt x="909" y="342"/>
                  </a:cubicBezTo>
                  <a:cubicBezTo>
                    <a:pt x="909" y="343"/>
                    <a:pt x="909" y="344"/>
                    <a:pt x="909" y="345"/>
                  </a:cubicBezTo>
                  <a:cubicBezTo>
                    <a:pt x="904" y="345"/>
                    <a:pt x="898" y="345"/>
                    <a:pt x="893" y="345"/>
                  </a:cubicBezTo>
                  <a:cubicBezTo>
                    <a:pt x="893" y="344"/>
                    <a:pt x="893" y="343"/>
                    <a:pt x="893" y="342"/>
                  </a:cubicBezTo>
                  <a:close/>
                  <a:moveTo>
                    <a:pt x="893" y="399"/>
                  </a:moveTo>
                  <a:cubicBezTo>
                    <a:pt x="898" y="399"/>
                    <a:pt x="904" y="399"/>
                    <a:pt x="909" y="399"/>
                  </a:cubicBezTo>
                  <a:cubicBezTo>
                    <a:pt x="909" y="400"/>
                    <a:pt x="909" y="401"/>
                    <a:pt x="909" y="402"/>
                  </a:cubicBezTo>
                  <a:cubicBezTo>
                    <a:pt x="904" y="402"/>
                    <a:pt x="898" y="402"/>
                    <a:pt x="893" y="402"/>
                  </a:cubicBezTo>
                  <a:cubicBezTo>
                    <a:pt x="893" y="401"/>
                    <a:pt x="893" y="400"/>
                    <a:pt x="893" y="399"/>
                  </a:cubicBezTo>
                  <a:close/>
                  <a:moveTo>
                    <a:pt x="893" y="459"/>
                  </a:moveTo>
                  <a:cubicBezTo>
                    <a:pt x="893" y="458"/>
                    <a:pt x="893" y="457"/>
                    <a:pt x="893" y="456"/>
                  </a:cubicBezTo>
                  <a:cubicBezTo>
                    <a:pt x="898" y="456"/>
                    <a:pt x="904" y="456"/>
                    <a:pt x="909" y="456"/>
                  </a:cubicBezTo>
                  <a:cubicBezTo>
                    <a:pt x="909" y="457"/>
                    <a:pt x="909" y="458"/>
                    <a:pt x="909" y="459"/>
                  </a:cubicBezTo>
                  <a:cubicBezTo>
                    <a:pt x="904" y="459"/>
                    <a:pt x="898" y="459"/>
                    <a:pt x="893" y="459"/>
                  </a:cubicBezTo>
                  <a:close/>
                  <a:moveTo>
                    <a:pt x="893" y="513"/>
                  </a:moveTo>
                  <a:cubicBezTo>
                    <a:pt x="898" y="513"/>
                    <a:pt x="904" y="513"/>
                    <a:pt x="909" y="513"/>
                  </a:cubicBezTo>
                  <a:cubicBezTo>
                    <a:pt x="909" y="514"/>
                    <a:pt x="909" y="515"/>
                    <a:pt x="909" y="516"/>
                  </a:cubicBezTo>
                  <a:cubicBezTo>
                    <a:pt x="904" y="516"/>
                    <a:pt x="898" y="516"/>
                    <a:pt x="893" y="516"/>
                  </a:cubicBezTo>
                  <a:cubicBezTo>
                    <a:pt x="893" y="515"/>
                    <a:pt x="893" y="514"/>
                    <a:pt x="893" y="513"/>
                  </a:cubicBezTo>
                  <a:close/>
                  <a:moveTo>
                    <a:pt x="893" y="570"/>
                  </a:moveTo>
                  <a:cubicBezTo>
                    <a:pt x="898" y="570"/>
                    <a:pt x="904" y="570"/>
                    <a:pt x="909" y="570"/>
                  </a:cubicBezTo>
                  <a:cubicBezTo>
                    <a:pt x="909" y="571"/>
                    <a:pt x="909" y="572"/>
                    <a:pt x="909" y="573"/>
                  </a:cubicBezTo>
                  <a:cubicBezTo>
                    <a:pt x="904" y="573"/>
                    <a:pt x="898" y="573"/>
                    <a:pt x="893" y="573"/>
                  </a:cubicBezTo>
                  <a:cubicBezTo>
                    <a:pt x="893" y="572"/>
                    <a:pt x="893" y="571"/>
                    <a:pt x="893" y="570"/>
                  </a:cubicBezTo>
                  <a:close/>
                  <a:moveTo>
                    <a:pt x="916" y="0"/>
                  </a:moveTo>
                  <a:cubicBezTo>
                    <a:pt x="921" y="0"/>
                    <a:pt x="927" y="0"/>
                    <a:pt x="932" y="0"/>
                  </a:cubicBezTo>
                  <a:cubicBezTo>
                    <a:pt x="932" y="1"/>
                    <a:pt x="932" y="2"/>
                    <a:pt x="932" y="4"/>
                  </a:cubicBezTo>
                  <a:cubicBezTo>
                    <a:pt x="927" y="4"/>
                    <a:pt x="921" y="4"/>
                    <a:pt x="916" y="4"/>
                  </a:cubicBezTo>
                  <a:cubicBezTo>
                    <a:pt x="916" y="2"/>
                    <a:pt x="916" y="1"/>
                    <a:pt x="916" y="0"/>
                  </a:cubicBezTo>
                  <a:close/>
                  <a:moveTo>
                    <a:pt x="916" y="57"/>
                  </a:moveTo>
                  <a:cubicBezTo>
                    <a:pt x="921" y="57"/>
                    <a:pt x="927" y="57"/>
                    <a:pt x="932" y="57"/>
                  </a:cubicBezTo>
                  <a:cubicBezTo>
                    <a:pt x="932" y="58"/>
                    <a:pt x="932" y="59"/>
                    <a:pt x="932" y="60"/>
                  </a:cubicBezTo>
                  <a:cubicBezTo>
                    <a:pt x="927" y="60"/>
                    <a:pt x="921" y="60"/>
                    <a:pt x="916" y="60"/>
                  </a:cubicBezTo>
                  <a:cubicBezTo>
                    <a:pt x="916" y="59"/>
                    <a:pt x="916" y="58"/>
                    <a:pt x="916" y="57"/>
                  </a:cubicBezTo>
                  <a:close/>
                  <a:moveTo>
                    <a:pt x="916" y="114"/>
                  </a:moveTo>
                  <a:cubicBezTo>
                    <a:pt x="921" y="114"/>
                    <a:pt x="927" y="114"/>
                    <a:pt x="932" y="114"/>
                  </a:cubicBezTo>
                  <a:cubicBezTo>
                    <a:pt x="932" y="115"/>
                    <a:pt x="932" y="116"/>
                    <a:pt x="932" y="117"/>
                  </a:cubicBezTo>
                  <a:cubicBezTo>
                    <a:pt x="927" y="117"/>
                    <a:pt x="921" y="117"/>
                    <a:pt x="916" y="117"/>
                  </a:cubicBezTo>
                  <a:cubicBezTo>
                    <a:pt x="916" y="116"/>
                    <a:pt x="916" y="115"/>
                    <a:pt x="916" y="114"/>
                  </a:cubicBezTo>
                  <a:close/>
                  <a:moveTo>
                    <a:pt x="916" y="171"/>
                  </a:moveTo>
                  <a:cubicBezTo>
                    <a:pt x="921" y="171"/>
                    <a:pt x="927" y="171"/>
                    <a:pt x="932" y="171"/>
                  </a:cubicBezTo>
                  <a:cubicBezTo>
                    <a:pt x="932" y="172"/>
                    <a:pt x="932" y="173"/>
                    <a:pt x="932" y="174"/>
                  </a:cubicBezTo>
                  <a:cubicBezTo>
                    <a:pt x="927" y="174"/>
                    <a:pt x="921" y="174"/>
                    <a:pt x="916" y="174"/>
                  </a:cubicBezTo>
                  <a:cubicBezTo>
                    <a:pt x="916" y="173"/>
                    <a:pt x="916" y="172"/>
                    <a:pt x="916" y="171"/>
                  </a:cubicBezTo>
                  <a:close/>
                  <a:moveTo>
                    <a:pt x="916" y="228"/>
                  </a:moveTo>
                  <a:cubicBezTo>
                    <a:pt x="921" y="228"/>
                    <a:pt x="927" y="228"/>
                    <a:pt x="932" y="228"/>
                  </a:cubicBezTo>
                  <a:cubicBezTo>
                    <a:pt x="932" y="229"/>
                    <a:pt x="932" y="230"/>
                    <a:pt x="932" y="231"/>
                  </a:cubicBezTo>
                  <a:cubicBezTo>
                    <a:pt x="927" y="231"/>
                    <a:pt x="921" y="231"/>
                    <a:pt x="916" y="231"/>
                  </a:cubicBezTo>
                  <a:cubicBezTo>
                    <a:pt x="916" y="230"/>
                    <a:pt x="916" y="229"/>
                    <a:pt x="916" y="228"/>
                  </a:cubicBezTo>
                  <a:close/>
                  <a:moveTo>
                    <a:pt x="916" y="285"/>
                  </a:moveTo>
                  <a:cubicBezTo>
                    <a:pt x="921" y="285"/>
                    <a:pt x="927" y="285"/>
                    <a:pt x="932" y="285"/>
                  </a:cubicBezTo>
                  <a:cubicBezTo>
                    <a:pt x="932" y="286"/>
                    <a:pt x="932" y="287"/>
                    <a:pt x="932" y="288"/>
                  </a:cubicBezTo>
                  <a:cubicBezTo>
                    <a:pt x="927" y="288"/>
                    <a:pt x="921" y="288"/>
                    <a:pt x="916" y="288"/>
                  </a:cubicBezTo>
                  <a:cubicBezTo>
                    <a:pt x="916" y="287"/>
                    <a:pt x="916" y="286"/>
                    <a:pt x="916" y="285"/>
                  </a:cubicBezTo>
                  <a:close/>
                  <a:moveTo>
                    <a:pt x="916" y="342"/>
                  </a:moveTo>
                  <a:cubicBezTo>
                    <a:pt x="921" y="342"/>
                    <a:pt x="927" y="342"/>
                    <a:pt x="932" y="342"/>
                  </a:cubicBezTo>
                  <a:cubicBezTo>
                    <a:pt x="932" y="343"/>
                    <a:pt x="932" y="344"/>
                    <a:pt x="932" y="345"/>
                  </a:cubicBezTo>
                  <a:cubicBezTo>
                    <a:pt x="927" y="345"/>
                    <a:pt x="921" y="345"/>
                    <a:pt x="916" y="345"/>
                  </a:cubicBezTo>
                  <a:cubicBezTo>
                    <a:pt x="916" y="344"/>
                    <a:pt x="916" y="343"/>
                    <a:pt x="916" y="342"/>
                  </a:cubicBezTo>
                  <a:close/>
                  <a:moveTo>
                    <a:pt x="916" y="399"/>
                  </a:moveTo>
                  <a:cubicBezTo>
                    <a:pt x="921" y="399"/>
                    <a:pt x="927" y="399"/>
                    <a:pt x="932" y="399"/>
                  </a:cubicBezTo>
                  <a:cubicBezTo>
                    <a:pt x="932" y="400"/>
                    <a:pt x="932" y="401"/>
                    <a:pt x="932" y="402"/>
                  </a:cubicBezTo>
                  <a:cubicBezTo>
                    <a:pt x="927" y="402"/>
                    <a:pt x="921" y="402"/>
                    <a:pt x="916" y="402"/>
                  </a:cubicBezTo>
                  <a:cubicBezTo>
                    <a:pt x="916" y="401"/>
                    <a:pt x="916" y="400"/>
                    <a:pt x="916" y="399"/>
                  </a:cubicBezTo>
                  <a:close/>
                  <a:moveTo>
                    <a:pt x="916" y="459"/>
                  </a:moveTo>
                  <a:cubicBezTo>
                    <a:pt x="916" y="458"/>
                    <a:pt x="916" y="457"/>
                    <a:pt x="916" y="456"/>
                  </a:cubicBezTo>
                  <a:cubicBezTo>
                    <a:pt x="921" y="456"/>
                    <a:pt x="927" y="456"/>
                    <a:pt x="932" y="456"/>
                  </a:cubicBezTo>
                  <a:cubicBezTo>
                    <a:pt x="932" y="457"/>
                    <a:pt x="932" y="458"/>
                    <a:pt x="932" y="459"/>
                  </a:cubicBezTo>
                  <a:cubicBezTo>
                    <a:pt x="927" y="459"/>
                    <a:pt x="921" y="459"/>
                    <a:pt x="916" y="459"/>
                  </a:cubicBezTo>
                  <a:close/>
                  <a:moveTo>
                    <a:pt x="916" y="513"/>
                  </a:moveTo>
                  <a:cubicBezTo>
                    <a:pt x="921" y="513"/>
                    <a:pt x="927" y="513"/>
                    <a:pt x="932" y="513"/>
                  </a:cubicBezTo>
                  <a:cubicBezTo>
                    <a:pt x="932" y="514"/>
                    <a:pt x="932" y="515"/>
                    <a:pt x="932" y="516"/>
                  </a:cubicBezTo>
                  <a:cubicBezTo>
                    <a:pt x="927" y="516"/>
                    <a:pt x="921" y="516"/>
                    <a:pt x="916" y="516"/>
                  </a:cubicBezTo>
                  <a:cubicBezTo>
                    <a:pt x="916" y="515"/>
                    <a:pt x="916" y="514"/>
                    <a:pt x="916" y="513"/>
                  </a:cubicBezTo>
                  <a:close/>
                  <a:moveTo>
                    <a:pt x="916" y="570"/>
                  </a:moveTo>
                  <a:cubicBezTo>
                    <a:pt x="921" y="570"/>
                    <a:pt x="927" y="570"/>
                    <a:pt x="932" y="570"/>
                  </a:cubicBezTo>
                  <a:cubicBezTo>
                    <a:pt x="932" y="571"/>
                    <a:pt x="932" y="572"/>
                    <a:pt x="932" y="573"/>
                  </a:cubicBezTo>
                  <a:cubicBezTo>
                    <a:pt x="927" y="573"/>
                    <a:pt x="921" y="573"/>
                    <a:pt x="916" y="573"/>
                  </a:cubicBezTo>
                  <a:cubicBezTo>
                    <a:pt x="916" y="572"/>
                    <a:pt x="916" y="571"/>
                    <a:pt x="916" y="570"/>
                  </a:cubicBezTo>
                  <a:close/>
                  <a:moveTo>
                    <a:pt x="939" y="0"/>
                  </a:moveTo>
                  <a:cubicBezTo>
                    <a:pt x="944" y="0"/>
                    <a:pt x="949" y="0"/>
                    <a:pt x="955" y="0"/>
                  </a:cubicBezTo>
                  <a:cubicBezTo>
                    <a:pt x="955" y="1"/>
                    <a:pt x="955" y="2"/>
                    <a:pt x="955" y="4"/>
                  </a:cubicBezTo>
                  <a:cubicBezTo>
                    <a:pt x="949" y="4"/>
                    <a:pt x="944" y="4"/>
                    <a:pt x="939" y="4"/>
                  </a:cubicBezTo>
                  <a:cubicBezTo>
                    <a:pt x="939" y="2"/>
                    <a:pt x="939" y="1"/>
                    <a:pt x="939" y="0"/>
                  </a:cubicBezTo>
                  <a:close/>
                  <a:moveTo>
                    <a:pt x="939" y="57"/>
                  </a:moveTo>
                  <a:cubicBezTo>
                    <a:pt x="944" y="57"/>
                    <a:pt x="949" y="57"/>
                    <a:pt x="955" y="57"/>
                  </a:cubicBezTo>
                  <a:cubicBezTo>
                    <a:pt x="955" y="58"/>
                    <a:pt x="955" y="59"/>
                    <a:pt x="955" y="60"/>
                  </a:cubicBezTo>
                  <a:cubicBezTo>
                    <a:pt x="949" y="60"/>
                    <a:pt x="944" y="60"/>
                    <a:pt x="939" y="60"/>
                  </a:cubicBezTo>
                  <a:cubicBezTo>
                    <a:pt x="939" y="59"/>
                    <a:pt x="939" y="58"/>
                    <a:pt x="939" y="57"/>
                  </a:cubicBezTo>
                  <a:close/>
                  <a:moveTo>
                    <a:pt x="939" y="114"/>
                  </a:moveTo>
                  <a:cubicBezTo>
                    <a:pt x="944" y="114"/>
                    <a:pt x="949" y="114"/>
                    <a:pt x="955" y="114"/>
                  </a:cubicBezTo>
                  <a:cubicBezTo>
                    <a:pt x="955" y="115"/>
                    <a:pt x="955" y="116"/>
                    <a:pt x="955" y="117"/>
                  </a:cubicBezTo>
                  <a:cubicBezTo>
                    <a:pt x="949" y="117"/>
                    <a:pt x="944" y="117"/>
                    <a:pt x="939" y="117"/>
                  </a:cubicBezTo>
                  <a:cubicBezTo>
                    <a:pt x="939" y="116"/>
                    <a:pt x="939" y="115"/>
                    <a:pt x="939" y="114"/>
                  </a:cubicBezTo>
                  <a:close/>
                  <a:moveTo>
                    <a:pt x="939" y="171"/>
                  </a:moveTo>
                  <a:cubicBezTo>
                    <a:pt x="944" y="171"/>
                    <a:pt x="949" y="171"/>
                    <a:pt x="955" y="171"/>
                  </a:cubicBezTo>
                  <a:cubicBezTo>
                    <a:pt x="955" y="172"/>
                    <a:pt x="955" y="173"/>
                    <a:pt x="955" y="174"/>
                  </a:cubicBezTo>
                  <a:cubicBezTo>
                    <a:pt x="949" y="174"/>
                    <a:pt x="944" y="174"/>
                    <a:pt x="939" y="174"/>
                  </a:cubicBezTo>
                  <a:cubicBezTo>
                    <a:pt x="939" y="173"/>
                    <a:pt x="939" y="172"/>
                    <a:pt x="939" y="171"/>
                  </a:cubicBezTo>
                  <a:close/>
                  <a:moveTo>
                    <a:pt x="939" y="228"/>
                  </a:moveTo>
                  <a:cubicBezTo>
                    <a:pt x="944" y="228"/>
                    <a:pt x="949" y="228"/>
                    <a:pt x="955" y="228"/>
                  </a:cubicBezTo>
                  <a:cubicBezTo>
                    <a:pt x="955" y="229"/>
                    <a:pt x="955" y="230"/>
                    <a:pt x="955" y="231"/>
                  </a:cubicBezTo>
                  <a:cubicBezTo>
                    <a:pt x="949" y="231"/>
                    <a:pt x="944" y="231"/>
                    <a:pt x="939" y="231"/>
                  </a:cubicBezTo>
                  <a:cubicBezTo>
                    <a:pt x="939" y="230"/>
                    <a:pt x="939" y="229"/>
                    <a:pt x="939" y="228"/>
                  </a:cubicBezTo>
                  <a:close/>
                  <a:moveTo>
                    <a:pt x="939" y="285"/>
                  </a:moveTo>
                  <a:cubicBezTo>
                    <a:pt x="944" y="285"/>
                    <a:pt x="949" y="285"/>
                    <a:pt x="955" y="285"/>
                  </a:cubicBezTo>
                  <a:cubicBezTo>
                    <a:pt x="955" y="286"/>
                    <a:pt x="955" y="287"/>
                    <a:pt x="955" y="288"/>
                  </a:cubicBezTo>
                  <a:cubicBezTo>
                    <a:pt x="949" y="288"/>
                    <a:pt x="944" y="288"/>
                    <a:pt x="939" y="288"/>
                  </a:cubicBezTo>
                  <a:cubicBezTo>
                    <a:pt x="939" y="287"/>
                    <a:pt x="939" y="286"/>
                    <a:pt x="939" y="285"/>
                  </a:cubicBezTo>
                  <a:close/>
                  <a:moveTo>
                    <a:pt x="939" y="342"/>
                  </a:moveTo>
                  <a:cubicBezTo>
                    <a:pt x="944" y="342"/>
                    <a:pt x="949" y="342"/>
                    <a:pt x="955" y="342"/>
                  </a:cubicBezTo>
                  <a:cubicBezTo>
                    <a:pt x="955" y="343"/>
                    <a:pt x="955" y="344"/>
                    <a:pt x="955" y="345"/>
                  </a:cubicBezTo>
                  <a:cubicBezTo>
                    <a:pt x="949" y="345"/>
                    <a:pt x="944" y="345"/>
                    <a:pt x="939" y="345"/>
                  </a:cubicBezTo>
                  <a:cubicBezTo>
                    <a:pt x="939" y="344"/>
                    <a:pt x="939" y="343"/>
                    <a:pt x="939" y="342"/>
                  </a:cubicBezTo>
                  <a:close/>
                  <a:moveTo>
                    <a:pt x="939" y="399"/>
                  </a:moveTo>
                  <a:cubicBezTo>
                    <a:pt x="944" y="399"/>
                    <a:pt x="949" y="399"/>
                    <a:pt x="955" y="399"/>
                  </a:cubicBezTo>
                  <a:cubicBezTo>
                    <a:pt x="955" y="400"/>
                    <a:pt x="955" y="401"/>
                    <a:pt x="955" y="402"/>
                  </a:cubicBezTo>
                  <a:cubicBezTo>
                    <a:pt x="949" y="402"/>
                    <a:pt x="944" y="402"/>
                    <a:pt x="939" y="402"/>
                  </a:cubicBezTo>
                  <a:cubicBezTo>
                    <a:pt x="939" y="401"/>
                    <a:pt x="939" y="400"/>
                    <a:pt x="939" y="399"/>
                  </a:cubicBezTo>
                  <a:close/>
                  <a:moveTo>
                    <a:pt x="939" y="459"/>
                  </a:moveTo>
                  <a:cubicBezTo>
                    <a:pt x="939" y="458"/>
                    <a:pt x="939" y="457"/>
                    <a:pt x="939" y="456"/>
                  </a:cubicBezTo>
                  <a:cubicBezTo>
                    <a:pt x="944" y="456"/>
                    <a:pt x="949" y="456"/>
                    <a:pt x="955" y="456"/>
                  </a:cubicBezTo>
                  <a:cubicBezTo>
                    <a:pt x="955" y="457"/>
                    <a:pt x="955" y="458"/>
                    <a:pt x="955" y="459"/>
                  </a:cubicBezTo>
                  <a:cubicBezTo>
                    <a:pt x="949" y="459"/>
                    <a:pt x="944" y="459"/>
                    <a:pt x="939" y="459"/>
                  </a:cubicBezTo>
                  <a:close/>
                  <a:moveTo>
                    <a:pt x="939" y="513"/>
                  </a:moveTo>
                  <a:cubicBezTo>
                    <a:pt x="944" y="513"/>
                    <a:pt x="949" y="513"/>
                    <a:pt x="955" y="513"/>
                  </a:cubicBezTo>
                  <a:cubicBezTo>
                    <a:pt x="955" y="514"/>
                    <a:pt x="955" y="515"/>
                    <a:pt x="955" y="516"/>
                  </a:cubicBezTo>
                  <a:cubicBezTo>
                    <a:pt x="949" y="516"/>
                    <a:pt x="944" y="516"/>
                    <a:pt x="939" y="516"/>
                  </a:cubicBezTo>
                  <a:cubicBezTo>
                    <a:pt x="939" y="515"/>
                    <a:pt x="939" y="514"/>
                    <a:pt x="939" y="513"/>
                  </a:cubicBezTo>
                  <a:close/>
                  <a:moveTo>
                    <a:pt x="939" y="570"/>
                  </a:moveTo>
                  <a:cubicBezTo>
                    <a:pt x="944" y="570"/>
                    <a:pt x="949" y="570"/>
                    <a:pt x="955" y="570"/>
                  </a:cubicBezTo>
                  <a:cubicBezTo>
                    <a:pt x="955" y="571"/>
                    <a:pt x="955" y="572"/>
                    <a:pt x="955" y="573"/>
                  </a:cubicBezTo>
                  <a:cubicBezTo>
                    <a:pt x="949" y="573"/>
                    <a:pt x="944" y="573"/>
                    <a:pt x="939" y="573"/>
                  </a:cubicBezTo>
                  <a:cubicBezTo>
                    <a:pt x="939" y="572"/>
                    <a:pt x="939" y="571"/>
                    <a:pt x="939" y="570"/>
                  </a:cubicBezTo>
                  <a:close/>
                  <a:moveTo>
                    <a:pt x="962" y="0"/>
                  </a:moveTo>
                  <a:cubicBezTo>
                    <a:pt x="967" y="0"/>
                    <a:pt x="972" y="0"/>
                    <a:pt x="978" y="0"/>
                  </a:cubicBezTo>
                  <a:cubicBezTo>
                    <a:pt x="978" y="1"/>
                    <a:pt x="978" y="2"/>
                    <a:pt x="978" y="4"/>
                  </a:cubicBezTo>
                  <a:cubicBezTo>
                    <a:pt x="972" y="4"/>
                    <a:pt x="967" y="4"/>
                    <a:pt x="962" y="4"/>
                  </a:cubicBezTo>
                  <a:cubicBezTo>
                    <a:pt x="962" y="2"/>
                    <a:pt x="962" y="1"/>
                    <a:pt x="962" y="0"/>
                  </a:cubicBezTo>
                  <a:close/>
                  <a:moveTo>
                    <a:pt x="962" y="57"/>
                  </a:moveTo>
                  <a:cubicBezTo>
                    <a:pt x="967" y="57"/>
                    <a:pt x="972" y="57"/>
                    <a:pt x="978" y="57"/>
                  </a:cubicBezTo>
                  <a:cubicBezTo>
                    <a:pt x="978" y="58"/>
                    <a:pt x="978" y="59"/>
                    <a:pt x="978" y="60"/>
                  </a:cubicBezTo>
                  <a:cubicBezTo>
                    <a:pt x="972" y="60"/>
                    <a:pt x="967" y="60"/>
                    <a:pt x="962" y="60"/>
                  </a:cubicBezTo>
                  <a:cubicBezTo>
                    <a:pt x="962" y="59"/>
                    <a:pt x="962" y="58"/>
                    <a:pt x="962" y="57"/>
                  </a:cubicBezTo>
                  <a:close/>
                  <a:moveTo>
                    <a:pt x="962" y="114"/>
                  </a:moveTo>
                  <a:cubicBezTo>
                    <a:pt x="967" y="114"/>
                    <a:pt x="972" y="114"/>
                    <a:pt x="978" y="114"/>
                  </a:cubicBezTo>
                  <a:cubicBezTo>
                    <a:pt x="978" y="115"/>
                    <a:pt x="978" y="116"/>
                    <a:pt x="978" y="117"/>
                  </a:cubicBezTo>
                  <a:cubicBezTo>
                    <a:pt x="972" y="117"/>
                    <a:pt x="967" y="117"/>
                    <a:pt x="962" y="117"/>
                  </a:cubicBezTo>
                  <a:cubicBezTo>
                    <a:pt x="962" y="116"/>
                    <a:pt x="962" y="115"/>
                    <a:pt x="962" y="114"/>
                  </a:cubicBezTo>
                  <a:close/>
                  <a:moveTo>
                    <a:pt x="962" y="171"/>
                  </a:moveTo>
                  <a:cubicBezTo>
                    <a:pt x="967" y="171"/>
                    <a:pt x="972" y="171"/>
                    <a:pt x="978" y="171"/>
                  </a:cubicBezTo>
                  <a:cubicBezTo>
                    <a:pt x="978" y="172"/>
                    <a:pt x="978" y="173"/>
                    <a:pt x="978" y="174"/>
                  </a:cubicBezTo>
                  <a:cubicBezTo>
                    <a:pt x="972" y="174"/>
                    <a:pt x="967" y="174"/>
                    <a:pt x="962" y="174"/>
                  </a:cubicBezTo>
                  <a:cubicBezTo>
                    <a:pt x="962" y="173"/>
                    <a:pt x="962" y="172"/>
                    <a:pt x="962" y="171"/>
                  </a:cubicBezTo>
                  <a:close/>
                  <a:moveTo>
                    <a:pt x="962" y="228"/>
                  </a:moveTo>
                  <a:cubicBezTo>
                    <a:pt x="967" y="228"/>
                    <a:pt x="972" y="228"/>
                    <a:pt x="978" y="228"/>
                  </a:cubicBezTo>
                  <a:cubicBezTo>
                    <a:pt x="978" y="229"/>
                    <a:pt x="978" y="230"/>
                    <a:pt x="978" y="231"/>
                  </a:cubicBezTo>
                  <a:cubicBezTo>
                    <a:pt x="972" y="231"/>
                    <a:pt x="967" y="231"/>
                    <a:pt x="962" y="231"/>
                  </a:cubicBezTo>
                  <a:cubicBezTo>
                    <a:pt x="962" y="230"/>
                    <a:pt x="962" y="229"/>
                    <a:pt x="962" y="228"/>
                  </a:cubicBezTo>
                  <a:close/>
                  <a:moveTo>
                    <a:pt x="962" y="285"/>
                  </a:moveTo>
                  <a:cubicBezTo>
                    <a:pt x="967" y="285"/>
                    <a:pt x="972" y="285"/>
                    <a:pt x="978" y="285"/>
                  </a:cubicBezTo>
                  <a:cubicBezTo>
                    <a:pt x="978" y="286"/>
                    <a:pt x="978" y="287"/>
                    <a:pt x="978" y="288"/>
                  </a:cubicBezTo>
                  <a:cubicBezTo>
                    <a:pt x="972" y="288"/>
                    <a:pt x="967" y="288"/>
                    <a:pt x="962" y="288"/>
                  </a:cubicBezTo>
                  <a:cubicBezTo>
                    <a:pt x="962" y="287"/>
                    <a:pt x="962" y="286"/>
                    <a:pt x="962" y="285"/>
                  </a:cubicBezTo>
                  <a:close/>
                  <a:moveTo>
                    <a:pt x="962" y="342"/>
                  </a:moveTo>
                  <a:cubicBezTo>
                    <a:pt x="967" y="342"/>
                    <a:pt x="972" y="342"/>
                    <a:pt x="978" y="342"/>
                  </a:cubicBezTo>
                  <a:cubicBezTo>
                    <a:pt x="978" y="343"/>
                    <a:pt x="978" y="344"/>
                    <a:pt x="978" y="345"/>
                  </a:cubicBezTo>
                  <a:cubicBezTo>
                    <a:pt x="972" y="345"/>
                    <a:pt x="967" y="345"/>
                    <a:pt x="962" y="345"/>
                  </a:cubicBezTo>
                  <a:cubicBezTo>
                    <a:pt x="962" y="344"/>
                    <a:pt x="962" y="343"/>
                    <a:pt x="962" y="342"/>
                  </a:cubicBezTo>
                  <a:close/>
                  <a:moveTo>
                    <a:pt x="962" y="399"/>
                  </a:moveTo>
                  <a:cubicBezTo>
                    <a:pt x="967" y="399"/>
                    <a:pt x="972" y="399"/>
                    <a:pt x="978" y="399"/>
                  </a:cubicBezTo>
                  <a:cubicBezTo>
                    <a:pt x="978" y="400"/>
                    <a:pt x="978" y="401"/>
                    <a:pt x="978" y="402"/>
                  </a:cubicBezTo>
                  <a:cubicBezTo>
                    <a:pt x="972" y="402"/>
                    <a:pt x="967" y="402"/>
                    <a:pt x="962" y="402"/>
                  </a:cubicBezTo>
                  <a:cubicBezTo>
                    <a:pt x="962" y="401"/>
                    <a:pt x="962" y="400"/>
                    <a:pt x="962" y="399"/>
                  </a:cubicBezTo>
                  <a:close/>
                  <a:moveTo>
                    <a:pt x="962" y="459"/>
                  </a:moveTo>
                  <a:cubicBezTo>
                    <a:pt x="962" y="458"/>
                    <a:pt x="962" y="457"/>
                    <a:pt x="962" y="456"/>
                  </a:cubicBezTo>
                  <a:cubicBezTo>
                    <a:pt x="967" y="456"/>
                    <a:pt x="972" y="456"/>
                    <a:pt x="978" y="456"/>
                  </a:cubicBezTo>
                  <a:cubicBezTo>
                    <a:pt x="978" y="457"/>
                    <a:pt x="978" y="458"/>
                    <a:pt x="978" y="459"/>
                  </a:cubicBezTo>
                  <a:cubicBezTo>
                    <a:pt x="972" y="459"/>
                    <a:pt x="967" y="459"/>
                    <a:pt x="962" y="459"/>
                  </a:cubicBezTo>
                  <a:close/>
                  <a:moveTo>
                    <a:pt x="962" y="513"/>
                  </a:moveTo>
                  <a:cubicBezTo>
                    <a:pt x="967" y="513"/>
                    <a:pt x="972" y="513"/>
                    <a:pt x="978" y="513"/>
                  </a:cubicBezTo>
                  <a:cubicBezTo>
                    <a:pt x="978" y="514"/>
                    <a:pt x="978" y="515"/>
                    <a:pt x="978" y="516"/>
                  </a:cubicBezTo>
                  <a:cubicBezTo>
                    <a:pt x="972" y="516"/>
                    <a:pt x="967" y="516"/>
                    <a:pt x="962" y="516"/>
                  </a:cubicBezTo>
                  <a:cubicBezTo>
                    <a:pt x="962" y="515"/>
                    <a:pt x="962" y="514"/>
                    <a:pt x="962" y="513"/>
                  </a:cubicBezTo>
                  <a:close/>
                  <a:moveTo>
                    <a:pt x="962" y="570"/>
                  </a:moveTo>
                  <a:cubicBezTo>
                    <a:pt x="967" y="570"/>
                    <a:pt x="972" y="570"/>
                    <a:pt x="978" y="570"/>
                  </a:cubicBezTo>
                  <a:cubicBezTo>
                    <a:pt x="978" y="571"/>
                    <a:pt x="978" y="572"/>
                    <a:pt x="978" y="573"/>
                  </a:cubicBezTo>
                  <a:cubicBezTo>
                    <a:pt x="972" y="573"/>
                    <a:pt x="967" y="573"/>
                    <a:pt x="962" y="573"/>
                  </a:cubicBezTo>
                  <a:cubicBezTo>
                    <a:pt x="962" y="572"/>
                    <a:pt x="962" y="571"/>
                    <a:pt x="962" y="570"/>
                  </a:cubicBezTo>
                  <a:close/>
                  <a:moveTo>
                    <a:pt x="984" y="0"/>
                  </a:moveTo>
                  <a:cubicBezTo>
                    <a:pt x="990" y="0"/>
                    <a:pt x="995" y="0"/>
                    <a:pt x="1001" y="0"/>
                  </a:cubicBezTo>
                  <a:cubicBezTo>
                    <a:pt x="1001" y="1"/>
                    <a:pt x="1001" y="2"/>
                    <a:pt x="1001" y="4"/>
                  </a:cubicBezTo>
                  <a:cubicBezTo>
                    <a:pt x="995" y="4"/>
                    <a:pt x="990" y="4"/>
                    <a:pt x="984" y="4"/>
                  </a:cubicBezTo>
                  <a:cubicBezTo>
                    <a:pt x="984" y="2"/>
                    <a:pt x="984" y="1"/>
                    <a:pt x="984" y="0"/>
                  </a:cubicBezTo>
                  <a:close/>
                  <a:moveTo>
                    <a:pt x="984" y="57"/>
                  </a:moveTo>
                  <a:cubicBezTo>
                    <a:pt x="990" y="57"/>
                    <a:pt x="995" y="57"/>
                    <a:pt x="1001" y="57"/>
                  </a:cubicBezTo>
                  <a:cubicBezTo>
                    <a:pt x="1001" y="58"/>
                    <a:pt x="1001" y="59"/>
                    <a:pt x="1001" y="60"/>
                  </a:cubicBezTo>
                  <a:cubicBezTo>
                    <a:pt x="995" y="60"/>
                    <a:pt x="990" y="60"/>
                    <a:pt x="984" y="60"/>
                  </a:cubicBezTo>
                  <a:cubicBezTo>
                    <a:pt x="984" y="59"/>
                    <a:pt x="984" y="58"/>
                    <a:pt x="984" y="57"/>
                  </a:cubicBezTo>
                  <a:close/>
                  <a:moveTo>
                    <a:pt x="984" y="114"/>
                  </a:moveTo>
                  <a:cubicBezTo>
                    <a:pt x="990" y="114"/>
                    <a:pt x="995" y="114"/>
                    <a:pt x="1001" y="114"/>
                  </a:cubicBezTo>
                  <a:cubicBezTo>
                    <a:pt x="1001" y="115"/>
                    <a:pt x="1001" y="116"/>
                    <a:pt x="1001" y="117"/>
                  </a:cubicBezTo>
                  <a:cubicBezTo>
                    <a:pt x="995" y="117"/>
                    <a:pt x="990" y="117"/>
                    <a:pt x="984" y="117"/>
                  </a:cubicBezTo>
                  <a:cubicBezTo>
                    <a:pt x="984" y="116"/>
                    <a:pt x="984" y="115"/>
                    <a:pt x="984" y="114"/>
                  </a:cubicBezTo>
                  <a:close/>
                  <a:moveTo>
                    <a:pt x="984" y="171"/>
                  </a:moveTo>
                  <a:cubicBezTo>
                    <a:pt x="990" y="171"/>
                    <a:pt x="995" y="171"/>
                    <a:pt x="1001" y="171"/>
                  </a:cubicBezTo>
                  <a:cubicBezTo>
                    <a:pt x="1001" y="172"/>
                    <a:pt x="1001" y="173"/>
                    <a:pt x="1001" y="174"/>
                  </a:cubicBezTo>
                  <a:cubicBezTo>
                    <a:pt x="995" y="174"/>
                    <a:pt x="990" y="174"/>
                    <a:pt x="984" y="174"/>
                  </a:cubicBezTo>
                  <a:cubicBezTo>
                    <a:pt x="984" y="173"/>
                    <a:pt x="984" y="172"/>
                    <a:pt x="984" y="171"/>
                  </a:cubicBezTo>
                  <a:close/>
                  <a:moveTo>
                    <a:pt x="984" y="228"/>
                  </a:moveTo>
                  <a:cubicBezTo>
                    <a:pt x="990" y="228"/>
                    <a:pt x="995" y="228"/>
                    <a:pt x="1001" y="228"/>
                  </a:cubicBezTo>
                  <a:cubicBezTo>
                    <a:pt x="1001" y="229"/>
                    <a:pt x="1001" y="230"/>
                    <a:pt x="1001" y="231"/>
                  </a:cubicBezTo>
                  <a:cubicBezTo>
                    <a:pt x="995" y="231"/>
                    <a:pt x="990" y="231"/>
                    <a:pt x="984" y="231"/>
                  </a:cubicBezTo>
                  <a:cubicBezTo>
                    <a:pt x="984" y="230"/>
                    <a:pt x="984" y="229"/>
                    <a:pt x="984" y="228"/>
                  </a:cubicBezTo>
                  <a:close/>
                  <a:moveTo>
                    <a:pt x="984" y="285"/>
                  </a:moveTo>
                  <a:cubicBezTo>
                    <a:pt x="990" y="285"/>
                    <a:pt x="995" y="285"/>
                    <a:pt x="1001" y="285"/>
                  </a:cubicBezTo>
                  <a:cubicBezTo>
                    <a:pt x="1001" y="286"/>
                    <a:pt x="1001" y="287"/>
                    <a:pt x="1001" y="288"/>
                  </a:cubicBezTo>
                  <a:cubicBezTo>
                    <a:pt x="995" y="288"/>
                    <a:pt x="990" y="288"/>
                    <a:pt x="984" y="288"/>
                  </a:cubicBezTo>
                  <a:cubicBezTo>
                    <a:pt x="984" y="287"/>
                    <a:pt x="984" y="286"/>
                    <a:pt x="984" y="285"/>
                  </a:cubicBezTo>
                  <a:close/>
                  <a:moveTo>
                    <a:pt x="984" y="342"/>
                  </a:moveTo>
                  <a:cubicBezTo>
                    <a:pt x="990" y="342"/>
                    <a:pt x="995" y="342"/>
                    <a:pt x="1001" y="342"/>
                  </a:cubicBezTo>
                  <a:cubicBezTo>
                    <a:pt x="1001" y="343"/>
                    <a:pt x="1001" y="344"/>
                    <a:pt x="1001" y="345"/>
                  </a:cubicBezTo>
                  <a:cubicBezTo>
                    <a:pt x="995" y="345"/>
                    <a:pt x="990" y="345"/>
                    <a:pt x="984" y="345"/>
                  </a:cubicBezTo>
                  <a:cubicBezTo>
                    <a:pt x="984" y="344"/>
                    <a:pt x="984" y="343"/>
                    <a:pt x="984" y="342"/>
                  </a:cubicBezTo>
                  <a:close/>
                  <a:moveTo>
                    <a:pt x="984" y="399"/>
                  </a:moveTo>
                  <a:cubicBezTo>
                    <a:pt x="990" y="399"/>
                    <a:pt x="995" y="399"/>
                    <a:pt x="1001" y="399"/>
                  </a:cubicBezTo>
                  <a:cubicBezTo>
                    <a:pt x="1001" y="400"/>
                    <a:pt x="1001" y="401"/>
                    <a:pt x="1001" y="402"/>
                  </a:cubicBezTo>
                  <a:cubicBezTo>
                    <a:pt x="995" y="402"/>
                    <a:pt x="990" y="402"/>
                    <a:pt x="984" y="402"/>
                  </a:cubicBezTo>
                  <a:cubicBezTo>
                    <a:pt x="984" y="401"/>
                    <a:pt x="984" y="400"/>
                    <a:pt x="984" y="399"/>
                  </a:cubicBezTo>
                  <a:close/>
                  <a:moveTo>
                    <a:pt x="984" y="459"/>
                  </a:moveTo>
                  <a:cubicBezTo>
                    <a:pt x="984" y="458"/>
                    <a:pt x="984" y="457"/>
                    <a:pt x="984" y="456"/>
                  </a:cubicBezTo>
                  <a:cubicBezTo>
                    <a:pt x="990" y="456"/>
                    <a:pt x="995" y="456"/>
                    <a:pt x="1001" y="456"/>
                  </a:cubicBezTo>
                  <a:cubicBezTo>
                    <a:pt x="1001" y="457"/>
                    <a:pt x="1001" y="458"/>
                    <a:pt x="1001" y="459"/>
                  </a:cubicBezTo>
                  <a:cubicBezTo>
                    <a:pt x="995" y="459"/>
                    <a:pt x="990" y="459"/>
                    <a:pt x="984" y="459"/>
                  </a:cubicBezTo>
                  <a:close/>
                  <a:moveTo>
                    <a:pt x="984" y="513"/>
                  </a:moveTo>
                  <a:cubicBezTo>
                    <a:pt x="990" y="513"/>
                    <a:pt x="995" y="513"/>
                    <a:pt x="1001" y="513"/>
                  </a:cubicBezTo>
                  <a:cubicBezTo>
                    <a:pt x="1001" y="514"/>
                    <a:pt x="1001" y="515"/>
                    <a:pt x="1001" y="516"/>
                  </a:cubicBezTo>
                  <a:cubicBezTo>
                    <a:pt x="995" y="516"/>
                    <a:pt x="990" y="516"/>
                    <a:pt x="984" y="516"/>
                  </a:cubicBezTo>
                  <a:cubicBezTo>
                    <a:pt x="984" y="515"/>
                    <a:pt x="984" y="514"/>
                    <a:pt x="984" y="513"/>
                  </a:cubicBezTo>
                  <a:close/>
                  <a:moveTo>
                    <a:pt x="984" y="570"/>
                  </a:moveTo>
                  <a:cubicBezTo>
                    <a:pt x="990" y="570"/>
                    <a:pt x="995" y="570"/>
                    <a:pt x="1001" y="570"/>
                  </a:cubicBezTo>
                  <a:cubicBezTo>
                    <a:pt x="1001" y="571"/>
                    <a:pt x="1001" y="572"/>
                    <a:pt x="1001" y="573"/>
                  </a:cubicBezTo>
                  <a:cubicBezTo>
                    <a:pt x="995" y="573"/>
                    <a:pt x="990" y="573"/>
                    <a:pt x="984" y="573"/>
                  </a:cubicBezTo>
                  <a:cubicBezTo>
                    <a:pt x="984" y="572"/>
                    <a:pt x="984" y="571"/>
                    <a:pt x="984" y="570"/>
                  </a:cubicBezTo>
                  <a:close/>
                  <a:moveTo>
                    <a:pt x="1007" y="0"/>
                  </a:moveTo>
                  <a:cubicBezTo>
                    <a:pt x="1013" y="0"/>
                    <a:pt x="1018" y="0"/>
                    <a:pt x="1024" y="0"/>
                  </a:cubicBezTo>
                  <a:cubicBezTo>
                    <a:pt x="1024" y="1"/>
                    <a:pt x="1024" y="2"/>
                    <a:pt x="1024" y="4"/>
                  </a:cubicBezTo>
                  <a:cubicBezTo>
                    <a:pt x="1018" y="4"/>
                    <a:pt x="1013" y="4"/>
                    <a:pt x="1007" y="4"/>
                  </a:cubicBezTo>
                  <a:cubicBezTo>
                    <a:pt x="1007" y="2"/>
                    <a:pt x="1007" y="1"/>
                    <a:pt x="1007" y="0"/>
                  </a:cubicBezTo>
                  <a:close/>
                  <a:moveTo>
                    <a:pt x="1007" y="57"/>
                  </a:moveTo>
                  <a:cubicBezTo>
                    <a:pt x="1013" y="57"/>
                    <a:pt x="1018" y="57"/>
                    <a:pt x="1024" y="57"/>
                  </a:cubicBezTo>
                  <a:cubicBezTo>
                    <a:pt x="1024" y="58"/>
                    <a:pt x="1024" y="59"/>
                    <a:pt x="1024" y="60"/>
                  </a:cubicBezTo>
                  <a:cubicBezTo>
                    <a:pt x="1018" y="60"/>
                    <a:pt x="1013" y="60"/>
                    <a:pt x="1007" y="60"/>
                  </a:cubicBezTo>
                  <a:cubicBezTo>
                    <a:pt x="1007" y="59"/>
                    <a:pt x="1007" y="58"/>
                    <a:pt x="1007" y="57"/>
                  </a:cubicBezTo>
                  <a:close/>
                  <a:moveTo>
                    <a:pt x="1007" y="114"/>
                  </a:moveTo>
                  <a:cubicBezTo>
                    <a:pt x="1013" y="114"/>
                    <a:pt x="1018" y="114"/>
                    <a:pt x="1024" y="114"/>
                  </a:cubicBezTo>
                  <a:cubicBezTo>
                    <a:pt x="1024" y="115"/>
                    <a:pt x="1024" y="116"/>
                    <a:pt x="1024" y="117"/>
                  </a:cubicBezTo>
                  <a:cubicBezTo>
                    <a:pt x="1018" y="117"/>
                    <a:pt x="1013" y="117"/>
                    <a:pt x="1007" y="117"/>
                  </a:cubicBezTo>
                  <a:cubicBezTo>
                    <a:pt x="1007" y="116"/>
                    <a:pt x="1007" y="115"/>
                    <a:pt x="1007" y="114"/>
                  </a:cubicBezTo>
                  <a:close/>
                  <a:moveTo>
                    <a:pt x="1007" y="171"/>
                  </a:moveTo>
                  <a:cubicBezTo>
                    <a:pt x="1013" y="171"/>
                    <a:pt x="1018" y="171"/>
                    <a:pt x="1024" y="171"/>
                  </a:cubicBezTo>
                  <a:cubicBezTo>
                    <a:pt x="1024" y="172"/>
                    <a:pt x="1024" y="173"/>
                    <a:pt x="1024" y="174"/>
                  </a:cubicBezTo>
                  <a:cubicBezTo>
                    <a:pt x="1018" y="174"/>
                    <a:pt x="1013" y="174"/>
                    <a:pt x="1007" y="174"/>
                  </a:cubicBezTo>
                  <a:cubicBezTo>
                    <a:pt x="1007" y="173"/>
                    <a:pt x="1007" y="172"/>
                    <a:pt x="1007" y="171"/>
                  </a:cubicBezTo>
                  <a:close/>
                  <a:moveTo>
                    <a:pt x="1007" y="228"/>
                  </a:moveTo>
                  <a:cubicBezTo>
                    <a:pt x="1013" y="228"/>
                    <a:pt x="1018" y="228"/>
                    <a:pt x="1024" y="228"/>
                  </a:cubicBezTo>
                  <a:cubicBezTo>
                    <a:pt x="1024" y="229"/>
                    <a:pt x="1024" y="230"/>
                    <a:pt x="1024" y="231"/>
                  </a:cubicBezTo>
                  <a:cubicBezTo>
                    <a:pt x="1018" y="231"/>
                    <a:pt x="1013" y="231"/>
                    <a:pt x="1007" y="231"/>
                  </a:cubicBezTo>
                  <a:cubicBezTo>
                    <a:pt x="1007" y="230"/>
                    <a:pt x="1007" y="229"/>
                    <a:pt x="1007" y="228"/>
                  </a:cubicBezTo>
                  <a:close/>
                  <a:moveTo>
                    <a:pt x="1007" y="285"/>
                  </a:moveTo>
                  <a:cubicBezTo>
                    <a:pt x="1013" y="285"/>
                    <a:pt x="1018" y="285"/>
                    <a:pt x="1024" y="285"/>
                  </a:cubicBezTo>
                  <a:cubicBezTo>
                    <a:pt x="1024" y="286"/>
                    <a:pt x="1024" y="287"/>
                    <a:pt x="1024" y="288"/>
                  </a:cubicBezTo>
                  <a:cubicBezTo>
                    <a:pt x="1018" y="288"/>
                    <a:pt x="1013" y="288"/>
                    <a:pt x="1007" y="288"/>
                  </a:cubicBezTo>
                  <a:cubicBezTo>
                    <a:pt x="1007" y="287"/>
                    <a:pt x="1007" y="286"/>
                    <a:pt x="1007" y="285"/>
                  </a:cubicBezTo>
                  <a:close/>
                  <a:moveTo>
                    <a:pt x="1007" y="342"/>
                  </a:moveTo>
                  <a:cubicBezTo>
                    <a:pt x="1013" y="342"/>
                    <a:pt x="1018" y="342"/>
                    <a:pt x="1024" y="342"/>
                  </a:cubicBezTo>
                  <a:cubicBezTo>
                    <a:pt x="1024" y="343"/>
                    <a:pt x="1024" y="344"/>
                    <a:pt x="1024" y="345"/>
                  </a:cubicBezTo>
                  <a:cubicBezTo>
                    <a:pt x="1018" y="345"/>
                    <a:pt x="1013" y="345"/>
                    <a:pt x="1007" y="345"/>
                  </a:cubicBezTo>
                  <a:cubicBezTo>
                    <a:pt x="1007" y="344"/>
                    <a:pt x="1007" y="343"/>
                    <a:pt x="1007" y="342"/>
                  </a:cubicBezTo>
                  <a:close/>
                  <a:moveTo>
                    <a:pt x="1007" y="399"/>
                  </a:moveTo>
                  <a:cubicBezTo>
                    <a:pt x="1013" y="399"/>
                    <a:pt x="1018" y="399"/>
                    <a:pt x="1024" y="399"/>
                  </a:cubicBezTo>
                  <a:cubicBezTo>
                    <a:pt x="1024" y="400"/>
                    <a:pt x="1024" y="401"/>
                    <a:pt x="1024" y="402"/>
                  </a:cubicBezTo>
                  <a:cubicBezTo>
                    <a:pt x="1018" y="402"/>
                    <a:pt x="1013" y="402"/>
                    <a:pt x="1007" y="402"/>
                  </a:cubicBezTo>
                  <a:cubicBezTo>
                    <a:pt x="1007" y="401"/>
                    <a:pt x="1007" y="400"/>
                    <a:pt x="1007" y="399"/>
                  </a:cubicBezTo>
                  <a:close/>
                  <a:moveTo>
                    <a:pt x="1007" y="459"/>
                  </a:moveTo>
                  <a:cubicBezTo>
                    <a:pt x="1007" y="458"/>
                    <a:pt x="1007" y="457"/>
                    <a:pt x="1007" y="456"/>
                  </a:cubicBezTo>
                  <a:cubicBezTo>
                    <a:pt x="1013" y="456"/>
                    <a:pt x="1018" y="456"/>
                    <a:pt x="1024" y="456"/>
                  </a:cubicBezTo>
                  <a:cubicBezTo>
                    <a:pt x="1024" y="457"/>
                    <a:pt x="1024" y="458"/>
                    <a:pt x="1024" y="459"/>
                  </a:cubicBezTo>
                  <a:cubicBezTo>
                    <a:pt x="1018" y="459"/>
                    <a:pt x="1013" y="459"/>
                    <a:pt x="1007" y="459"/>
                  </a:cubicBezTo>
                  <a:close/>
                  <a:moveTo>
                    <a:pt x="1007" y="513"/>
                  </a:moveTo>
                  <a:cubicBezTo>
                    <a:pt x="1013" y="513"/>
                    <a:pt x="1018" y="513"/>
                    <a:pt x="1024" y="513"/>
                  </a:cubicBezTo>
                  <a:cubicBezTo>
                    <a:pt x="1024" y="514"/>
                    <a:pt x="1024" y="515"/>
                    <a:pt x="1024" y="516"/>
                  </a:cubicBezTo>
                  <a:cubicBezTo>
                    <a:pt x="1018" y="516"/>
                    <a:pt x="1013" y="516"/>
                    <a:pt x="1007" y="516"/>
                  </a:cubicBezTo>
                  <a:cubicBezTo>
                    <a:pt x="1007" y="515"/>
                    <a:pt x="1007" y="514"/>
                    <a:pt x="1007" y="513"/>
                  </a:cubicBezTo>
                  <a:close/>
                  <a:moveTo>
                    <a:pt x="1007" y="570"/>
                  </a:moveTo>
                  <a:cubicBezTo>
                    <a:pt x="1013" y="570"/>
                    <a:pt x="1018" y="570"/>
                    <a:pt x="1024" y="570"/>
                  </a:cubicBezTo>
                  <a:cubicBezTo>
                    <a:pt x="1024" y="571"/>
                    <a:pt x="1024" y="572"/>
                    <a:pt x="1024" y="573"/>
                  </a:cubicBezTo>
                  <a:cubicBezTo>
                    <a:pt x="1018" y="573"/>
                    <a:pt x="1013" y="573"/>
                    <a:pt x="1007" y="573"/>
                  </a:cubicBezTo>
                  <a:cubicBezTo>
                    <a:pt x="1007" y="572"/>
                    <a:pt x="1007" y="571"/>
                    <a:pt x="1007" y="570"/>
                  </a:cubicBezTo>
                  <a:close/>
                  <a:moveTo>
                    <a:pt x="1030" y="0"/>
                  </a:moveTo>
                  <a:cubicBezTo>
                    <a:pt x="1036" y="0"/>
                    <a:pt x="1041" y="0"/>
                    <a:pt x="1047" y="0"/>
                  </a:cubicBezTo>
                  <a:cubicBezTo>
                    <a:pt x="1047" y="1"/>
                    <a:pt x="1047" y="2"/>
                    <a:pt x="1047" y="4"/>
                  </a:cubicBezTo>
                  <a:cubicBezTo>
                    <a:pt x="1041" y="4"/>
                    <a:pt x="1036" y="4"/>
                    <a:pt x="1030" y="4"/>
                  </a:cubicBezTo>
                  <a:cubicBezTo>
                    <a:pt x="1030" y="2"/>
                    <a:pt x="1030" y="1"/>
                    <a:pt x="1030" y="0"/>
                  </a:cubicBezTo>
                  <a:close/>
                  <a:moveTo>
                    <a:pt x="1030" y="57"/>
                  </a:moveTo>
                  <a:cubicBezTo>
                    <a:pt x="1036" y="57"/>
                    <a:pt x="1041" y="57"/>
                    <a:pt x="1047" y="57"/>
                  </a:cubicBezTo>
                  <a:cubicBezTo>
                    <a:pt x="1047" y="58"/>
                    <a:pt x="1047" y="59"/>
                    <a:pt x="1047" y="60"/>
                  </a:cubicBezTo>
                  <a:cubicBezTo>
                    <a:pt x="1041" y="60"/>
                    <a:pt x="1036" y="60"/>
                    <a:pt x="1030" y="60"/>
                  </a:cubicBezTo>
                  <a:cubicBezTo>
                    <a:pt x="1030" y="59"/>
                    <a:pt x="1030" y="58"/>
                    <a:pt x="1030" y="57"/>
                  </a:cubicBezTo>
                  <a:close/>
                  <a:moveTo>
                    <a:pt x="1030" y="114"/>
                  </a:moveTo>
                  <a:cubicBezTo>
                    <a:pt x="1036" y="114"/>
                    <a:pt x="1041" y="114"/>
                    <a:pt x="1047" y="114"/>
                  </a:cubicBezTo>
                  <a:cubicBezTo>
                    <a:pt x="1047" y="115"/>
                    <a:pt x="1047" y="116"/>
                    <a:pt x="1047" y="117"/>
                  </a:cubicBezTo>
                  <a:cubicBezTo>
                    <a:pt x="1041" y="117"/>
                    <a:pt x="1036" y="117"/>
                    <a:pt x="1030" y="117"/>
                  </a:cubicBezTo>
                  <a:cubicBezTo>
                    <a:pt x="1030" y="116"/>
                    <a:pt x="1030" y="115"/>
                    <a:pt x="1030" y="114"/>
                  </a:cubicBezTo>
                  <a:close/>
                  <a:moveTo>
                    <a:pt x="1030" y="171"/>
                  </a:moveTo>
                  <a:cubicBezTo>
                    <a:pt x="1036" y="171"/>
                    <a:pt x="1041" y="171"/>
                    <a:pt x="1047" y="171"/>
                  </a:cubicBezTo>
                  <a:cubicBezTo>
                    <a:pt x="1047" y="172"/>
                    <a:pt x="1047" y="173"/>
                    <a:pt x="1047" y="174"/>
                  </a:cubicBezTo>
                  <a:cubicBezTo>
                    <a:pt x="1041" y="174"/>
                    <a:pt x="1036" y="174"/>
                    <a:pt x="1030" y="174"/>
                  </a:cubicBezTo>
                  <a:cubicBezTo>
                    <a:pt x="1030" y="173"/>
                    <a:pt x="1030" y="172"/>
                    <a:pt x="1030" y="171"/>
                  </a:cubicBezTo>
                  <a:close/>
                  <a:moveTo>
                    <a:pt x="1030" y="228"/>
                  </a:moveTo>
                  <a:cubicBezTo>
                    <a:pt x="1036" y="228"/>
                    <a:pt x="1041" y="228"/>
                    <a:pt x="1047" y="228"/>
                  </a:cubicBezTo>
                  <a:cubicBezTo>
                    <a:pt x="1047" y="229"/>
                    <a:pt x="1047" y="230"/>
                    <a:pt x="1047" y="231"/>
                  </a:cubicBezTo>
                  <a:cubicBezTo>
                    <a:pt x="1041" y="231"/>
                    <a:pt x="1036" y="231"/>
                    <a:pt x="1030" y="231"/>
                  </a:cubicBezTo>
                  <a:cubicBezTo>
                    <a:pt x="1030" y="230"/>
                    <a:pt x="1030" y="229"/>
                    <a:pt x="1030" y="228"/>
                  </a:cubicBezTo>
                  <a:close/>
                  <a:moveTo>
                    <a:pt x="1030" y="285"/>
                  </a:moveTo>
                  <a:cubicBezTo>
                    <a:pt x="1036" y="285"/>
                    <a:pt x="1041" y="285"/>
                    <a:pt x="1047" y="285"/>
                  </a:cubicBezTo>
                  <a:cubicBezTo>
                    <a:pt x="1047" y="286"/>
                    <a:pt x="1047" y="287"/>
                    <a:pt x="1047" y="288"/>
                  </a:cubicBezTo>
                  <a:cubicBezTo>
                    <a:pt x="1041" y="288"/>
                    <a:pt x="1036" y="288"/>
                    <a:pt x="1030" y="288"/>
                  </a:cubicBezTo>
                  <a:cubicBezTo>
                    <a:pt x="1030" y="287"/>
                    <a:pt x="1030" y="286"/>
                    <a:pt x="1030" y="285"/>
                  </a:cubicBezTo>
                  <a:close/>
                  <a:moveTo>
                    <a:pt x="1030" y="342"/>
                  </a:moveTo>
                  <a:cubicBezTo>
                    <a:pt x="1036" y="342"/>
                    <a:pt x="1041" y="342"/>
                    <a:pt x="1047" y="342"/>
                  </a:cubicBezTo>
                  <a:cubicBezTo>
                    <a:pt x="1047" y="343"/>
                    <a:pt x="1047" y="344"/>
                    <a:pt x="1047" y="345"/>
                  </a:cubicBezTo>
                  <a:cubicBezTo>
                    <a:pt x="1041" y="345"/>
                    <a:pt x="1036" y="345"/>
                    <a:pt x="1030" y="345"/>
                  </a:cubicBezTo>
                  <a:cubicBezTo>
                    <a:pt x="1030" y="344"/>
                    <a:pt x="1030" y="343"/>
                    <a:pt x="1030" y="342"/>
                  </a:cubicBezTo>
                  <a:close/>
                  <a:moveTo>
                    <a:pt x="1030" y="399"/>
                  </a:moveTo>
                  <a:cubicBezTo>
                    <a:pt x="1036" y="399"/>
                    <a:pt x="1041" y="399"/>
                    <a:pt x="1047" y="399"/>
                  </a:cubicBezTo>
                  <a:cubicBezTo>
                    <a:pt x="1047" y="400"/>
                    <a:pt x="1047" y="401"/>
                    <a:pt x="1047" y="402"/>
                  </a:cubicBezTo>
                  <a:cubicBezTo>
                    <a:pt x="1041" y="402"/>
                    <a:pt x="1036" y="402"/>
                    <a:pt x="1030" y="402"/>
                  </a:cubicBezTo>
                  <a:cubicBezTo>
                    <a:pt x="1030" y="401"/>
                    <a:pt x="1030" y="400"/>
                    <a:pt x="1030" y="399"/>
                  </a:cubicBezTo>
                  <a:close/>
                  <a:moveTo>
                    <a:pt x="1030" y="459"/>
                  </a:moveTo>
                  <a:cubicBezTo>
                    <a:pt x="1030" y="458"/>
                    <a:pt x="1030" y="457"/>
                    <a:pt x="1030" y="456"/>
                  </a:cubicBezTo>
                  <a:cubicBezTo>
                    <a:pt x="1036" y="456"/>
                    <a:pt x="1041" y="456"/>
                    <a:pt x="1047" y="456"/>
                  </a:cubicBezTo>
                  <a:cubicBezTo>
                    <a:pt x="1047" y="457"/>
                    <a:pt x="1047" y="458"/>
                    <a:pt x="1047" y="459"/>
                  </a:cubicBezTo>
                  <a:cubicBezTo>
                    <a:pt x="1041" y="459"/>
                    <a:pt x="1036" y="459"/>
                    <a:pt x="1030" y="459"/>
                  </a:cubicBezTo>
                  <a:close/>
                  <a:moveTo>
                    <a:pt x="1030" y="513"/>
                  </a:moveTo>
                  <a:cubicBezTo>
                    <a:pt x="1036" y="513"/>
                    <a:pt x="1041" y="513"/>
                    <a:pt x="1047" y="513"/>
                  </a:cubicBezTo>
                  <a:cubicBezTo>
                    <a:pt x="1047" y="514"/>
                    <a:pt x="1047" y="515"/>
                    <a:pt x="1047" y="516"/>
                  </a:cubicBezTo>
                  <a:cubicBezTo>
                    <a:pt x="1041" y="516"/>
                    <a:pt x="1036" y="516"/>
                    <a:pt x="1030" y="516"/>
                  </a:cubicBezTo>
                  <a:cubicBezTo>
                    <a:pt x="1030" y="515"/>
                    <a:pt x="1030" y="514"/>
                    <a:pt x="1030" y="513"/>
                  </a:cubicBezTo>
                  <a:close/>
                  <a:moveTo>
                    <a:pt x="1030" y="570"/>
                  </a:moveTo>
                  <a:cubicBezTo>
                    <a:pt x="1036" y="570"/>
                    <a:pt x="1041" y="570"/>
                    <a:pt x="1047" y="570"/>
                  </a:cubicBezTo>
                  <a:cubicBezTo>
                    <a:pt x="1047" y="571"/>
                    <a:pt x="1047" y="572"/>
                    <a:pt x="1047" y="573"/>
                  </a:cubicBezTo>
                  <a:cubicBezTo>
                    <a:pt x="1041" y="573"/>
                    <a:pt x="1036" y="573"/>
                    <a:pt x="1030" y="573"/>
                  </a:cubicBezTo>
                  <a:cubicBezTo>
                    <a:pt x="1030" y="572"/>
                    <a:pt x="1030" y="571"/>
                    <a:pt x="1030" y="570"/>
                  </a:cubicBezTo>
                  <a:close/>
                  <a:moveTo>
                    <a:pt x="1053" y="0"/>
                  </a:moveTo>
                  <a:cubicBezTo>
                    <a:pt x="1059" y="0"/>
                    <a:pt x="1064" y="0"/>
                    <a:pt x="1069" y="0"/>
                  </a:cubicBezTo>
                  <a:cubicBezTo>
                    <a:pt x="1069" y="1"/>
                    <a:pt x="1069" y="2"/>
                    <a:pt x="1069" y="4"/>
                  </a:cubicBezTo>
                  <a:cubicBezTo>
                    <a:pt x="1064" y="4"/>
                    <a:pt x="1059" y="4"/>
                    <a:pt x="1053" y="4"/>
                  </a:cubicBezTo>
                  <a:cubicBezTo>
                    <a:pt x="1053" y="2"/>
                    <a:pt x="1053" y="1"/>
                    <a:pt x="1053" y="0"/>
                  </a:cubicBezTo>
                  <a:close/>
                  <a:moveTo>
                    <a:pt x="1053" y="57"/>
                  </a:moveTo>
                  <a:cubicBezTo>
                    <a:pt x="1059" y="57"/>
                    <a:pt x="1064" y="57"/>
                    <a:pt x="1069" y="57"/>
                  </a:cubicBezTo>
                  <a:cubicBezTo>
                    <a:pt x="1069" y="58"/>
                    <a:pt x="1069" y="59"/>
                    <a:pt x="1069" y="60"/>
                  </a:cubicBezTo>
                  <a:cubicBezTo>
                    <a:pt x="1064" y="60"/>
                    <a:pt x="1059" y="60"/>
                    <a:pt x="1053" y="60"/>
                  </a:cubicBezTo>
                  <a:cubicBezTo>
                    <a:pt x="1053" y="59"/>
                    <a:pt x="1053" y="58"/>
                    <a:pt x="1053" y="57"/>
                  </a:cubicBezTo>
                  <a:close/>
                  <a:moveTo>
                    <a:pt x="1053" y="114"/>
                  </a:moveTo>
                  <a:cubicBezTo>
                    <a:pt x="1059" y="114"/>
                    <a:pt x="1064" y="114"/>
                    <a:pt x="1069" y="114"/>
                  </a:cubicBezTo>
                  <a:cubicBezTo>
                    <a:pt x="1069" y="115"/>
                    <a:pt x="1069" y="116"/>
                    <a:pt x="1069" y="117"/>
                  </a:cubicBezTo>
                  <a:cubicBezTo>
                    <a:pt x="1064" y="117"/>
                    <a:pt x="1059" y="117"/>
                    <a:pt x="1053" y="117"/>
                  </a:cubicBezTo>
                  <a:cubicBezTo>
                    <a:pt x="1053" y="116"/>
                    <a:pt x="1053" y="115"/>
                    <a:pt x="1053" y="114"/>
                  </a:cubicBezTo>
                  <a:close/>
                  <a:moveTo>
                    <a:pt x="1053" y="171"/>
                  </a:moveTo>
                  <a:cubicBezTo>
                    <a:pt x="1059" y="171"/>
                    <a:pt x="1064" y="171"/>
                    <a:pt x="1069" y="171"/>
                  </a:cubicBezTo>
                  <a:cubicBezTo>
                    <a:pt x="1069" y="172"/>
                    <a:pt x="1069" y="173"/>
                    <a:pt x="1069" y="174"/>
                  </a:cubicBezTo>
                  <a:cubicBezTo>
                    <a:pt x="1064" y="174"/>
                    <a:pt x="1059" y="174"/>
                    <a:pt x="1053" y="174"/>
                  </a:cubicBezTo>
                  <a:cubicBezTo>
                    <a:pt x="1053" y="173"/>
                    <a:pt x="1053" y="172"/>
                    <a:pt x="1053" y="171"/>
                  </a:cubicBezTo>
                  <a:close/>
                  <a:moveTo>
                    <a:pt x="1053" y="228"/>
                  </a:moveTo>
                  <a:cubicBezTo>
                    <a:pt x="1059" y="228"/>
                    <a:pt x="1064" y="228"/>
                    <a:pt x="1069" y="228"/>
                  </a:cubicBezTo>
                  <a:cubicBezTo>
                    <a:pt x="1069" y="229"/>
                    <a:pt x="1069" y="230"/>
                    <a:pt x="1069" y="231"/>
                  </a:cubicBezTo>
                  <a:cubicBezTo>
                    <a:pt x="1064" y="231"/>
                    <a:pt x="1059" y="231"/>
                    <a:pt x="1053" y="231"/>
                  </a:cubicBezTo>
                  <a:cubicBezTo>
                    <a:pt x="1053" y="230"/>
                    <a:pt x="1053" y="229"/>
                    <a:pt x="1053" y="228"/>
                  </a:cubicBezTo>
                  <a:close/>
                  <a:moveTo>
                    <a:pt x="1053" y="285"/>
                  </a:moveTo>
                  <a:cubicBezTo>
                    <a:pt x="1059" y="285"/>
                    <a:pt x="1064" y="285"/>
                    <a:pt x="1069" y="285"/>
                  </a:cubicBezTo>
                  <a:cubicBezTo>
                    <a:pt x="1069" y="286"/>
                    <a:pt x="1069" y="287"/>
                    <a:pt x="1069" y="288"/>
                  </a:cubicBezTo>
                  <a:cubicBezTo>
                    <a:pt x="1064" y="288"/>
                    <a:pt x="1059" y="288"/>
                    <a:pt x="1053" y="288"/>
                  </a:cubicBezTo>
                  <a:cubicBezTo>
                    <a:pt x="1053" y="287"/>
                    <a:pt x="1053" y="286"/>
                    <a:pt x="1053" y="285"/>
                  </a:cubicBezTo>
                  <a:close/>
                  <a:moveTo>
                    <a:pt x="1053" y="342"/>
                  </a:moveTo>
                  <a:cubicBezTo>
                    <a:pt x="1059" y="342"/>
                    <a:pt x="1064" y="342"/>
                    <a:pt x="1069" y="342"/>
                  </a:cubicBezTo>
                  <a:cubicBezTo>
                    <a:pt x="1069" y="343"/>
                    <a:pt x="1069" y="344"/>
                    <a:pt x="1069" y="345"/>
                  </a:cubicBezTo>
                  <a:cubicBezTo>
                    <a:pt x="1064" y="345"/>
                    <a:pt x="1059" y="345"/>
                    <a:pt x="1053" y="345"/>
                  </a:cubicBezTo>
                  <a:cubicBezTo>
                    <a:pt x="1053" y="344"/>
                    <a:pt x="1053" y="343"/>
                    <a:pt x="1053" y="342"/>
                  </a:cubicBezTo>
                  <a:close/>
                  <a:moveTo>
                    <a:pt x="1053" y="399"/>
                  </a:moveTo>
                  <a:cubicBezTo>
                    <a:pt x="1059" y="399"/>
                    <a:pt x="1064" y="399"/>
                    <a:pt x="1069" y="399"/>
                  </a:cubicBezTo>
                  <a:cubicBezTo>
                    <a:pt x="1069" y="400"/>
                    <a:pt x="1069" y="401"/>
                    <a:pt x="1069" y="402"/>
                  </a:cubicBezTo>
                  <a:cubicBezTo>
                    <a:pt x="1064" y="402"/>
                    <a:pt x="1059" y="402"/>
                    <a:pt x="1053" y="402"/>
                  </a:cubicBezTo>
                  <a:cubicBezTo>
                    <a:pt x="1053" y="401"/>
                    <a:pt x="1053" y="400"/>
                    <a:pt x="1053" y="399"/>
                  </a:cubicBezTo>
                  <a:close/>
                  <a:moveTo>
                    <a:pt x="1053" y="459"/>
                  </a:moveTo>
                  <a:cubicBezTo>
                    <a:pt x="1053" y="458"/>
                    <a:pt x="1053" y="457"/>
                    <a:pt x="1053" y="456"/>
                  </a:cubicBezTo>
                  <a:cubicBezTo>
                    <a:pt x="1059" y="456"/>
                    <a:pt x="1064" y="456"/>
                    <a:pt x="1069" y="456"/>
                  </a:cubicBezTo>
                  <a:cubicBezTo>
                    <a:pt x="1069" y="457"/>
                    <a:pt x="1069" y="458"/>
                    <a:pt x="1069" y="459"/>
                  </a:cubicBezTo>
                  <a:cubicBezTo>
                    <a:pt x="1064" y="459"/>
                    <a:pt x="1059" y="459"/>
                    <a:pt x="1053" y="459"/>
                  </a:cubicBezTo>
                  <a:close/>
                  <a:moveTo>
                    <a:pt x="1053" y="513"/>
                  </a:moveTo>
                  <a:cubicBezTo>
                    <a:pt x="1059" y="513"/>
                    <a:pt x="1064" y="513"/>
                    <a:pt x="1069" y="513"/>
                  </a:cubicBezTo>
                  <a:cubicBezTo>
                    <a:pt x="1069" y="514"/>
                    <a:pt x="1069" y="515"/>
                    <a:pt x="1069" y="516"/>
                  </a:cubicBezTo>
                  <a:cubicBezTo>
                    <a:pt x="1064" y="516"/>
                    <a:pt x="1059" y="516"/>
                    <a:pt x="1053" y="516"/>
                  </a:cubicBezTo>
                  <a:cubicBezTo>
                    <a:pt x="1053" y="515"/>
                    <a:pt x="1053" y="514"/>
                    <a:pt x="1053" y="513"/>
                  </a:cubicBezTo>
                  <a:close/>
                  <a:moveTo>
                    <a:pt x="1053" y="570"/>
                  </a:moveTo>
                  <a:cubicBezTo>
                    <a:pt x="1059" y="570"/>
                    <a:pt x="1064" y="570"/>
                    <a:pt x="1069" y="570"/>
                  </a:cubicBezTo>
                  <a:cubicBezTo>
                    <a:pt x="1069" y="571"/>
                    <a:pt x="1069" y="572"/>
                    <a:pt x="1069" y="573"/>
                  </a:cubicBezTo>
                  <a:cubicBezTo>
                    <a:pt x="1064" y="573"/>
                    <a:pt x="1059" y="573"/>
                    <a:pt x="1053" y="573"/>
                  </a:cubicBezTo>
                  <a:cubicBezTo>
                    <a:pt x="1053" y="572"/>
                    <a:pt x="1053" y="571"/>
                    <a:pt x="1053" y="570"/>
                  </a:cubicBezTo>
                  <a:close/>
                  <a:moveTo>
                    <a:pt x="0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lose/>
                  <a:moveTo>
                    <a:pt x="0" y="57"/>
                  </a:moveTo>
                  <a:cubicBezTo>
                    <a:pt x="16" y="57"/>
                    <a:pt x="16" y="57"/>
                    <a:pt x="16" y="57"/>
                  </a:cubicBezTo>
                  <a:cubicBezTo>
                    <a:pt x="16" y="60"/>
                    <a:pt x="16" y="60"/>
                    <a:pt x="16" y="6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57"/>
                    <a:pt x="0" y="57"/>
                    <a:pt x="0" y="57"/>
                  </a:cubicBezTo>
                  <a:close/>
                  <a:moveTo>
                    <a:pt x="0" y="114"/>
                  </a:moveTo>
                  <a:cubicBezTo>
                    <a:pt x="16" y="114"/>
                    <a:pt x="16" y="114"/>
                    <a:pt x="16" y="114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0" y="114"/>
                    <a:pt x="0" y="114"/>
                    <a:pt x="0" y="114"/>
                  </a:cubicBezTo>
                  <a:close/>
                  <a:moveTo>
                    <a:pt x="0" y="171"/>
                  </a:moveTo>
                  <a:cubicBezTo>
                    <a:pt x="16" y="171"/>
                    <a:pt x="16" y="171"/>
                    <a:pt x="16" y="171"/>
                  </a:cubicBezTo>
                  <a:cubicBezTo>
                    <a:pt x="16" y="174"/>
                    <a:pt x="16" y="174"/>
                    <a:pt x="16" y="174"/>
                  </a:cubicBezTo>
                  <a:cubicBezTo>
                    <a:pt x="0" y="174"/>
                    <a:pt x="0" y="174"/>
                    <a:pt x="0" y="174"/>
                  </a:cubicBezTo>
                  <a:cubicBezTo>
                    <a:pt x="0" y="171"/>
                    <a:pt x="0" y="171"/>
                    <a:pt x="0" y="171"/>
                  </a:cubicBezTo>
                  <a:close/>
                  <a:moveTo>
                    <a:pt x="0" y="228"/>
                  </a:moveTo>
                  <a:cubicBezTo>
                    <a:pt x="16" y="228"/>
                    <a:pt x="16" y="228"/>
                    <a:pt x="16" y="228"/>
                  </a:cubicBezTo>
                  <a:cubicBezTo>
                    <a:pt x="16" y="231"/>
                    <a:pt x="16" y="231"/>
                    <a:pt x="16" y="231"/>
                  </a:cubicBezTo>
                  <a:cubicBezTo>
                    <a:pt x="0" y="231"/>
                    <a:pt x="0" y="231"/>
                    <a:pt x="0" y="231"/>
                  </a:cubicBezTo>
                  <a:cubicBezTo>
                    <a:pt x="0" y="228"/>
                    <a:pt x="0" y="228"/>
                    <a:pt x="0" y="228"/>
                  </a:cubicBezTo>
                  <a:close/>
                  <a:moveTo>
                    <a:pt x="0" y="285"/>
                  </a:moveTo>
                  <a:cubicBezTo>
                    <a:pt x="16" y="285"/>
                    <a:pt x="16" y="285"/>
                    <a:pt x="16" y="285"/>
                  </a:cubicBezTo>
                  <a:cubicBezTo>
                    <a:pt x="16" y="288"/>
                    <a:pt x="16" y="288"/>
                    <a:pt x="16" y="288"/>
                  </a:cubicBezTo>
                  <a:cubicBezTo>
                    <a:pt x="0" y="288"/>
                    <a:pt x="0" y="288"/>
                    <a:pt x="0" y="288"/>
                  </a:cubicBezTo>
                  <a:cubicBezTo>
                    <a:pt x="0" y="285"/>
                    <a:pt x="0" y="285"/>
                    <a:pt x="0" y="285"/>
                  </a:cubicBezTo>
                  <a:close/>
                  <a:moveTo>
                    <a:pt x="0" y="342"/>
                  </a:moveTo>
                  <a:cubicBezTo>
                    <a:pt x="16" y="342"/>
                    <a:pt x="16" y="342"/>
                    <a:pt x="16" y="342"/>
                  </a:cubicBezTo>
                  <a:cubicBezTo>
                    <a:pt x="16" y="345"/>
                    <a:pt x="16" y="345"/>
                    <a:pt x="16" y="345"/>
                  </a:cubicBezTo>
                  <a:cubicBezTo>
                    <a:pt x="0" y="345"/>
                    <a:pt x="0" y="345"/>
                    <a:pt x="0" y="345"/>
                  </a:cubicBezTo>
                  <a:cubicBezTo>
                    <a:pt x="0" y="342"/>
                    <a:pt x="0" y="342"/>
                    <a:pt x="0" y="342"/>
                  </a:cubicBezTo>
                  <a:close/>
                  <a:moveTo>
                    <a:pt x="0" y="399"/>
                  </a:moveTo>
                  <a:cubicBezTo>
                    <a:pt x="16" y="399"/>
                    <a:pt x="16" y="399"/>
                    <a:pt x="16" y="399"/>
                  </a:cubicBezTo>
                  <a:cubicBezTo>
                    <a:pt x="16" y="402"/>
                    <a:pt x="16" y="402"/>
                    <a:pt x="16" y="402"/>
                  </a:cubicBezTo>
                  <a:cubicBezTo>
                    <a:pt x="0" y="402"/>
                    <a:pt x="0" y="402"/>
                    <a:pt x="0" y="402"/>
                  </a:cubicBezTo>
                  <a:cubicBezTo>
                    <a:pt x="0" y="399"/>
                    <a:pt x="0" y="399"/>
                    <a:pt x="0" y="399"/>
                  </a:cubicBezTo>
                  <a:close/>
                  <a:moveTo>
                    <a:pt x="0" y="459"/>
                  </a:moveTo>
                  <a:cubicBezTo>
                    <a:pt x="0" y="456"/>
                    <a:pt x="0" y="456"/>
                    <a:pt x="0" y="456"/>
                  </a:cubicBezTo>
                  <a:cubicBezTo>
                    <a:pt x="16" y="456"/>
                    <a:pt x="16" y="456"/>
                    <a:pt x="16" y="456"/>
                  </a:cubicBezTo>
                  <a:cubicBezTo>
                    <a:pt x="16" y="459"/>
                    <a:pt x="16" y="459"/>
                    <a:pt x="16" y="459"/>
                  </a:cubicBezTo>
                  <a:cubicBezTo>
                    <a:pt x="0" y="459"/>
                    <a:pt x="0" y="459"/>
                    <a:pt x="0" y="459"/>
                  </a:cubicBezTo>
                  <a:close/>
                  <a:moveTo>
                    <a:pt x="0" y="513"/>
                  </a:moveTo>
                  <a:cubicBezTo>
                    <a:pt x="16" y="513"/>
                    <a:pt x="16" y="513"/>
                    <a:pt x="16" y="513"/>
                  </a:cubicBezTo>
                  <a:cubicBezTo>
                    <a:pt x="16" y="516"/>
                    <a:pt x="16" y="516"/>
                    <a:pt x="16" y="516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0" y="513"/>
                    <a:pt x="0" y="513"/>
                    <a:pt x="0" y="513"/>
                  </a:cubicBezTo>
                  <a:close/>
                  <a:moveTo>
                    <a:pt x="0" y="570"/>
                  </a:moveTo>
                  <a:cubicBezTo>
                    <a:pt x="16" y="570"/>
                    <a:pt x="16" y="570"/>
                    <a:pt x="16" y="570"/>
                  </a:cubicBezTo>
                  <a:cubicBezTo>
                    <a:pt x="16" y="573"/>
                    <a:pt x="16" y="573"/>
                    <a:pt x="16" y="573"/>
                  </a:cubicBezTo>
                  <a:cubicBezTo>
                    <a:pt x="0" y="573"/>
                    <a:pt x="0" y="573"/>
                    <a:pt x="0" y="573"/>
                  </a:cubicBezTo>
                  <a:cubicBezTo>
                    <a:pt x="0" y="570"/>
                    <a:pt x="0" y="570"/>
                    <a:pt x="0" y="570"/>
                  </a:cubicBezTo>
                  <a:close/>
                  <a:moveTo>
                    <a:pt x="1076" y="0"/>
                  </a:moveTo>
                  <a:cubicBezTo>
                    <a:pt x="1092" y="0"/>
                    <a:pt x="1092" y="0"/>
                    <a:pt x="1092" y="0"/>
                  </a:cubicBezTo>
                  <a:cubicBezTo>
                    <a:pt x="1092" y="4"/>
                    <a:pt x="1092" y="4"/>
                    <a:pt x="1092" y="4"/>
                  </a:cubicBezTo>
                  <a:cubicBezTo>
                    <a:pt x="1076" y="4"/>
                    <a:pt x="1076" y="4"/>
                    <a:pt x="1076" y="4"/>
                  </a:cubicBezTo>
                  <a:cubicBezTo>
                    <a:pt x="1076" y="0"/>
                    <a:pt x="1076" y="0"/>
                    <a:pt x="1076" y="0"/>
                  </a:cubicBezTo>
                  <a:close/>
                  <a:moveTo>
                    <a:pt x="1076" y="57"/>
                  </a:moveTo>
                  <a:cubicBezTo>
                    <a:pt x="1092" y="57"/>
                    <a:pt x="1092" y="57"/>
                    <a:pt x="1092" y="57"/>
                  </a:cubicBezTo>
                  <a:cubicBezTo>
                    <a:pt x="1092" y="60"/>
                    <a:pt x="1092" y="60"/>
                    <a:pt x="1092" y="60"/>
                  </a:cubicBezTo>
                  <a:cubicBezTo>
                    <a:pt x="1076" y="60"/>
                    <a:pt x="1076" y="60"/>
                    <a:pt x="1076" y="60"/>
                  </a:cubicBezTo>
                  <a:cubicBezTo>
                    <a:pt x="1076" y="57"/>
                    <a:pt x="1076" y="57"/>
                    <a:pt x="1076" y="57"/>
                  </a:cubicBezTo>
                  <a:close/>
                  <a:moveTo>
                    <a:pt x="1076" y="114"/>
                  </a:moveTo>
                  <a:cubicBezTo>
                    <a:pt x="1092" y="114"/>
                    <a:pt x="1092" y="114"/>
                    <a:pt x="1092" y="114"/>
                  </a:cubicBezTo>
                  <a:cubicBezTo>
                    <a:pt x="1092" y="117"/>
                    <a:pt x="1092" y="117"/>
                    <a:pt x="1092" y="117"/>
                  </a:cubicBezTo>
                  <a:cubicBezTo>
                    <a:pt x="1076" y="117"/>
                    <a:pt x="1076" y="117"/>
                    <a:pt x="1076" y="117"/>
                  </a:cubicBezTo>
                  <a:cubicBezTo>
                    <a:pt x="1076" y="114"/>
                    <a:pt x="1076" y="114"/>
                    <a:pt x="1076" y="114"/>
                  </a:cubicBezTo>
                  <a:close/>
                  <a:moveTo>
                    <a:pt x="1076" y="171"/>
                  </a:moveTo>
                  <a:cubicBezTo>
                    <a:pt x="1092" y="171"/>
                    <a:pt x="1092" y="171"/>
                    <a:pt x="1092" y="171"/>
                  </a:cubicBezTo>
                  <a:cubicBezTo>
                    <a:pt x="1092" y="174"/>
                    <a:pt x="1092" y="174"/>
                    <a:pt x="1092" y="174"/>
                  </a:cubicBezTo>
                  <a:cubicBezTo>
                    <a:pt x="1076" y="174"/>
                    <a:pt x="1076" y="174"/>
                    <a:pt x="1076" y="174"/>
                  </a:cubicBezTo>
                  <a:cubicBezTo>
                    <a:pt x="1076" y="171"/>
                    <a:pt x="1076" y="171"/>
                    <a:pt x="1076" y="171"/>
                  </a:cubicBezTo>
                  <a:close/>
                  <a:moveTo>
                    <a:pt x="1076" y="228"/>
                  </a:moveTo>
                  <a:cubicBezTo>
                    <a:pt x="1092" y="228"/>
                    <a:pt x="1092" y="228"/>
                    <a:pt x="1092" y="228"/>
                  </a:cubicBezTo>
                  <a:cubicBezTo>
                    <a:pt x="1092" y="231"/>
                    <a:pt x="1092" y="231"/>
                    <a:pt x="1092" y="231"/>
                  </a:cubicBezTo>
                  <a:cubicBezTo>
                    <a:pt x="1076" y="231"/>
                    <a:pt x="1076" y="231"/>
                    <a:pt x="1076" y="231"/>
                  </a:cubicBezTo>
                  <a:cubicBezTo>
                    <a:pt x="1076" y="228"/>
                    <a:pt x="1076" y="228"/>
                    <a:pt x="1076" y="228"/>
                  </a:cubicBezTo>
                  <a:close/>
                  <a:moveTo>
                    <a:pt x="1076" y="285"/>
                  </a:moveTo>
                  <a:cubicBezTo>
                    <a:pt x="1092" y="285"/>
                    <a:pt x="1092" y="285"/>
                    <a:pt x="1092" y="285"/>
                  </a:cubicBezTo>
                  <a:cubicBezTo>
                    <a:pt x="1092" y="288"/>
                    <a:pt x="1092" y="288"/>
                    <a:pt x="1092" y="288"/>
                  </a:cubicBezTo>
                  <a:cubicBezTo>
                    <a:pt x="1076" y="288"/>
                    <a:pt x="1076" y="288"/>
                    <a:pt x="1076" y="288"/>
                  </a:cubicBezTo>
                  <a:cubicBezTo>
                    <a:pt x="1076" y="285"/>
                    <a:pt x="1076" y="285"/>
                    <a:pt x="1076" y="285"/>
                  </a:cubicBezTo>
                  <a:close/>
                  <a:moveTo>
                    <a:pt x="1076" y="342"/>
                  </a:moveTo>
                  <a:cubicBezTo>
                    <a:pt x="1092" y="342"/>
                    <a:pt x="1092" y="342"/>
                    <a:pt x="1092" y="342"/>
                  </a:cubicBezTo>
                  <a:cubicBezTo>
                    <a:pt x="1092" y="345"/>
                    <a:pt x="1092" y="345"/>
                    <a:pt x="1092" y="345"/>
                  </a:cubicBezTo>
                  <a:cubicBezTo>
                    <a:pt x="1076" y="345"/>
                    <a:pt x="1076" y="345"/>
                    <a:pt x="1076" y="345"/>
                  </a:cubicBezTo>
                  <a:cubicBezTo>
                    <a:pt x="1076" y="342"/>
                    <a:pt x="1076" y="342"/>
                    <a:pt x="1076" y="342"/>
                  </a:cubicBezTo>
                  <a:close/>
                  <a:moveTo>
                    <a:pt x="1076" y="399"/>
                  </a:moveTo>
                  <a:cubicBezTo>
                    <a:pt x="1092" y="399"/>
                    <a:pt x="1092" y="399"/>
                    <a:pt x="1092" y="399"/>
                  </a:cubicBezTo>
                  <a:cubicBezTo>
                    <a:pt x="1092" y="402"/>
                    <a:pt x="1092" y="402"/>
                    <a:pt x="1092" y="402"/>
                  </a:cubicBezTo>
                  <a:cubicBezTo>
                    <a:pt x="1076" y="402"/>
                    <a:pt x="1076" y="402"/>
                    <a:pt x="1076" y="402"/>
                  </a:cubicBezTo>
                  <a:cubicBezTo>
                    <a:pt x="1076" y="399"/>
                    <a:pt x="1076" y="399"/>
                    <a:pt x="1076" y="399"/>
                  </a:cubicBezTo>
                  <a:close/>
                  <a:moveTo>
                    <a:pt x="1076" y="459"/>
                  </a:moveTo>
                  <a:cubicBezTo>
                    <a:pt x="1076" y="456"/>
                    <a:pt x="1076" y="456"/>
                    <a:pt x="1076" y="456"/>
                  </a:cubicBezTo>
                  <a:cubicBezTo>
                    <a:pt x="1092" y="456"/>
                    <a:pt x="1092" y="456"/>
                    <a:pt x="1092" y="456"/>
                  </a:cubicBezTo>
                  <a:cubicBezTo>
                    <a:pt x="1092" y="459"/>
                    <a:pt x="1092" y="459"/>
                    <a:pt x="1092" y="459"/>
                  </a:cubicBezTo>
                  <a:cubicBezTo>
                    <a:pt x="1076" y="459"/>
                    <a:pt x="1076" y="459"/>
                    <a:pt x="1076" y="459"/>
                  </a:cubicBezTo>
                  <a:close/>
                  <a:moveTo>
                    <a:pt x="1076" y="513"/>
                  </a:moveTo>
                  <a:cubicBezTo>
                    <a:pt x="1092" y="513"/>
                    <a:pt x="1092" y="513"/>
                    <a:pt x="1092" y="513"/>
                  </a:cubicBezTo>
                  <a:cubicBezTo>
                    <a:pt x="1092" y="516"/>
                    <a:pt x="1092" y="516"/>
                    <a:pt x="1092" y="516"/>
                  </a:cubicBezTo>
                  <a:cubicBezTo>
                    <a:pt x="1076" y="516"/>
                    <a:pt x="1076" y="516"/>
                    <a:pt x="1076" y="516"/>
                  </a:cubicBezTo>
                  <a:cubicBezTo>
                    <a:pt x="1076" y="513"/>
                    <a:pt x="1076" y="513"/>
                    <a:pt x="1076" y="513"/>
                  </a:cubicBezTo>
                  <a:close/>
                  <a:moveTo>
                    <a:pt x="1076" y="570"/>
                  </a:moveTo>
                  <a:cubicBezTo>
                    <a:pt x="1092" y="570"/>
                    <a:pt x="1092" y="570"/>
                    <a:pt x="1092" y="570"/>
                  </a:cubicBezTo>
                  <a:cubicBezTo>
                    <a:pt x="1092" y="573"/>
                    <a:pt x="1092" y="573"/>
                    <a:pt x="1092" y="573"/>
                  </a:cubicBezTo>
                  <a:cubicBezTo>
                    <a:pt x="1076" y="573"/>
                    <a:pt x="1076" y="573"/>
                    <a:pt x="1076" y="573"/>
                  </a:cubicBezTo>
                  <a:cubicBezTo>
                    <a:pt x="1076" y="570"/>
                    <a:pt x="1076" y="570"/>
                    <a:pt x="1076" y="570"/>
                  </a:cubicBezTo>
                  <a:close/>
                </a:path>
              </a:pathLst>
            </a:custGeom>
            <a:solidFill>
              <a:srgbClr val="DCDDD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4342" name="Freeform 14"/>
            <p:cNvSpPr/>
            <p:nvPr/>
          </p:nvSpPr>
          <p:spPr bwMode="auto">
            <a:xfrm>
              <a:off x="4459098" y="2179588"/>
              <a:ext cx="1580601" cy="1975751"/>
            </a:xfrm>
            <a:custGeom>
              <a:gdLst>
                <a:gd fmla="*/ 1580601 w 716" name="T0"/>
                <a:gd fmla="*/ 1975751 h 895" name="T1"/>
                <a:gd fmla="*/ 0 w 716" name="T2"/>
                <a:gd fmla="*/ 1975751 h 895" name="T3"/>
                <a:gd fmla="*/ 788093 w 716" name="T4"/>
                <a:gd fmla="*/ 0 h 895" name="T5"/>
                <a:gd fmla="*/ 1580601 w 716" name="T6"/>
                <a:gd fmla="*/ 1975751 h 895" name="T7"/>
                <a:gd fmla="*/ 1580601 w 716" name="T8"/>
                <a:gd fmla="*/ 1975751 h 89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16" name="T15"/>
                <a:gd fmla="*/ 0 h 895" name="T16"/>
                <a:gd fmla="*/ 716 w 716" name="T17"/>
                <a:gd fmla="*/ 895 h 89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895" w="716">
                  <a:moveTo>
                    <a:pt x="716" y="895"/>
                  </a:moveTo>
                  <a:lnTo>
                    <a:pt x="0" y="895"/>
                  </a:lnTo>
                  <a:lnTo>
                    <a:pt x="357" y="0"/>
                  </a:lnTo>
                  <a:lnTo>
                    <a:pt x="716" y="895"/>
                  </a:lnTo>
                  <a:close/>
                </a:path>
              </a:pathLst>
            </a:custGeom>
            <a:solidFill>
              <a:srgbClr val="4B57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4343" name="Freeform 15"/>
            <p:cNvSpPr/>
            <p:nvPr/>
          </p:nvSpPr>
          <p:spPr bwMode="auto">
            <a:xfrm>
              <a:off x="4459098" y="2179588"/>
              <a:ext cx="788094" cy="1975751"/>
            </a:xfrm>
            <a:custGeom>
              <a:gdLst>
                <a:gd fmla="*/ 788094 w 357" name="T0"/>
                <a:gd fmla="*/ 1975751 h 895" name="T1"/>
                <a:gd fmla="*/ 0 w 357" name="T2"/>
                <a:gd fmla="*/ 1975751 h 895" name="T3"/>
                <a:gd fmla="*/ 788094 w 357" name="T4"/>
                <a:gd fmla="*/ 0 h 895" name="T5"/>
                <a:gd fmla="*/ 788094 w 357" name="T6"/>
                <a:gd fmla="*/ 1975751 h 895" name="T7"/>
                <a:gd fmla="*/ 788094 w 357" name="T8"/>
                <a:gd fmla="*/ 1975751 h 89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57" name="T15"/>
                <a:gd fmla="*/ 0 h 895" name="T16"/>
                <a:gd fmla="*/ 357 w 357" name="T17"/>
                <a:gd fmla="*/ 895 h 89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895" w="357">
                  <a:moveTo>
                    <a:pt x="357" y="895"/>
                  </a:moveTo>
                  <a:lnTo>
                    <a:pt x="0" y="895"/>
                  </a:lnTo>
                  <a:lnTo>
                    <a:pt x="357" y="0"/>
                  </a:lnTo>
                  <a:lnTo>
                    <a:pt x="357" y="895"/>
                  </a:lnTo>
                  <a:close/>
                </a:path>
              </a:pathLst>
            </a:custGeom>
            <a:solidFill>
              <a:srgbClr val="B8B8B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4344" name="Freeform 16"/>
            <p:cNvSpPr/>
            <p:nvPr/>
          </p:nvSpPr>
          <p:spPr bwMode="auto">
            <a:xfrm>
              <a:off x="4459098" y="3466587"/>
              <a:ext cx="1580601" cy="688754"/>
            </a:xfrm>
            <a:custGeom>
              <a:gdLst>
                <a:gd fmla="*/ 1580601 w 716" name="T0"/>
                <a:gd fmla="*/ 688754 h 312" name="T1"/>
                <a:gd fmla="*/ 0 w 716" name="T2"/>
                <a:gd fmla="*/ 688754 h 312" name="T3"/>
                <a:gd fmla="*/ 788093 w 716" name="T4"/>
                <a:gd fmla="*/ 0 h 312" name="T5"/>
                <a:gd fmla="*/ 1580601 w 716" name="T6"/>
                <a:gd fmla="*/ 688754 h 312" name="T7"/>
                <a:gd fmla="*/ 1580601 w 716" name="T8"/>
                <a:gd fmla="*/ 688754 h 31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16" name="T15"/>
                <a:gd fmla="*/ 0 h 312" name="T16"/>
                <a:gd fmla="*/ 716 w 716" name="T17"/>
                <a:gd fmla="*/ 312 h 312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12" w="716">
                  <a:moveTo>
                    <a:pt x="716" y="312"/>
                  </a:moveTo>
                  <a:lnTo>
                    <a:pt x="0" y="312"/>
                  </a:lnTo>
                  <a:lnTo>
                    <a:pt x="357" y="0"/>
                  </a:lnTo>
                  <a:lnTo>
                    <a:pt x="716" y="312"/>
                  </a:lnTo>
                  <a:close/>
                </a:path>
              </a:pathLst>
            </a:custGeom>
            <a:solidFill>
              <a:srgbClr val="75797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4345" name="Freeform 17"/>
            <p:cNvSpPr/>
            <p:nvPr/>
          </p:nvSpPr>
          <p:spPr bwMode="auto">
            <a:xfrm>
              <a:off x="3203007" y="1601211"/>
              <a:ext cx="1578394" cy="2554128"/>
            </a:xfrm>
            <a:custGeom>
              <a:gdLst>
                <a:gd fmla="*/ 1578394 w 715" name="T0"/>
                <a:gd fmla="*/ 2554128 h 1157" name="T1"/>
                <a:gd fmla="*/ 0 w 715" name="T2"/>
                <a:gd fmla="*/ 2554128 h 1157" name="T3"/>
                <a:gd fmla="*/ 792508 w 715" name="T4"/>
                <a:gd fmla="*/ 0 h 1157" name="T5"/>
                <a:gd fmla="*/ 1578394 w 715" name="T6"/>
                <a:gd fmla="*/ 2554128 h 1157" name="T7"/>
                <a:gd fmla="*/ 1578394 w 715" name="T8"/>
                <a:gd fmla="*/ 2554128 h 1157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15" name="T15"/>
                <a:gd fmla="*/ 0 h 1157" name="T16"/>
                <a:gd fmla="*/ 715 w 715" name="T17"/>
                <a:gd fmla="*/ 1157 h 1157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157" w="715">
                  <a:moveTo>
                    <a:pt x="715" y="1157"/>
                  </a:moveTo>
                  <a:lnTo>
                    <a:pt x="0" y="1157"/>
                  </a:lnTo>
                  <a:lnTo>
                    <a:pt x="359" y="0"/>
                  </a:lnTo>
                  <a:lnTo>
                    <a:pt x="715" y="1157"/>
                  </a:lnTo>
                  <a:close/>
                </a:path>
              </a:pathLst>
            </a:custGeom>
            <a:solidFill>
              <a:srgbClr val="E84A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4346" name="Freeform 18"/>
            <p:cNvSpPr/>
            <p:nvPr/>
          </p:nvSpPr>
          <p:spPr bwMode="auto">
            <a:xfrm>
              <a:off x="3203007" y="1601211"/>
              <a:ext cx="792509" cy="2554128"/>
            </a:xfrm>
            <a:custGeom>
              <a:gdLst>
                <a:gd fmla="*/ 792509 w 359" name="T0"/>
                <a:gd fmla="*/ 2554128 h 1157" name="T1"/>
                <a:gd fmla="*/ 0 w 359" name="T2"/>
                <a:gd fmla="*/ 2554128 h 1157" name="T3"/>
                <a:gd fmla="*/ 792509 w 359" name="T4"/>
                <a:gd fmla="*/ 0 h 1157" name="T5"/>
                <a:gd fmla="*/ 792509 w 359" name="T6"/>
                <a:gd fmla="*/ 2554128 h 1157" name="T7"/>
                <a:gd fmla="*/ 792509 w 359" name="T8"/>
                <a:gd fmla="*/ 2554128 h 1157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59" name="T15"/>
                <a:gd fmla="*/ 0 h 1157" name="T16"/>
                <a:gd fmla="*/ 359 w 359" name="T17"/>
                <a:gd fmla="*/ 1157 h 1157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157" w="359">
                  <a:moveTo>
                    <a:pt x="359" y="1157"/>
                  </a:moveTo>
                  <a:lnTo>
                    <a:pt x="0" y="1157"/>
                  </a:lnTo>
                  <a:lnTo>
                    <a:pt x="359" y="0"/>
                  </a:lnTo>
                  <a:lnTo>
                    <a:pt x="359" y="1157"/>
                  </a:lnTo>
                  <a:close/>
                </a:path>
              </a:pathLst>
            </a:custGeom>
            <a:solidFill>
              <a:srgbClr val="F4A7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4347" name="Freeform 19"/>
            <p:cNvSpPr/>
            <p:nvPr/>
          </p:nvSpPr>
          <p:spPr bwMode="auto">
            <a:xfrm>
              <a:off x="3203007" y="3270115"/>
              <a:ext cx="1578394" cy="885224"/>
            </a:xfrm>
            <a:custGeom>
              <a:gdLst>
                <a:gd fmla="*/ 1578394 w 715" name="T0"/>
                <a:gd fmla="*/ 885224 h 401" name="T1"/>
                <a:gd fmla="*/ 0 w 715" name="T2"/>
                <a:gd fmla="*/ 885224 h 401" name="T3"/>
                <a:gd fmla="*/ 792508 w 715" name="T4"/>
                <a:gd fmla="*/ 0 h 401" name="T5"/>
                <a:gd fmla="*/ 1578394 w 715" name="T6"/>
                <a:gd fmla="*/ 885224 h 401" name="T7"/>
                <a:gd fmla="*/ 1578394 w 715" name="T8"/>
                <a:gd fmla="*/ 885224 h 40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15" name="T15"/>
                <a:gd fmla="*/ 0 h 401" name="T16"/>
                <a:gd fmla="*/ 715 w 715" name="T17"/>
                <a:gd fmla="*/ 401 h 401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401" w="715">
                  <a:moveTo>
                    <a:pt x="715" y="401"/>
                  </a:moveTo>
                  <a:lnTo>
                    <a:pt x="0" y="401"/>
                  </a:lnTo>
                  <a:lnTo>
                    <a:pt x="359" y="0"/>
                  </a:lnTo>
                  <a:lnTo>
                    <a:pt x="715" y="401"/>
                  </a:lnTo>
                  <a:close/>
                </a:path>
              </a:pathLst>
            </a:custGeom>
            <a:solidFill>
              <a:srgbClr val="EE764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4348" name="Freeform 20"/>
            <p:cNvSpPr/>
            <p:nvPr/>
          </p:nvSpPr>
          <p:spPr bwMode="auto">
            <a:xfrm>
              <a:off x="1951329" y="1850664"/>
              <a:ext cx="1573979" cy="2304676"/>
            </a:xfrm>
            <a:custGeom>
              <a:gdLst>
                <a:gd fmla="*/ 1573979 w 713" name="T0"/>
                <a:gd fmla="*/ 2304676 h 1044" name="T1"/>
                <a:gd fmla="*/ 0 w 713" name="T2"/>
                <a:gd fmla="*/ 2304676 h 1044" name="T3"/>
                <a:gd fmla="*/ 785886 w 713" name="T4"/>
                <a:gd fmla="*/ 0 h 1044" name="T5"/>
                <a:gd fmla="*/ 1573979 w 713" name="T6"/>
                <a:gd fmla="*/ 2304676 h 1044" name="T7"/>
                <a:gd fmla="*/ 1573979 w 713" name="T8"/>
                <a:gd fmla="*/ 2304676 h 104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13" name="T15"/>
                <a:gd fmla="*/ 0 h 1044" name="T16"/>
                <a:gd fmla="*/ 713 w 713" name="T17"/>
                <a:gd fmla="*/ 1044 h 104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044" w="713">
                  <a:moveTo>
                    <a:pt x="713" y="1044"/>
                  </a:moveTo>
                  <a:lnTo>
                    <a:pt x="0" y="1044"/>
                  </a:lnTo>
                  <a:lnTo>
                    <a:pt x="356" y="0"/>
                  </a:lnTo>
                  <a:lnTo>
                    <a:pt x="713" y="1044"/>
                  </a:lnTo>
                  <a:close/>
                </a:path>
              </a:pathLst>
            </a:custGeom>
            <a:solidFill>
              <a:srgbClr val="EE900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4349" name="Freeform 21"/>
            <p:cNvSpPr/>
            <p:nvPr/>
          </p:nvSpPr>
          <p:spPr bwMode="auto">
            <a:xfrm>
              <a:off x="1951329" y="1850664"/>
              <a:ext cx="785886" cy="2304676"/>
            </a:xfrm>
            <a:custGeom>
              <a:gdLst>
                <a:gd fmla="*/ 785886 w 356" name="T0"/>
                <a:gd fmla="*/ 2304676 h 1044" name="T1"/>
                <a:gd fmla="*/ 0 w 356" name="T2"/>
                <a:gd fmla="*/ 2304676 h 1044" name="T3"/>
                <a:gd fmla="*/ 785886 w 356" name="T4"/>
                <a:gd fmla="*/ 0 h 1044" name="T5"/>
                <a:gd fmla="*/ 785886 w 356" name="T6"/>
                <a:gd fmla="*/ 2304676 h 1044" name="T7"/>
                <a:gd fmla="*/ 785886 w 356" name="T8"/>
                <a:gd fmla="*/ 2304676 h 104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56" name="T15"/>
                <a:gd fmla="*/ 0 h 1044" name="T16"/>
                <a:gd fmla="*/ 356 w 356" name="T17"/>
                <a:gd fmla="*/ 1044 h 104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044" w="356">
                  <a:moveTo>
                    <a:pt x="356" y="1044"/>
                  </a:moveTo>
                  <a:lnTo>
                    <a:pt x="0" y="1044"/>
                  </a:lnTo>
                  <a:lnTo>
                    <a:pt x="356" y="0"/>
                  </a:lnTo>
                  <a:lnTo>
                    <a:pt x="356" y="1044"/>
                  </a:lnTo>
                  <a:close/>
                </a:path>
              </a:pathLst>
            </a:custGeom>
            <a:solidFill>
              <a:srgbClr val="FDD8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4350" name="Freeform 22"/>
            <p:cNvSpPr/>
            <p:nvPr/>
          </p:nvSpPr>
          <p:spPr bwMode="auto">
            <a:xfrm>
              <a:off x="1951329" y="3358416"/>
              <a:ext cx="1573979" cy="796923"/>
            </a:xfrm>
            <a:custGeom>
              <a:gdLst>
                <a:gd fmla="*/ 1573979 w 713" name="T0"/>
                <a:gd fmla="*/ 796923 h 361" name="T1"/>
                <a:gd fmla="*/ 0 w 713" name="T2"/>
                <a:gd fmla="*/ 796923 h 361" name="T3"/>
                <a:gd fmla="*/ 785886 w 713" name="T4"/>
                <a:gd fmla="*/ 0 h 361" name="T5"/>
                <a:gd fmla="*/ 1573979 w 713" name="T6"/>
                <a:gd fmla="*/ 796923 h 361" name="T7"/>
                <a:gd fmla="*/ 1573979 w 713" name="T8"/>
                <a:gd fmla="*/ 796923 h 36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13" name="T15"/>
                <a:gd fmla="*/ 0 h 361" name="T16"/>
                <a:gd fmla="*/ 713 w 713" name="T17"/>
                <a:gd fmla="*/ 361 h 361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61" w="713">
                  <a:moveTo>
                    <a:pt x="713" y="361"/>
                  </a:moveTo>
                  <a:lnTo>
                    <a:pt x="0" y="361"/>
                  </a:lnTo>
                  <a:lnTo>
                    <a:pt x="356" y="0"/>
                  </a:lnTo>
                  <a:lnTo>
                    <a:pt x="713" y="361"/>
                  </a:lnTo>
                  <a:close/>
                </a:path>
              </a:pathLst>
            </a:custGeom>
            <a:solidFill>
              <a:srgbClr val="F4B4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4351" name="Freeform 23"/>
            <p:cNvSpPr/>
            <p:nvPr/>
          </p:nvSpPr>
          <p:spPr bwMode="auto">
            <a:xfrm>
              <a:off x="688614" y="2554870"/>
              <a:ext cx="1580601" cy="1600469"/>
            </a:xfrm>
            <a:custGeom>
              <a:gdLst>
                <a:gd fmla="*/ 1580601 w 716" name="T0"/>
                <a:gd fmla="*/ 1600469 h 725" name="T1"/>
                <a:gd fmla="*/ 0 w 716" name="T2"/>
                <a:gd fmla="*/ 1600469 h 725" name="T3"/>
                <a:gd fmla="*/ 792508 w 716" name="T4"/>
                <a:gd fmla="*/ 0 h 725" name="T5"/>
                <a:gd fmla="*/ 1580601 w 716" name="T6"/>
                <a:gd fmla="*/ 1600469 h 725" name="T7"/>
                <a:gd fmla="*/ 1580601 w 716" name="T8"/>
                <a:gd fmla="*/ 1600469 h 72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16" name="T15"/>
                <a:gd fmla="*/ 0 h 725" name="T16"/>
                <a:gd fmla="*/ 716 w 716" name="T17"/>
                <a:gd fmla="*/ 725 h 72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725" w="716">
                  <a:moveTo>
                    <a:pt x="716" y="725"/>
                  </a:moveTo>
                  <a:lnTo>
                    <a:pt x="0" y="725"/>
                  </a:lnTo>
                  <a:lnTo>
                    <a:pt x="359" y="0"/>
                  </a:lnTo>
                  <a:lnTo>
                    <a:pt x="716" y="725"/>
                  </a:lnTo>
                  <a:close/>
                </a:path>
              </a:pathLst>
            </a:custGeom>
            <a:solidFill>
              <a:srgbClr val="369C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4352" name="Freeform 24"/>
            <p:cNvSpPr/>
            <p:nvPr/>
          </p:nvSpPr>
          <p:spPr bwMode="auto">
            <a:xfrm>
              <a:off x="688614" y="2554870"/>
              <a:ext cx="792509" cy="1600469"/>
            </a:xfrm>
            <a:custGeom>
              <a:gdLst>
                <a:gd fmla="*/ 792509 w 359" name="T0"/>
                <a:gd fmla="*/ 1600469 h 725" name="T1"/>
                <a:gd fmla="*/ 0 w 359" name="T2"/>
                <a:gd fmla="*/ 1600469 h 725" name="T3"/>
                <a:gd fmla="*/ 792509 w 359" name="T4"/>
                <a:gd fmla="*/ 0 h 725" name="T5"/>
                <a:gd fmla="*/ 792509 w 359" name="T6"/>
                <a:gd fmla="*/ 1600469 h 725" name="T7"/>
                <a:gd fmla="*/ 792509 w 359" name="T8"/>
                <a:gd fmla="*/ 1600469 h 725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59" name="T15"/>
                <a:gd fmla="*/ 0 h 725" name="T16"/>
                <a:gd fmla="*/ 359 w 359" name="T17"/>
                <a:gd fmla="*/ 725 h 725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725" w="359">
                  <a:moveTo>
                    <a:pt x="359" y="725"/>
                  </a:moveTo>
                  <a:lnTo>
                    <a:pt x="0" y="725"/>
                  </a:lnTo>
                  <a:lnTo>
                    <a:pt x="359" y="0"/>
                  </a:lnTo>
                  <a:lnTo>
                    <a:pt x="359" y="725"/>
                  </a:lnTo>
                  <a:close/>
                </a:path>
              </a:pathLst>
            </a:custGeom>
            <a:solidFill>
              <a:srgbClr val="BCE1D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4353" name="Freeform 25"/>
            <p:cNvSpPr/>
            <p:nvPr/>
          </p:nvSpPr>
          <p:spPr bwMode="auto">
            <a:xfrm>
              <a:off x="688614" y="3603454"/>
              <a:ext cx="1580601" cy="551886"/>
            </a:xfrm>
            <a:custGeom>
              <a:gdLst>
                <a:gd fmla="*/ 1580601 w 716" name="T0"/>
                <a:gd fmla="*/ 551886 h 250" name="T1"/>
                <a:gd fmla="*/ 0 w 716" name="T2"/>
                <a:gd fmla="*/ 551886 h 250" name="T3"/>
                <a:gd fmla="*/ 792508 w 716" name="T4"/>
                <a:gd fmla="*/ 0 h 250" name="T5"/>
                <a:gd fmla="*/ 1580601 w 716" name="T6"/>
                <a:gd fmla="*/ 551886 h 250" name="T7"/>
                <a:gd fmla="*/ 1580601 w 716" name="T8"/>
                <a:gd fmla="*/ 551886 h 25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16" name="T15"/>
                <a:gd fmla="*/ 0 h 250" name="T16"/>
                <a:gd fmla="*/ 716 w 716" name="T17"/>
                <a:gd fmla="*/ 250 h 25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250" w="716">
                  <a:moveTo>
                    <a:pt x="716" y="250"/>
                  </a:moveTo>
                  <a:lnTo>
                    <a:pt x="0" y="250"/>
                  </a:lnTo>
                  <a:lnTo>
                    <a:pt x="359" y="0"/>
                  </a:lnTo>
                  <a:lnTo>
                    <a:pt x="716" y="250"/>
                  </a:lnTo>
                  <a:close/>
                </a:path>
              </a:pathLst>
            </a:custGeom>
            <a:solidFill>
              <a:srgbClr val="5CB5C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grpSp>
          <p:nvGrpSpPr>
            <p:cNvPr id="14354" name="组合 2065"/>
            <p:cNvGrpSpPr/>
            <p:nvPr/>
          </p:nvGrpSpPr>
          <p:grpSpPr>
            <a:xfrm>
              <a:off x="1002358" y="2232569"/>
              <a:ext cx="1031051" cy="306848"/>
              <a:chOff x="1002358" y="2232569"/>
              <a:chExt cx="1031051" cy="306848"/>
            </a:xfrm>
          </p:grpSpPr>
          <p:sp>
            <p:nvSpPr>
              <p:cNvPr id="14377" name="Freeform 39"/>
              <p:cNvSpPr/>
              <p:nvPr/>
            </p:nvSpPr>
            <p:spPr bwMode="auto">
              <a:xfrm>
                <a:off x="1013123" y="2232569"/>
                <a:ext cx="931583" cy="306848"/>
              </a:xfrm>
              <a:custGeom>
                <a:gdLst>
                  <a:gd fmla="*/ 109292 w 179" name="T0"/>
                  <a:gd fmla="*/ 0 h 59" name="T1"/>
                  <a:gd fmla="*/ 822291 w 179" name="T2"/>
                  <a:gd fmla="*/ 0 h 59" name="T3"/>
                  <a:gd fmla="*/ 931583 w 179" name="T4"/>
                  <a:gd fmla="*/ 109217 h 59" name="T5"/>
                  <a:gd fmla="*/ 931583 w 179" name="T6"/>
                  <a:gd fmla="*/ 192430 h 59" name="T7"/>
                  <a:gd fmla="*/ 822291 w 179" name="T8"/>
                  <a:gd fmla="*/ 306848 h 59" name="T9"/>
                  <a:gd fmla="*/ 109292 w 179" name="T10"/>
                  <a:gd fmla="*/ 306848 h 59" name="T11"/>
                  <a:gd fmla="*/ 0 w 179" name="T12"/>
                  <a:gd fmla="*/ 192430 h 59" name="T13"/>
                  <a:gd fmla="*/ 0 w 179" name="T14"/>
                  <a:gd fmla="*/ 109217 h 59" name="T15"/>
                  <a:gd fmla="*/ 109292 w 179" name="T16"/>
                  <a:gd fmla="*/ 0 h 59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79" name="T27"/>
                  <a:gd fmla="*/ 0 h 59" name="T28"/>
                  <a:gd fmla="*/ 179 w 179" name="T29"/>
                  <a:gd fmla="*/ 59 h 59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59" w="179">
                    <a:moveTo>
                      <a:pt x="21" y="0"/>
                    </a:moveTo>
                    <a:cubicBezTo>
                      <a:pt x="158" y="0"/>
                      <a:pt x="158" y="0"/>
                      <a:pt x="158" y="0"/>
                    </a:cubicBezTo>
                    <a:cubicBezTo>
                      <a:pt x="170" y="0"/>
                      <a:pt x="179" y="10"/>
                      <a:pt x="179" y="21"/>
                    </a:cubicBezTo>
                    <a:cubicBezTo>
                      <a:pt x="179" y="37"/>
                      <a:pt x="179" y="37"/>
                      <a:pt x="179" y="37"/>
                    </a:cubicBezTo>
                    <a:cubicBezTo>
                      <a:pt x="179" y="49"/>
                      <a:pt x="170" y="59"/>
                      <a:pt x="158" y="59"/>
                    </a:cubicBezTo>
                    <a:cubicBezTo>
                      <a:pt x="21" y="59"/>
                      <a:pt x="21" y="59"/>
                      <a:pt x="21" y="59"/>
                    </a:cubicBezTo>
                    <a:cubicBezTo>
                      <a:pt x="9" y="59"/>
                      <a:pt x="0" y="49"/>
                      <a:pt x="0" y="37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0"/>
                      <a:pt x="9" y="0"/>
                      <a:pt x="21" y="0"/>
                    </a:cubicBezTo>
                    <a:close/>
                  </a:path>
                </a:pathLst>
              </a:custGeom>
              <a:solidFill>
                <a:srgbClr val="BCE1D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14378" name="Freeform 40"/>
              <p:cNvSpPr/>
              <p:nvPr/>
            </p:nvSpPr>
            <p:spPr bwMode="auto">
              <a:xfrm>
                <a:off x="1048444" y="2272305"/>
                <a:ext cx="860942" cy="225169"/>
              </a:xfrm>
              <a:custGeom>
                <a:gdLst>
                  <a:gd fmla="*/ 73050 w 165" name="T0"/>
                  <a:gd fmla="*/ 0 h 43" name="T1"/>
                  <a:gd fmla="*/ 787892 w 165" name="T2"/>
                  <a:gd fmla="*/ 0 h 43" name="T3"/>
                  <a:gd fmla="*/ 860942 w 165" name="T4"/>
                  <a:gd fmla="*/ 68074 h 43" name="T5"/>
                  <a:gd fmla="*/ 860942 w 165" name="T6"/>
                  <a:gd fmla="*/ 151858 h 43" name="T7"/>
                  <a:gd fmla="*/ 787892 w 165" name="T8"/>
                  <a:gd fmla="*/ 225169 h 43" name="T9"/>
                  <a:gd fmla="*/ 73050 w 165" name="T10"/>
                  <a:gd fmla="*/ 225169 h 43" name="T11"/>
                  <a:gd fmla="*/ 0 w 165" name="T12"/>
                  <a:gd fmla="*/ 151858 h 43" name="T13"/>
                  <a:gd fmla="*/ 0 w 165" name="T14"/>
                  <a:gd fmla="*/ 68074 h 43" name="T15"/>
                  <a:gd fmla="*/ 73050 w 165" name="T16"/>
                  <a:gd fmla="*/ 0 h 43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65" name="T27"/>
                  <a:gd fmla="*/ 0 h 43" name="T28"/>
                  <a:gd fmla="*/ 165 w 165" name="T29"/>
                  <a:gd fmla="*/ 43 h 43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43" w="165">
                    <a:moveTo>
                      <a:pt x="14" y="0"/>
                    </a:moveTo>
                    <a:cubicBezTo>
                      <a:pt x="151" y="0"/>
                      <a:pt x="151" y="0"/>
                      <a:pt x="151" y="0"/>
                    </a:cubicBezTo>
                    <a:cubicBezTo>
                      <a:pt x="159" y="0"/>
                      <a:pt x="165" y="6"/>
                      <a:pt x="165" y="13"/>
                    </a:cubicBezTo>
                    <a:cubicBezTo>
                      <a:pt x="165" y="29"/>
                      <a:pt x="165" y="29"/>
                      <a:pt x="165" y="29"/>
                    </a:cubicBezTo>
                    <a:cubicBezTo>
                      <a:pt x="165" y="37"/>
                      <a:pt x="159" y="43"/>
                      <a:pt x="151" y="43"/>
                    </a:cubicBezTo>
                    <a:cubicBezTo>
                      <a:pt x="14" y="43"/>
                      <a:pt x="14" y="43"/>
                      <a:pt x="14" y="43"/>
                    </a:cubicBezTo>
                    <a:cubicBezTo>
                      <a:pt x="6" y="43"/>
                      <a:pt x="0" y="37"/>
                      <a:pt x="0" y="29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6"/>
                      <a:pt x="6" y="0"/>
                      <a:pt x="14" y="0"/>
                    </a:cubicBezTo>
                    <a:close/>
                  </a:path>
                </a:pathLst>
              </a:custGeom>
              <a:solidFill>
                <a:srgbClr val="5CB5C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062" name="TextBox 2061"/>
              <p:cNvSpPr txBox="1"/>
              <p:nvPr/>
            </p:nvSpPr>
            <p:spPr>
              <a:xfrm>
                <a:off x="1002812" y="2257316"/>
                <a:ext cx="1004190" cy="25695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1050">
                    <a:solidFill>
                      <a:schemeClr val="bg1"/>
                    </a:solidFill>
                    <a:latin typeface="+mn-lt"/>
                    <a:ea typeface="+mn-ea"/>
                  </a:rPr>
                  <a:t>双击添加文字</a:t>
                </a:r>
              </a:p>
            </p:txBody>
          </p:sp>
        </p:grpSp>
        <p:grpSp>
          <p:nvGrpSpPr>
            <p:cNvPr id="14355" name="组合 2064"/>
            <p:cNvGrpSpPr/>
            <p:nvPr/>
          </p:nvGrpSpPr>
          <p:grpSpPr>
            <a:xfrm>
              <a:off x="2253697" y="1517325"/>
              <a:ext cx="1031051" cy="306848"/>
              <a:chOff x="2253697" y="1517325"/>
              <a:chExt cx="1031051" cy="306848"/>
            </a:xfrm>
          </p:grpSpPr>
          <p:sp>
            <p:nvSpPr>
              <p:cNvPr id="14374" name="Freeform 36"/>
              <p:cNvSpPr/>
              <p:nvPr/>
            </p:nvSpPr>
            <p:spPr bwMode="auto">
              <a:xfrm>
                <a:off x="2269215" y="1517325"/>
                <a:ext cx="938207" cy="306848"/>
              </a:xfrm>
              <a:custGeom>
                <a:gdLst>
                  <a:gd fmla="*/ 109457 w 180" name="T0"/>
                  <a:gd fmla="*/ 0 h 59" name="T1"/>
                  <a:gd fmla="*/ 828750 w 180" name="T2"/>
                  <a:gd fmla="*/ 0 h 59" name="T3"/>
                  <a:gd fmla="*/ 938207 w 180" name="T4"/>
                  <a:gd fmla="*/ 114418 h 59" name="T5"/>
                  <a:gd fmla="*/ 938207 w 180" name="T6"/>
                  <a:gd fmla="*/ 197631 h 59" name="T7"/>
                  <a:gd fmla="*/ 828750 w 180" name="T8"/>
                  <a:gd fmla="*/ 306848 h 59" name="T9"/>
                  <a:gd fmla="*/ 109457 w 180" name="T10"/>
                  <a:gd fmla="*/ 306848 h 59" name="T11"/>
                  <a:gd fmla="*/ 0 w 180" name="T12"/>
                  <a:gd fmla="*/ 197631 h 59" name="T13"/>
                  <a:gd fmla="*/ 0 w 180" name="T14"/>
                  <a:gd fmla="*/ 114418 h 59" name="T15"/>
                  <a:gd fmla="*/ 109457 w 180" name="T16"/>
                  <a:gd fmla="*/ 0 h 59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80" name="T27"/>
                  <a:gd fmla="*/ 0 h 59" name="T28"/>
                  <a:gd fmla="*/ 180 w 180" name="T29"/>
                  <a:gd fmla="*/ 59 h 59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59" w="180">
                    <a:moveTo>
                      <a:pt x="21" y="0"/>
                    </a:moveTo>
                    <a:cubicBezTo>
                      <a:pt x="159" y="0"/>
                      <a:pt x="159" y="0"/>
                      <a:pt x="159" y="0"/>
                    </a:cubicBezTo>
                    <a:cubicBezTo>
                      <a:pt x="170" y="0"/>
                      <a:pt x="180" y="10"/>
                      <a:pt x="180" y="22"/>
                    </a:cubicBezTo>
                    <a:cubicBezTo>
                      <a:pt x="180" y="38"/>
                      <a:pt x="180" y="38"/>
                      <a:pt x="180" y="38"/>
                    </a:cubicBezTo>
                    <a:cubicBezTo>
                      <a:pt x="180" y="50"/>
                      <a:pt x="170" y="59"/>
                      <a:pt x="159" y="59"/>
                    </a:cubicBezTo>
                    <a:cubicBezTo>
                      <a:pt x="21" y="59"/>
                      <a:pt x="21" y="59"/>
                      <a:pt x="21" y="59"/>
                    </a:cubicBezTo>
                    <a:cubicBezTo>
                      <a:pt x="10" y="59"/>
                      <a:pt x="0" y="50"/>
                      <a:pt x="0" y="38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10"/>
                      <a:pt x="10" y="0"/>
                      <a:pt x="21" y="0"/>
                    </a:cubicBezTo>
                    <a:close/>
                  </a:path>
                </a:pathLst>
              </a:custGeom>
              <a:solidFill>
                <a:srgbClr val="FDD82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14375" name="Freeform 37"/>
              <p:cNvSpPr/>
              <p:nvPr/>
            </p:nvSpPr>
            <p:spPr bwMode="auto">
              <a:xfrm>
                <a:off x="2311159" y="1559269"/>
                <a:ext cx="854320" cy="229585"/>
              </a:xfrm>
              <a:custGeom>
                <a:gdLst>
                  <a:gd fmla="*/ 67720 w 164" name="T0"/>
                  <a:gd fmla="*/ 0 h 44" name="T1"/>
                  <a:gd fmla="*/ 786600 w 164" name="T2"/>
                  <a:gd fmla="*/ 0 h 44" name="T3"/>
                  <a:gd fmla="*/ 854320 w 164" name="T4"/>
                  <a:gd fmla="*/ 73050 h 44" name="T5"/>
                  <a:gd fmla="*/ 854320 w 164" name="T6"/>
                  <a:gd fmla="*/ 156535 h 44" name="T7"/>
                  <a:gd fmla="*/ 786600 w 164" name="T8"/>
                  <a:gd fmla="*/ 229585 h 44" name="T9"/>
                  <a:gd fmla="*/ 67720 w 164" name="T10"/>
                  <a:gd fmla="*/ 229585 h 44" name="T11"/>
                  <a:gd fmla="*/ 0 w 164" name="T12"/>
                  <a:gd fmla="*/ 156535 h 44" name="T13"/>
                  <a:gd fmla="*/ 0 w 164" name="T14"/>
                  <a:gd fmla="*/ 73050 h 44" name="T15"/>
                  <a:gd fmla="*/ 67720 w 164" name="T16"/>
                  <a:gd fmla="*/ 0 h 44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64" name="T27"/>
                  <a:gd fmla="*/ 0 h 44" name="T28"/>
                  <a:gd fmla="*/ 164 w 164" name="T29"/>
                  <a:gd fmla="*/ 44 h 44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44" w="164">
                    <a:moveTo>
                      <a:pt x="13" y="0"/>
                    </a:moveTo>
                    <a:cubicBezTo>
                      <a:pt x="151" y="0"/>
                      <a:pt x="151" y="0"/>
                      <a:pt x="151" y="0"/>
                    </a:cubicBezTo>
                    <a:cubicBezTo>
                      <a:pt x="158" y="0"/>
                      <a:pt x="164" y="6"/>
                      <a:pt x="164" y="14"/>
                    </a:cubicBezTo>
                    <a:cubicBezTo>
                      <a:pt x="164" y="30"/>
                      <a:pt x="164" y="30"/>
                      <a:pt x="164" y="30"/>
                    </a:cubicBezTo>
                    <a:cubicBezTo>
                      <a:pt x="164" y="37"/>
                      <a:pt x="158" y="44"/>
                      <a:pt x="151" y="44"/>
                    </a:cubicBezTo>
                    <a:cubicBezTo>
                      <a:pt x="13" y="44"/>
                      <a:pt x="13" y="44"/>
                      <a:pt x="13" y="44"/>
                    </a:cubicBezTo>
                    <a:cubicBezTo>
                      <a:pt x="6" y="44"/>
                      <a:pt x="0" y="37"/>
                      <a:pt x="0" y="30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3" y="0"/>
                    </a:cubicBezTo>
                    <a:close/>
                  </a:path>
                </a:pathLst>
              </a:custGeom>
              <a:solidFill>
                <a:srgbClr val="EE900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2253185" y="1540315"/>
                <a:ext cx="1004190" cy="25695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1050">
                    <a:solidFill>
                      <a:schemeClr val="bg1"/>
                    </a:solidFill>
                    <a:latin typeface="+mn-lt"/>
                    <a:ea typeface="+mn-ea"/>
                  </a:rPr>
                  <a:t>双击添加文字</a:t>
                </a:r>
              </a:p>
            </p:txBody>
          </p:sp>
        </p:grpSp>
        <p:grpSp>
          <p:nvGrpSpPr>
            <p:cNvPr id="14356" name="组合 2063"/>
            <p:cNvGrpSpPr/>
            <p:nvPr/>
          </p:nvGrpSpPr>
          <p:grpSpPr>
            <a:xfrm>
              <a:off x="3511558" y="1276703"/>
              <a:ext cx="1031051" cy="302433"/>
              <a:chOff x="3511558" y="1276703"/>
              <a:chExt cx="1031051" cy="302433"/>
            </a:xfrm>
          </p:grpSpPr>
          <p:sp>
            <p:nvSpPr>
              <p:cNvPr id="14371" name="Freeform 30"/>
              <p:cNvSpPr/>
              <p:nvPr/>
            </p:nvSpPr>
            <p:spPr bwMode="auto">
              <a:xfrm>
                <a:off x="3525308" y="1276703"/>
                <a:ext cx="933792" cy="302433"/>
              </a:xfrm>
              <a:custGeom>
                <a:gdLst>
                  <a:gd fmla="*/ 109551 w 179" name="T0"/>
                  <a:gd fmla="*/ 0 h 58" name="T1"/>
                  <a:gd fmla="*/ 824241 w 179" name="T2"/>
                  <a:gd fmla="*/ 0 h 58" name="T3"/>
                  <a:gd fmla="*/ 933792 w 179" name="T4"/>
                  <a:gd fmla="*/ 109502 h 58" name="T5"/>
                  <a:gd fmla="*/ 933792 w 179" name="T6"/>
                  <a:gd fmla="*/ 192931 h 58" name="T7"/>
                  <a:gd fmla="*/ 824241 w 179" name="T8"/>
                  <a:gd fmla="*/ 302433 h 58" name="T9"/>
                  <a:gd fmla="*/ 109551 w 179" name="T10"/>
                  <a:gd fmla="*/ 302433 h 58" name="T11"/>
                  <a:gd fmla="*/ 0 w 179" name="T12"/>
                  <a:gd fmla="*/ 192931 h 58" name="T13"/>
                  <a:gd fmla="*/ 0 w 179" name="T14"/>
                  <a:gd fmla="*/ 109502 h 58" name="T15"/>
                  <a:gd fmla="*/ 109551 w 179" name="T16"/>
                  <a:gd fmla="*/ 0 h 58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79" name="T27"/>
                  <a:gd fmla="*/ 0 h 58" name="T28"/>
                  <a:gd fmla="*/ 179 w 179" name="T29"/>
                  <a:gd fmla="*/ 58 h 58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57" w="179">
                    <a:moveTo>
                      <a:pt x="21" y="0"/>
                    </a:moveTo>
                    <a:cubicBezTo>
                      <a:pt x="158" y="0"/>
                      <a:pt x="158" y="0"/>
                      <a:pt x="158" y="0"/>
                    </a:cubicBezTo>
                    <a:cubicBezTo>
                      <a:pt x="170" y="0"/>
                      <a:pt x="179" y="9"/>
                      <a:pt x="179" y="21"/>
                    </a:cubicBezTo>
                    <a:cubicBezTo>
                      <a:pt x="179" y="37"/>
                      <a:pt x="179" y="37"/>
                      <a:pt x="179" y="37"/>
                    </a:cubicBezTo>
                    <a:cubicBezTo>
                      <a:pt x="179" y="49"/>
                      <a:pt x="170" y="58"/>
                      <a:pt x="158" y="58"/>
                    </a:cubicBezTo>
                    <a:cubicBezTo>
                      <a:pt x="21" y="58"/>
                      <a:pt x="21" y="58"/>
                      <a:pt x="21" y="58"/>
                    </a:cubicBezTo>
                    <a:cubicBezTo>
                      <a:pt x="9" y="58"/>
                      <a:pt x="0" y="49"/>
                      <a:pt x="0" y="37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9"/>
                      <a:pt x="9" y="0"/>
                      <a:pt x="21" y="0"/>
                    </a:cubicBezTo>
                    <a:close/>
                  </a:path>
                </a:pathLst>
              </a:custGeom>
              <a:solidFill>
                <a:srgbClr val="F4A77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14372" name="Freeform 31"/>
              <p:cNvSpPr/>
              <p:nvPr/>
            </p:nvSpPr>
            <p:spPr bwMode="auto">
              <a:xfrm>
                <a:off x="3562836" y="1314231"/>
                <a:ext cx="858735" cy="229585"/>
              </a:xfrm>
              <a:custGeom>
                <a:gdLst>
                  <a:gd fmla="*/ 72862 w 165" name="T0"/>
                  <a:gd fmla="*/ 0 h 44" name="T1"/>
                  <a:gd fmla="*/ 785873 w 165" name="T2"/>
                  <a:gd fmla="*/ 0 h 44" name="T3"/>
                  <a:gd fmla="*/ 858735 w 165" name="T4"/>
                  <a:gd fmla="*/ 73050 h 44" name="T5"/>
                  <a:gd fmla="*/ 858735 w 165" name="T6"/>
                  <a:gd fmla="*/ 156535 h 44" name="T7"/>
                  <a:gd fmla="*/ 785873 w 165" name="T8"/>
                  <a:gd fmla="*/ 229585 h 44" name="T9"/>
                  <a:gd fmla="*/ 72862 w 165" name="T10"/>
                  <a:gd fmla="*/ 229585 h 44" name="T11"/>
                  <a:gd fmla="*/ 0 w 165" name="T12"/>
                  <a:gd fmla="*/ 156535 h 44" name="T13"/>
                  <a:gd fmla="*/ 0 w 165" name="T14"/>
                  <a:gd fmla="*/ 73050 h 44" name="T15"/>
                  <a:gd fmla="*/ 72862 w 165" name="T16"/>
                  <a:gd fmla="*/ 0 h 44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65" name="T27"/>
                  <a:gd fmla="*/ 0 h 44" name="T28"/>
                  <a:gd fmla="*/ 165 w 165" name="T29"/>
                  <a:gd fmla="*/ 44 h 44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44" w="165">
                    <a:moveTo>
                      <a:pt x="14" y="0"/>
                    </a:moveTo>
                    <a:cubicBezTo>
                      <a:pt x="151" y="0"/>
                      <a:pt x="151" y="0"/>
                      <a:pt x="151" y="0"/>
                    </a:cubicBezTo>
                    <a:cubicBezTo>
                      <a:pt x="159" y="0"/>
                      <a:pt x="165" y="6"/>
                      <a:pt x="165" y="14"/>
                    </a:cubicBezTo>
                    <a:cubicBezTo>
                      <a:pt x="165" y="30"/>
                      <a:pt x="165" y="30"/>
                      <a:pt x="165" y="30"/>
                    </a:cubicBezTo>
                    <a:cubicBezTo>
                      <a:pt x="165" y="38"/>
                      <a:pt x="159" y="44"/>
                      <a:pt x="151" y="44"/>
                    </a:cubicBezTo>
                    <a:cubicBezTo>
                      <a:pt x="14" y="44"/>
                      <a:pt x="14" y="44"/>
                      <a:pt x="14" y="44"/>
                    </a:cubicBezTo>
                    <a:cubicBezTo>
                      <a:pt x="6" y="44"/>
                      <a:pt x="0" y="38"/>
                      <a:pt x="0" y="30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lose/>
                  </a:path>
                </a:pathLst>
              </a:custGeom>
              <a:solidFill>
                <a:srgbClr val="E84A1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3511667" y="1296990"/>
                <a:ext cx="1004190" cy="25695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1050">
                    <a:solidFill>
                      <a:schemeClr val="bg1"/>
                    </a:solidFill>
                    <a:latin typeface="+mn-lt"/>
                    <a:ea typeface="+mn-ea"/>
                  </a:rPr>
                  <a:t>双击添加文字</a:t>
                </a:r>
              </a:p>
            </p:txBody>
          </p:sp>
        </p:grpSp>
        <p:grpSp>
          <p:nvGrpSpPr>
            <p:cNvPr id="14357" name="组合 2062"/>
            <p:cNvGrpSpPr/>
            <p:nvPr/>
          </p:nvGrpSpPr>
          <p:grpSpPr>
            <a:xfrm>
              <a:off x="4761827" y="1857286"/>
              <a:ext cx="1031051" cy="306848"/>
              <a:chOff x="4761827" y="1857286"/>
              <a:chExt cx="1031051" cy="306848"/>
            </a:xfrm>
          </p:grpSpPr>
          <p:sp>
            <p:nvSpPr>
              <p:cNvPr id="14368" name="Freeform 33"/>
              <p:cNvSpPr/>
              <p:nvPr/>
            </p:nvSpPr>
            <p:spPr bwMode="auto">
              <a:xfrm>
                <a:off x="4781400" y="1857286"/>
                <a:ext cx="933792" cy="306848"/>
              </a:xfrm>
              <a:custGeom>
                <a:gdLst>
                  <a:gd fmla="*/ 109551 w 179" name="T0"/>
                  <a:gd fmla="*/ 0 h 59" name="T1"/>
                  <a:gd fmla="*/ 824241 w 179" name="T2"/>
                  <a:gd fmla="*/ 0 h 59" name="T3"/>
                  <a:gd fmla="*/ 933792 w 179" name="T4"/>
                  <a:gd fmla="*/ 109217 h 59" name="T5"/>
                  <a:gd fmla="*/ 933792 w 179" name="T6"/>
                  <a:gd fmla="*/ 197631 h 59" name="T7"/>
                  <a:gd fmla="*/ 824241 w 179" name="T8"/>
                  <a:gd fmla="*/ 306848 h 59" name="T9"/>
                  <a:gd fmla="*/ 109551 w 179" name="T10"/>
                  <a:gd fmla="*/ 306848 h 59" name="T11"/>
                  <a:gd fmla="*/ 0 w 179" name="T12"/>
                  <a:gd fmla="*/ 197631 h 59" name="T13"/>
                  <a:gd fmla="*/ 0 w 179" name="T14"/>
                  <a:gd fmla="*/ 109217 h 59" name="T15"/>
                  <a:gd fmla="*/ 109551 w 179" name="T16"/>
                  <a:gd fmla="*/ 0 h 59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79" name="T27"/>
                  <a:gd fmla="*/ 0 h 59" name="T28"/>
                  <a:gd fmla="*/ 179 w 179" name="T29"/>
                  <a:gd fmla="*/ 59 h 59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59" w="179">
                    <a:moveTo>
                      <a:pt x="21" y="0"/>
                    </a:moveTo>
                    <a:cubicBezTo>
                      <a:pt x="158" y="0"/>
                      <a:pt x="158" y="0"/>
                      <a:pt x="158" y="0"/>
                    </a:cubicBezTo>
                    <a:cubicBezTo>
                      <a:pt x="170" y="0"/>
                      <a:pt x="179" y="10"/>
                      <a:pt x="179" y="21"/>
                    </a:cubicBezTo>
                    <a:cubicBezTo>
                      <a:pt x="179" y="38"/>
                      <a:pt x="179" y="38"/>
                      <a:pt x="179" y="38"/>
                    </a:cubicBezTo>
                    <a:cubicBezTo>
                      <a:pt x="179" y="49"/>
                      <a:pt x="170" y="59"/>
                      <a:pt x="158" y="59"/>
                    </a:cubicBezTo>
                    <a:cubicBezTo>
                      <a:pt x="21" y="59"/>
                      <a:pt x="21" y="59"/>
                      <a:pt x="21" y="59"/>
                    </a:cubicBezTo>
                    <a:cubicBezTo>
                      <a:pt x="9" y="59"/>
                      <a:pt x="0" y="49"/>
                      <a:pt x="0" y="38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0"/>
                      <a:pt x="9" y="0"/>
                      <a:pt x="21" y="0"/>
                    </a:cubicBezTo>
                    <a:close/>
                  </a:path>
                </a:pathLst>
              </a:custGeom>
              <a:solidFill>
                <a:srgbClr val="B8B8B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14369" name="Freeform 34"/>
              <p:cNvSpPr/>
              <p:nvPr/>
            </p:nvSpPr>
            <p:spPr bwMode="auto">
              <a:xfrm>
                <a:off x="4818929" y="1897022"/>
                <a:ext cx="860942" cy="225169"/>
              </a:xfrm>
              <a:custGeom>
                <a:gdLst>
                  <a:gd fmla="*/ 73050 w 165" name="T0"/>
                  <a:gd fmla="*/ 0 h 43" name="T1"/>
                  <a:gd fmla="*/ 787892 w 165" name="T2"/>
                  <a:gd fmla="*/ 0 h 43" name="T3"/>
                  <a:gd fmla="*/ 860942 w 165" name="T4"/>
                  <a:gd fmla="*/ 68074 h 43" name="T5"/>
                  <a:gd fmla="*/ 860942 w 165" name="T6"/>
                  <a:gd fmla="*/ 157095 h 43" name="T7"/>
                  <a:gd fmla="*/ 787892 w 165" name="T8"/>
                  <a:gd fmla="*/ 225169 h 43" name="T9"/>
                  <a:gd fmla="*/ 73050 w 165" name="T10"/>
                  <a:gd fmla="*/ 225169 h 43" name="T11"/>
                  <a:gd fmla="*/ 0 w 165" name="T12"/>
                  <a:gd fmla="*/ 157095 h 43" name="T13"/>
                  <a:gd fmla="*/ 0 w 165" name="T14"/>
                  <a:gd fmla="*/ 68074 h 43" name="T15"/>
                  <a:gd fmla="*/ 73050 w 165" name="T16"/>
                  <a:gd fmla="*/ 0 h 43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65" name="T27"/>
                  <a:gd fmla="*/ 0 h 43" name="T28"/>
                  <a:gd fmla="*/ 165 w 165" name="T29"/>
                  <a:gd fmla="*/ 43 h 43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43" w="165">
                    <a:moveTo>
                      <a:pt x="14" y="0"/>
                    </a:moveTo>
                    <a:cubicBezTo>
                      <a:pt x="151" y="0"/>
                      <a:pt x="151" y="0"/>
                      <a:pt x="151" y="0"/>
                    </a:cubicBezTo>
                    <a:cubicBezTo>
                      <a:pt x="159" y="0"/>
                      <a:pt x="165" y="6"/>
                      <a:pt x="165" y="13"/>
                    </a:cubicBezTo>
                    <a:cubicBezTo>
                      <a:pt x="165" y="30"/>
                      <a:pt x="165" y="30"/>
                      <a:pt x="165" y="30"/>
                    </a:cubicBezTo>
                    <a:cubicBezTo>
                      <a:pt x="165" y="37"/>
                      <a:pt x="159" y="43"/>
                      <a:pt x="151" y="43"/>
                    </a:cubicBezTo>
                    <a:cubicBezTo>
                      <a:pt x="14" y="43"/>
                      <a:pt x="14" y="43"/>
                      <a:pt x="14" y="43"/>
                    </a:cubicBezTo>
                    <a:cubicBezTo>
                      <a:pt x="6" y="43"/>
                      <a:pt x="0" y="37"/>
                      <a:pt x="0" y="30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6"/>
                      <a:pt x="6" y="0"/>
                      <a:pt x="14" y="0"/>
                    </a:cubicBezTo>
                    <a:close/>
                  </a:path>
                </a:pathLst>
              </a:custGeom>
              <a:solidFill>
                <a:srgbClr val="4B57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4762039" y="1889083"/>
                <a:ext cx="1004190" cy="25695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en-US" lang="zh-CN" sz="1050">
                    <a:solidFill>
                      <a:schemeClr val="bg1"/>
                    </a:solidFill>
                    <a:latin typeface="+mn-lt"/>
                    <a:ea typeface="+mn-ea"/>
                  </a:rPr>
                  <a:t>双击添加文字</a:t>
                </a:r>
              </a:p>
            </p:txBody>
          </p:sp>
        </p:grpSp>
        <p:sp>
          <p:nvSpPr>
            <p:cNvPr id="14358" name="TextBox 2066"/>
            <p:cNvSpPr txBox="1">
              <a:spLocks noChangeArrowheads="1"/>
            </p:cNvSpPr>
            <p:nvPr/>
          </p:nvSpPr>
          <p:spPr bwMode="auto">
            <a:xfrm>
              <a:off x="1210973" y="3795886"/>
              <a:ext cx="550099" cy="311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r>
                <a:rPr altLang="zh-CN" b="1" lang="en-US" sz="1400">
                  <a:solidFill>
                    <a:schemeClr val="bg1"/>
                  </a:solidFill>
                </a:rPr>
                <a:t>54%</a:t>
              </a:r>
            </a:p>
          </p:txBody>
        </p:sp>
        <p:sp>
          <p:nvSpPr>
            <p:cNvPr id="14359" name="TextBox 55"/>
            <p:cNvSpPr txBox="1">
              <a:spLocks noChangeArrowheads="1"/>
            </p:cNvSpPr>
            <p:nvPr/>
          </p:nvSpPr>
          <p:spPr bwMode="auto">
            <a:xfrm>
              <a:off x="2497353" y="3795886"/>
              <a:ext cx="550099" cy="311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r>
                <a:rPr altLang="zh-CN" b="1" lang="en-US" sz="1400">
                  <a:solidFill>
                    <a:schemeClr val="bg1"/>
                  </a:solidFill>
                </a:rPr>
                <a:t>78%</a:t>
              </a:r>
            </a:p>
          </p:txBody>
        </p:sp>
        <p:sp>
          <p:nvSpPr>
            <p:cNvPr id="14360" name="TextBox 56"/>
            <p:cNvSpPr txBox="1">
              <a:spLocks noChangeArrowheads="1"/>
            </p:cNvSpPr>
            <p:nvPr/>
          </p:nvSpPr>
          <p:spPr bwMode="auto">
            <a:xfrm>
              <a:off x="3740229" y="3795886"/>
              <a:ext cx="550099" cy="311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r>
                <a:rPr altLang="zh-CN" b="1" lang="en-US" sz="1400">
                  <a:solidFill>
                    <a:schemeClr val="bg1"/>
                  </a:solidFill>
                </a:rPr>
                <a:t>85%</a:t>
              </a:r>
            </a:p>
          </p:txBody>
        </p:sp>
        <p:sp>
          <p:nvSpPr>
            <p:cNvPr id="14361" name="TextBox 57"/>
            <p:cNvSpPr txBox="1">
              <a:spLocks noChangeArrowheads="1"/>
            </p:cNvSpPr>
            <p:nvPr/>
          </p:nvSpPr>
          <p:spPr bwMode="auto">
            <a:xfrm>
              <a:off x="4964365" y="3795886"/>
              <a:ext cx="550099" cy="311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r>
                <a:rPr altLang="zh-CN" b="1" lang="en-US" sz="1400">
                  <a:solidFill>
                    <a:schemeClr val="bg1"/>
                  </a:solidFill>
                </a:rPr>
                <a:t>67%</a:t>
              </a:r>
            </a:p>
          </p:txBody>
        </p:sp>
        <p:sp>
          <p:nvSpPr>
            <p:cNvPr id="2069" name="TextBox 2068"/>
            <p:cNvSpPr txBox="1"/>
            <p:nvPr/>
          </p:nvSpPr>
          <p:spPr>
            <a:xfrm>
              <a:off x="321675" y="4018997"/>
              <a:ext cx="258183" cy="24916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 sz="10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</a:rPr>
                <a:t>0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35722" y="3422037"/>
              <a:ext cx="329541" cy="24916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 sz="10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</a:rPr>
                <a:t>20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35722" y="2831566"/>
              <a:ext cx="329541" cy="24916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 sz="10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</a:rPr>
                <a:t>40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35722" y="2245960"/>
              <a:ext cx="329541" cy="24916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 sz="10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</a:rPr>
                <a:t>60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35722" y="1649001"/>
              <a:ext cx="329541" cy="24916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 sz="10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</a:rPr>
                <a:t>80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51391" y="1045552"/>
              <a:ext cx="400898" cy="24916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 sz="1000">
                  <a:solidFill>
                    <a:schemeClr val="bg1">
                      <a:lumMod val="75000"/>
                    </a:schemeClr>
                  </a:solidFill>
                  <a:latin typeface="+mn-lt"/>
                  <a:ea typeface="+mn-ea"/>
                </a:rPr>
                <a:t>100</a:t>
              </a:r>
            </a:p>
          </p:txBody>
        </p:sp>
      </p:grpSp>
    </p:spTree>
  </p:cSld>
  <p:clrMapOvr>
    <a:masterClrMapping/>
  </p:clrMapOvr>
  <p:transition spd="slow">
    <p:fade/>
  </p:transition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2" name="TextBox 18"/>
          <p:cNvSpPr txBox="1">
            <a:spLocks noChangeArrowheads="1"/>
          </p:cNvSpPr>
          <p:nvPr/>
        </p:nvSpPr>
        <p:spPr bwMode="auto">
          <a:xfrm>
            <a:off x="3175" y="6350"/>
            <a:ext cx="20116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>
                <a:solidFill>
                  <a:schemeClr val="bg1"/>
                </a:solidFill>
              </a:rPr>
              <a:t>双击此处添加标题</a:t>
            </a:r>
          </a:p>
        </p:txBody>
      </p:sp>
      <p:sp>
        <p:nvSpPr>
          <p:cNvPr id="15363" name="Freeform 6"/>
          <p:cNvSpPr>
            <a:spLocks noEditPoints="1"/>
          </p:cNvSpPr>
          <p:nvPr/>
        </p:nvSpPr>
        <p:spPr bwMode="auto">
          <a:xfrm>
            <a:off x="3927475" y="765175"/>
            <a:ext cx="4281488" cy="4051300"/>
          </a:xfrm>
          <a:custGeom>
            <a:gdLst>
              <a:gd fmla="*/ 2462747 w 645" name="T0"/>
              <a:gd fmla="*/ 159386 h 610" name="T1"/>
              <a:gd fmla="*/ 1101930 w 645" name="T2"/>
              <a:gd fmla="*/ 139463 h 610" name="T3"/>
              <a:gd fmla="*/ 1022272 w 645" name="T4"/>
              <a:gd fmla="*/ 179310 h 610" name="T5"/>
              <a:gd fmla="*/ 670451 w 645" name="T6"/>
              <a:gd fmla="*/ 252362 h 610" name="T7"/>
              <a:gd fmla="*/ 610708 w 645" name="T8"/>
              <a:gd fmla="*/ 418389 h 610" name="T9"/>
              <a:gd fmla="*/ 697004 w 645" name="T10"/>
              <a:gd fmla="*/ 398466 h 610" name="T11"/>
              <a:gd fmla="*/ 1978163 w 645" name="T12"/>
              <a:gd fmla="*/ 259003 h 610" name="T13"/>
              <a:gd fmla="*/ 2422918 w 645" name="T14"/>
              <a:gd fmla="*/ 338696 h 610" name="T15"/>
              <a:gd fmla="*/ 2967245 w 645" name="T16"/>
              <a:gd fmla="*/ 292208 h 610" name="T17"/>
              <a:gd fmla="*/ 3664249 w 645" name="T18"/>
              <a:gd fmla="*/ 398466 h 610" name="T19"/>
              <a:gd fmla="*/ 3485019 w 645" name="T20"/>
              <a:gd fmla="*/ 803573 h 610" name="T21"/>
              <a:gd fmla="*/ 3352256 w 645" name="T22"/>
              <a:gd fmla="*/ 737162 h 610" name="T23"/>
              <a:gd fmla="*/ 3026988 w 645" name="T24"/>
              <a:gd fmla="*/ 1686839 h 610" name="T25"/>
              <a:gd fmla="*/ 2940692 w 645" name="T26"/>
              <a:gd fmla="*/ 1919277 h 610" name="T27"/>
              <a:gd fmla="*/ 2568957 w 645" name="T28"/>
              <a:gd fmla="*/ 2404077 h 610" name="T29"/>
              <a:gd fmla="*/ 2164031 w 645" name="T30"/>
              <a:gd fmla="*/ 2297820 h 610" name="T31"/>
              <a:gd fmla="*/ 1632980 w 645" name="T32"/>
              <a:gd fmla="*/ 2164998 h 610" name="T33"/>
              <a:gd fmla="*/ 1480303 w 645" name="T34"/>
              <a:gd fmla="*/ 2430642 h 610" name="T35"/>
              <a:gd fmla="*/ 311992 w 645" name="T36"/>
              <a:gd fmla="*/ 2570105 h 610" name="T37"/>
              <a:gd fmla="*/ 703642 w 645" name="T38"/>
              <a:gd fmla="*/ 1985688 h 610" name="T39"/>
              <a:gd fmla="*/ 849681 w 645" name="T40"/>
              <a:gd fmla="*/ 1819661 h 610" name="T41"/>
              <a:gd fmla="*/ 544327 w 645" name="T42"/>
              <a:gd fmla="*/ 1646992 h 610" name="T43"/>
              <a:gd fmla="*/ 564241 w 645" name="T44"/>
              <a:gd fmla="*/ 1341502 h 610" name="T45"/>
              <a:gd fmla="*/ 736833 w 645" name="T46"/>
              <a:gd fmla="*/ 1042652 h 610" name="T47"/>
              <a:gd fmla="*/ 491222 w 645" name="T48"/>
              <a:gd fmla="*/ 1109063 h 610" name="T49"/>
              <a:gd fmla="*/ 783299 w 645" name="T50"/>
              <a:gd fmla="*/ 796932 h 610" name="T51"/>
              <a:gd fmla="*/ 1188226 w 645" name="T52"/>
              <a:gd fmla="*/ 903189 h 610" name="T53"/>
              <a:gd fmla="*/ 1579875 w 645" name="T54"/>
              <a:gd fmla="*/ 684033 h 610" name="T55"/>
              <a:gd fmla="*/ 1759105 w 645" name="T56"/>
              <a:gd fmla="*/ 650828 h 610" name="T57"/>
              <a:gd fmla="*/ 1911782 w 645" name="T58"/>
              <a:gd fmla="*/ 285567 h 610" name="T59"/>
              <a:gd fmla="*/ 2004716 w 645" name="T60"/>
              <a:gd fmla="*/ 358619 h 610" name="T61"/>
              <a:gd fmla="*/ 1214778 w 645" name="T62"/>
              <a:gd fmla="*/ 637545 h 610" name="T63"/>
              <a:gd fmla="*/ 1765743 w 645" name="T64"/>
              <a:gd fmla="*/ 657469 h 610" name="T65"/>
              <a:gd fmla="*/ 2409642 w 645" name="T66"/>
              <a:gd fmla="*/ 909831 h 610" name="T67"/>
              <a:gd fmla="*/ 909424 w 645" name="T68"/>
              <a:gd fmla="*/ 1062576 h 610" name="T69"/>
              <a:gd fmla="*/ 896148 w 645" name="T70"/>
              <a:gd fmla="*/ 1095781 h 610" name="T71"/>
              <a:gd fmla="*/ 3272599 w 645" name="T72"/>
              <a:gd fmla="*/ 1441118 h 610" name="T73"/>
              <a:gd fmla="*/ 2442832 w 645" name="T74"/>
              <a:gd fmla="*/ 1328220 h 610" name="T75"/>
              <a:gd fmla="*/ 298716 w 645" name="T76"/>
              <a:gd fmla="*/ 1314937 h 610" name="T77"/>
              <a:gd fmla="*/ 716918 w 645" name="T78"/>
              <a:gd fmla="*/ 1261809 h 610" name="T79"/>
              <a:gd fmla="*/ 2376451 w 645" name="T80"/>
              <a:gd fmla="*/ 1387989 h 610" name="T81"/>
              <a:gd fmla="*/ 3372170 w 645" name="T82"/>
              <a:gd fmla="*/ 1527452 h 610" name="T83"/>
              <a:gd fmla="*/ 1878591 w 645" name="T84"/>
              <a:gd fmla="*/ 1580581 h 610" name="T85"/>
              <a:gd fmla="*/ 1082015 w 645" name="T86"/>
              <a:gd fmla="*/ 1706762 h 610" name="T87"/>
              <a:gd fmla="*/ 1593151 w 645" name="T88"/>
              <a:gd fmla="*/ 1567299 h 610" name="T89"/>
              <a:gd fmla="*/ 3146474 w 645" name="T90"/>
              <a:gd fmla="*/ 1832943 h 610" name="T91"/>
              <a:gd fmla="*/ 916062 w 645" name="T92"/>
              <a:gd fmla="*/ 1886072 h 610" name="T93"/>
              <a:gd fmla="*/ 477946 w 645" name="T94"/>
              <a:gd fmla="*/ 2470488 h 610" name="T95"/>
              <a:gd fmla="*/ 2781377 w 645" name="T96"/>
              <a:gd fmla="*/ 2729491 h 610" name="T97"/>
              <a:gd fmla="*/ 3166388 w 645" name="T98"/>
              <a:gd fmla="*/ 2689645 h 610" name="T99"/>
              <a:gd fmla="*/ 3239408 w 645" name="T100"/>
              <a:gd fmla="*/ 2696286 h 610" name="T101"/>
              <a:gd fmla="*/ 2542404 w 645" name="T102"/>
              <a:gd fmla="*/ 2729491 h 610" name="T103"/>
              <a:gd fmla="*/ 3697440 w 645" name="T104"/>
              <a:gd fmla="*/ 2789261 h 610" name="T105"/>
              <a:gd fmla="*/ 3133198 w 645" name="T106"/>
              <a:gd fmla="*/ 2868954 h 610" name="T107"/>
              <a:gd fmla="*/ 3909860 w 645" name="T108"/>
              <a:gd fmla="*/ 2942006 h 610" name="T109"/>
              <a:gd fmla="*/ 3299151 w 645" name="T110"/>
              <a:gd fmla="*/ 3546347 h 610" name="T111"/>
              <a:gd fmla="*/ 3093369 w 645" name="T112"/>
              <a:gd fmla="*/ 3048264 h 610" name="T113"/>
              <a:gd fmla="*/ 4002794 w 645" name="T114"/>
              <a:gd fmla="*/ 3054905 h 610" name="T115"/>
              <a:gd fmla="*/ 4035984 w 645" name="T116"/>
              <a:gd fmla="*/ 3811991 h 610" name="T117"/>
              <a:gd fmla="*/ 3803650 w 645" name="T118"/>
              <a:gd fmla="*/ 4037788 h 610" name="T119"/>
              <a:gd fmla="*/ 3100007 w 645" name="T120"/>
              <a:gd fmla="*/ 2430642 h 610" name="T121"/>
              <a:gd fmla="*/ 351821 w 645" name="T122"/>
              <a:gd fmla="*/ 2490412 h 610" name="T123"/>
              <a:gd fmla="*/ 1447113 w 645" name="T124"/>
              <a:gd fmla="*/ 3028340 h 610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  <a:gd fmla="*/ 0 60000 65536" name="T186"/>
              <a:gd fmla="*/ 0 60000 65536" name="T187"/>
              <a:gd fmla="*/ 0 60000 65536" name="T188"/>
              <a:gd fmla="*/ 0 w 645" name="T189"/>
              <a:gd fmla="*/ 0 h 610" name="T190"/>
              <a:gd fmla="*/ 645 w 645" name="T191"/>
              <a:gd fmla="*/ 610 h 610" name="T192"/>
            </a:gdLst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b="T192" l="T189" r="T191" t="T190"/>
            <a:pathLst>
              <a:path h="610" w="645">
                <a:moveTo>
                  <a:pt x="249" y="4"/>
                </a:moveTo>
                <a:cubicBezTo>
                  <a:pt x="250" y="4"/>
                  <a:pt x="250" y="4"/>
                  <a:pt x="250" y="4"/>
                </a:cubicBezTo>
                <a:cubicBezTo>
                  <a:pt x="249" y="5"/>
                  <a:pt x="249" y="5"/>
                  <a:pt x="249" y="6"/>
                </a:cubicBezTo>
                <a:cubicBezTo>
                  <a:pt x="252" y="9"/>
                  <a:pt x="252" y="9"/>
                  <a:pt x="252" y="9"/>
                </a:cubicBezTo>
                <a:cubicBezTo>
                  <a:pt x="249" y="10"/>
                  <a:pt x="248" y="16"/>
                  <a:pt x="244" y="13"/>
                </a:cubicBezTo>
                <a:cubicBezTo>
                  <a:pt x="243" y="13"/>
                  <a:pt x="242" y="11"/>
                  <a:pt x="241" y="12"/>
                </a:cubicBezTo>
                <a:cubicBezTo>
                  <a:pt x="241" y="8"/>
                  <a:pt x="240" y="4"/>
                  <a:pt x="242" y="0"/>
                </a:cubicBezTo>
                <a:cubicBezTo>
                  <a:pt x="245" y="0"/>
                  <a:pt x="246" y="5"/>
                  <a:pt x="249" y="4"/>
                </a:cubicBezTo>
                <a:close/>
                <a:moveTo>
                  <a:pt x="257" y="12"/>
                </a:moveTo>
                <a:cubicBezTo>
                  <a:pt x="257" y="11"/>
                  <a:pt x="257" y="11"/>
                  <a:pt x="257" y="10"/>
                </a:cubicBezTo>
                <a:cubicBezTo>
                  <a:pt x="259" y="10"/>
                  <a:pt x="262" y="12"/>
                  <a:pt x="262" y="14"/>
                </a:cubicBezTo>
                <a:cubicBezTo>
                  <a:pt x="266" y="15"/>
                  <a:pt x="260" y="19"/>
                  <a:pt x="265" y="19"/>
                </a:cubicBezTo>
                <a:cubicBezTo>
                  <a:pt x="266" y="20"/>
                  <a:pt x="266" y="20"/>
                  <a:pt x="266" y="20"/>
                </a:cubicBezTo>
                <a:cubicBezTo>
                  <a:pt x="264" y="27"/>
                  <a:pt x="260" y="20"/>
                  <a:pt x="256" y="22"/>
                </a:cubicBezTo>
                <a:cubicBezTo>
                  <a:pt x="253" y="23"/>
                  <a:pt x="253" y="17"/>
                  <a:pt x="249" y="19"/>
                </a:cubicBezTo>
                <a:cubicBezTo>
                  <a:pt x="250" y="18"/>
                  <a:pt x="251" y="16"/>
                  <a:pt x="250" y="15"/>
                </a:cubicBezTo>
                <a:cubicBezTo>
                  <a:pt x="249" y="15"/>
                  <a:pt x="249" y="15"/>
                  <a:pt x="249" y="15"/>
                </a:cubicBezTo>
                <a:cubicBezTo>
                  <a:pt x="249" y="13"/>
                  <a:pt x="252" y="12"/>
                  <a:pt x="253" y="10"/>
                </a:cubicBezTo>
                <a:cubicBezTo>
                  <a:pt x="255" y="10"/>
                  <a:pt x="256" y="11"/>
                  <a:pt x="257" y="12"/>
                </a:cubicBezTo>
                <a:close/>
                <a:moveTo>
                  <a:pt x="380" y="14"/>
                </a:moveTo>
                <a:cubicBezTo>
                  <a:pt x="381" y="17"/>
                  <a:pt x="382" y="21"/>
                  <a:pt x="386" y="22"/>
                </a:cubicBezTo>
                <a:cubicBezTo>
                  <a:pt x="387" y="21"/>
                  <a:pt x="387" y="21"/>
                  <a:pt x="387" y="21"/>
                </a:cubicBezTo>
                <a:cubicBezTo>
                  <a:pt x="385" y="21"/>
                  <a:pt x="385" y="19"/>
                  <a:pt x="383" y="18"/>
                </a:cubicBezTo>
                <a:cubicBezTo>
                  <a:pt x="384" y="16"/>
                  <a:pt x="383" y="15"/>
                  <a:pt x="382" y="14"/>
                </a:cubicBezTo>
                <a:cubicBezTo>
                  <a:pt x="390" y="15"/>
                  <a:pt x="390" y="15"/>
                  <a:pt x="390" y="15"/>
                </a:cubicBezTo>
                <a:cubicBezTo>
                  <a:pt x="389" y="16"/>
                  <a:pt x="389" y="16"/>
                  <a:pt x="389" y="16"/>
                </a:cubicBezTo>
                <a:cubicBezTo>
                  <a:pt x="390" y="17"/>
                  <a:pt x="391" y="19"/>
                  <a:pt x="390" y="20"/>
                </a:cubicBezTo>
                <a:cubicBezTo>
                  <a:pt x="388" y="20"/>
                  <a:pt x="387" y="21"/>
                  <a:pt x="386" y="22"/>
                </a:cubicBezTo>
                <a:cubicBezTo>
                  <a:pt x="387" y="23"/>
                  <a:pt x="388" y="22"/>
                  <a:pt x="389" y="22"/>
                </a:cubicBezTo>
                <a:cubicBezTo>
                  <a:pt x="388" y="23"/>
                  <a:pt x="387" y="23"/>
                  <a:pt x="386" y="23"/>
                </a:cubicBezTo>
                <a:cubicBezTo>
                  <a:pt x="382" y="26"/>
                  <a:pt x="382" y="26"/>
                  <a:pt x="382" y="26"/>
                </a:cubicBezTo>
                <a:cubicBezTo>
                  <a:pt x="382" y="26"/>
                  <a:pt x="382" y="25"/>
                  <a:pt x="381" y="26"/>
                </a:cubicBezTo>
                <a:cubicBezTo>
                  <a:pt x="379" y="26"/>
                  <a:pt x="382" y="27"/>
                  <a:pt x="381" y="28"/>
                </a:cubicBezTo>
                <a:cubicBezTo>
                  <a:pt x="380" y="27"/>
                  <a:pt x="379" y="28"/>
                  <a:pt x="378" y="28"/>
                </a:cubicBezTo>
                <a:cubicBezTo>
                  <a:pt x="378" y="28"/>
                  <a:pt x="378" y="28"/>
                  <a:pt x="378" y="28"/>
                </a:cubicBezTo>
                <a:cubicBezTo>
                  <a:pt x="376" y="25"/>
                  <a:pt x="373" y="27"/>
                  <a:pt x="371" y="24"/>
                </a:cubicBezTo>
                <a:cubicBezTo>
                  <a:pt x="372" y="24"/>
                  <a:pt x="372" y="24"/>
                  <a:pt x="372" y="24"/>
                </a:cubicBezTo>
                <a:cubicBezTo>
                  <a:pt x="370" y="22"/>
                  <a:pt x="369" y="20"/>
                  <a:pt x="368" y="18"/>
                </a:cubicBezTo>
                <a:cubicBezTo>
                  <a:pt x="370" y="17"/>
                  <a:pt x="368" y="15"/>
                  <a:pt x="370" y="14"/>
                </a:cubicBezTo>
                <a:cubicBezTo>
                  <a:pt x="373" y="15"/>
                  <a:pt x="374" y="17"/>
                  <a:pt x="377" y="19"/>
                </a:cubicBezTo>
                <a:cubicBezTo>
                  <a:pt x="378" y="17"/>
                  <a:pt x="375" y="15"/>
                  <a:pt x="377" y="13"/>
                </a:cubicBezTo>
                <a:cubicBezTo>
                  <a:pt x="378" y="13"/>
                  <a:pt x="379" y="14"/>
                  <a:pt x="380" y="14"/>
                </a:cubicBezTo>
                <a:close/>
                <a:moveTo>
                  <a:pt x="406" y="15"/>
                </a:moveTo>
                <a:cubicBezTo>
                  <a:pt x="405" y="17"/>
                  <a:pt x="404" y="18"/>
                  <a:pt x="402" y="18"/>
                </a:cubicBezTo>
                <a:cubicBezTo>
                  <a:pt x="399" y="16"/>
                  <a:pt x="395" y="18"/>
                  <a:pt x="394" y="14"/>
                </a:cubicBezTo>
                <a:cubicBezTo>
                  <a:pt x="396" y="16"/>
                  <a:pt x="398" y="13"/>
                  <a:pt x="400" y="15"/>
                </a:cubicBezTo>
                <a:cubicBezTo>
                  <a:pt x="401" y="13"/>
                  <a:pt x="405" y="13"/>
                  <a:pt x="406" y="15"/>
                </a:cubicBezTo>
                <a:close/>
                <a:moveTo>
                  <a:pt x="215" y="15"/>
                </a:moveTo>
                <a:cubicBezTo>
                  <a:pt x="213" y="14"/>
                  <a:pt x="213" y="14"/>
                  <a:pt x="213" y="14"/>
                </a:cubicBezTo>
                <a:cubicBezTo>
                  <a:pt x="215" y="14"/>
                  <a:pt x="215" y="14"/>
                  <a:pt x="215" y="14"/>
                </a:cubicBezTo>
                <a:cubicBezTo>
                  <a:pt x="215" y="15"/>
                  <a:pt x="215" y="15"/>
                  <a:pt x="215" y="15"/>
                </a:cubicBezTo>
                <a:close/>
                <a:moveTo>
                  <a:pt x="167" y="14"/>
                </a:moveTo>
                <a:cubicBezTo>
                  <a:pt x="167" y="13"/>
                  <a:pt x="167" y="13"/>
                  <a:pt x="167" y="13"/>
                </a:cubicBezTo>
                <a:cubicBezTo>
                  <a:pt x="168" y="12"/>
                  <a:pt x="168" y="12"/>
                  <a:pt x="168" y="12"/>
                </a:cubicBezTo>
                <a:cubicBezTo>
                  <a:pt x="168" y="12"/>
                  <a:pt x="168" y="12"/>
                  <a:pt x="168" y="12"/>
                </a:cubicBezTo>
                <a:cubicBezTo>
                  <a:pt x="167" y="14"/>
                  <a:pt x="167" y="14"/>
                  <a:pt x="167" y="14"/>
                </a:cubicBezTo>
                <a:close/>
                <a:moveTo>
                  <a:pt x="184" y="19"/>
                </a:moveTo>
                <a:cubicBezTo>
                  <a:pt x="182" y="19"/>
                  <a:pt x="182" y="21"/>
                  <a:pt x="181" y="22"/>
                </a:cubicBezTo>
                <a:cubicBezTo>
                  <a:pt x="180" y="20"/>
                  <a:pt x="180" y="20"/>
                  <a:pt x="179" y="18"/>
                </a:cubicBezTo>
                <a:cubicBezTo>
                  <a:pt x="179" y="17"/>
                  <a:pt x="181" y="16"/>
                  <a:pt x="181" y="15"/>
                </a:cubicBezTo>
                <a:cubicBezTo>
                  <a:pt x="182" y="16"/>
                  <a:pt x="182" y="18"/>
                  <a:pt x="184" y="19"/>
                </a:cubicBezTo>
                <a:close/>
                <a:moveTo>
                  <a:pt x="168" y="16"/>
                </a:moveTo>
                <a:cubicBezTo>
                  <a:pt x="168" y="17"/>
                  <a:pt x="167" y="17"/>
                  <a:pt x="166" y="17"/>
                </a:cubicBezTo>
                <a:cubicBezTo>
                  <a:pt x="167" y="16"/>
                  <a:pt x="167" y="16"/>
                  <a:pt x="167" y="16"/>
                </a:cubicBezTo>
                <a:cubicBezTo>
                  <a:pt x="168" y="16"/>
                  <a:pt x="168" y="16"/>
                  <a:pt x="168" y="16"/>
                </a:cubicBezTo>
                <a:close/>
                <a:moveTo>
                  <a:pt x="167" y="19"/>
                </a:moveTo>
                <a:cubicBezTo>
                  <a:pt x="168" y="18"/>
                  <a:pt x="168" y="18"/>
                  <a:pt x="168" y="18"/>
                </a:cubicBezTo>
                <a:cubicBezTo>
                  <a:pt x="168" y="19"/>
                  <a:pt x="166" y="20"/>
                  <a:pt x="168" y="20"/>
                </a:cubicBezTo>
                <a:cubicBezTo>
                  <a:pt x="168" y="20"/>
                  <a:pt x="168" y="20"/>
                  <a:pt x="168" y="20"/>
                </a:cubicBezTo>
                <a:cubicBezTo>
                  <a:pt x="168" y="20"/>
                  <a:pt x="168" y="20"/>
                  <a:pt x="168" y="20"/>
                </a:cubicBezTo>
                <a:cubicBezTo>
                  <a:pt x="168" y="21"/>
                  <a:pt x="167" y="20"/>
                  <a:pt x="167" y="20"/>
                </a:cubicBezTo>
                <a:cubicBezTo>
                  <a:pt x="166" y="21"/>
                  <a:pt x="166" y="21"/>
                  <a:pt x="166" y="21"/>
                </a:cubicBezTo>
                <a:cubicBezTo>
                  <a:pt x="167" y="22"/>
                  <a:pt x="169" y="22"/>
                  <a:pt x="170" y="23"/>
                </a:cubicBezTo>
                <a:cubicBezTo>
                  <a:pt x="170" y="24"/>
                  <a:pt x="169" y="24"/>
                  <a:pt x="169" y="24"/>
                </a:cubicBezTo>
                <a:cubicBezTo>
                  <a:pt x="170" y="25"/>
                  <a:pt x="170" y="25"/>
                  <a:pt x="170" y="25"/>
                </a:cubicBezTo>
                <a:cubicBezTo>
                  <a:pt x="169" y="26"/>
                  <a:pt x="169" y="27"/>
                  <a:pt x="167" y="27"/>
                </a:cubicBezTo>
                <a:cubicBezTo>
                  <a:pt x="167" y="26"/>
                  <a:pt x="168" y="26"/>
                  <a:pt x="168" y="26"/>
                </a:cubicBezTo>
                <a:cubicBezTo>
                  <a:pt x="167" y="25"/>
                  <a:pt x="166" y="25"/>
                  <a:pt x="165" y="23"/>
                </a:cubicBezTo>
                <a:cubicBezTo>
                  <a:pt x="164" y="24"/>
                  <a:pt x="164" y="24"/>
                  <a:pt x="164" y="24"/>
                </a:cubicBezTo>
                <a:cubicBezTo>
                  <a:pt x="163" y="23"/>
                  <a:pt x="163" y="23"/>
                  <a:pt x="163" y="23"/>
                </a:cubicBezTo>
                <a:cubicBezTo>
                  <a:pt x="165" y="22"/>
                  <a:pt x="167" y="24"/>
                  <a:pt x="168" y="24"/>
                </a:cubicBezTo>
                <a:cubicBezTo>
                  <a:pt x="169" y="24"/>
                  <a:pt x="169" y="24"/>
                  <a:pt x="169" y="24"/>
                </a:cubicBezTo>
                <a:cubicBezTo>
                  <a:pt x="169" y="24"/>
                  <a:pt x="169" y="24"/>
                  <a:pt x="169" y="24"/>
                </a:cubicBezTo>
                <a:cubicBezTo>
                  <a:pt x="169" y="21"/>
                  <a:pt x="166" y="22"/>
                  <a:pt x="165" y="21"/>
                </a:cubicBezTo>
                <a:cubicBezTo>
                  <a:pt x="166" y="20"/>
                  <a:pt x="166" y="19"/>
                  <a:pt x="166" y="18"/>
                </a:cubicBezTo>
                <a:cubicBezTo>
                  <a:pt x="166" y="18"/>
                  <a:pt x="167" y="19"/>
                  <a:pt x="167" y="19"/>
                </a:cubicBezTo>
                <a:close/>
                <a:moveTo>
                  <a:pt x="176" y="22"/>
                </a:moveTo>
                <a:cubicBezTo>
                  <a:pt x="177" y="24"/>
                  <a:pt x="179" y="21"/>
                  <a:pt x="180" y="23"/>
                </a:cubicBezTo>
                <a:cubicBezTo>
                  <a:pt x="180" y="24"/>
                  <a:pt x="177" y="23"/>
                  <a:pt x="178" y="25"/>
                </a:cubicBezTo>
                <a:cubicBezTo>
                  <a:pt x="180" y="27"/>
                  <a:pt x="180" y="27"/>
                  <a:pt x="180" y="27"/>
                </a:cubicBezTo>
                <a:cubicBezTo>
                  <a:pt x="179" y="27"/>
                  <a:pt x="178" y="28"/>
                  <a:pt x="176" y="28"/>
                </a:cubicBezTo>
                <a:cubicBezTo>
                  <a:pt x="175" y="27"/>
                  <a:pt x="175" y="25"/>
                  <a:pt x="175" y="23"/>
                </a:cubicBezTo>
                <a:cubicBezTo>
                  <a:pt x="176" y="23"/>
                  <a:pt x="176" y="23"/>
                  <a:pt x="177" y="23"/>
                </a:cubicBezTo>
                <a:cubicBezTo>
                  <a:pt x="176" y="22"/>
                  <a:pt x="175" y="22"/>
                  <a:pt x="175" y="21"/>
                </a:cubicBezTo>
                <a:cubicBezTo>
                  <a:pt x="176" y="21"/>
                  <a:pt x="176" y="19"/>
                  <a:pt x="177" y="21"/>
                </a:cubicBezTo>
                <a:cubicBezTo>
                  <a:pt x="176" y="22"/>
                  <a:pt x="176" y="22"/>
                  <a:pt x="176" y="22"/>
                </a:cubicBezTo>
                <a:close/>
                <a:moveTo>
                  <a:pt x="156" y="28"/>
                </a:moveTo>
                <a:cubicBezTo>
                  <a:pt x="157" y="28"/>
                  <a:pt x="157" y="27"/>
                  <a:pt x="157" y="27"/>
                </a:cubicBezTo>
                <a:cubicBezTo>
                  <a:pt x="158" y="28"/>
                  <a:pt x="158" y="29"/>
                  <a:pt x="158" y="30"/>
                </a:cubicBezTo>
                <a:cubicBezTo>
                  <a:pt x="157" y="29"/>
                  <a:pt x="156" y="30"/>
                  <a:pt x="156" y="31"/>
                </a:cubicBezTo>
                <a:cubicBezTo>
                  <a:pt x="156" y="31"/>
                  <a:pt x="156" y="31"/>
                  <a:pt x="156" y="31"/>
                </a:cubicBezTo>
                <a:cubicBezTo>
                  <a:pt x="156" y="32"/>
                  <a:pt x="154" y="32"/>
                  <a:pt x="154" y="34"/>
                </a:cubicBezTo>
                <a:cubicBezTo>
                  <a:pt x="156" y="34"/>
                  <a:pt x="154" y="35"/>
                  <a:pt x="154" y="36"/>
                </a:cubicBezTo>
                <a:cubicBezTo>
                  <a:pt x="153" y="35"/>
                  <a:pt x="153" y="35"/>
                  <a:pt x="153" y="35"/>
                </a:cubicBezTo>
                <a:cubicBezTo>
                  <a:pt x="152" y="36"/>
                  <a:pt x="152" y="36"/>
                  <a:pt x="152" y="36"/>
                </a:cubicBezTo>
                <a:cubicBezTo>
                  <a:pt x="149" y="34"/>
                  <a:pt x="154" y="31"/>
                  <a:pt x="150" y="31"/>
                </a:cubicBezTo>
                <a:cubicBezTo>
                  <a:pt x="152" y="31"/>
                  <a:pt x="154" y="30"/>
                  <a:pt x="155" y="28"/>
                </a:cubicBezTo>
                <a:cubicBezTo>
                  <a:pt x="154" y="27"/>
                  <a:pt x="154" y="27"/>
                  <a:pt x="154" y="27"/>
                </a:cubicBezTo>
                <a:cubicBezTo>
                  <a:pt x="156" y="26"/>
                  <a:pt x="156" y="26"/>
                  <a:pt x="156" y="26"/>
                </a:cubicBezTo>
                <a:cubicBezTo>
                  <a:pt x="156" y="26"/>
                  <a:pt x="155" y="27"/>
                  <a:pt x="156" y="28"/>
                </a:cubicBezTo>
                <a:close/>
                <a:moveTo>
                  <a:pt x="166" y="26"/>
                </a:moveTo>
                <a:cubicBezTo>
                  <a:pt x="164" y="26"/>
                  <a:pt x="164" y="26"/>
                  <a:pt x="164" y="26"/>
                </a:cubicBezTo>
                <a:cubicBezTo>
                  <a:pt x="165" y="26"/>
                  <a:pt x="165" y="26"/>
                  <a:pt x="165" y="26"/>
                </a:cubicBezTo>
                <a:cubicBezTo>
                  <a:pt x="166" y="26"/>
                  <a:pt x="166" y="26"/>
                  <a:pt x="166" y="26"/>
                </a:cubicBezTo>
                <a:close/>
                <a:moveTo>
                  <a:pt x="152" y="29"/>
                </a:moveTo>
                <a:cubicBezTo>
                  <a:pt x="152" y="30"/>
                  <a:pt x="152" y="30"/>
                  <a:pt x="152" y="30"/>
                </a:cubicBezTo>
                <a:cubicBezTo>
                  <a:pt x="151" y="29"/>
                  <a:pt x="150" y="27"/>
                  <a:pt x="149" y="29"/>
                </a:cubicBezTo>
                <a:cubicBezTo>
                  <a:pt x="147" y="30"/>
                  <a:pt x="148" y="31"/>
                  <a:pt x="149" y="32"/>
                </a:cubicBezTo>
                <a:cubicBezTo>
                  <a:pt x="148" y="32"/>
                  <a:pt x="148" y="32"/>
                  <a:pt x="148" y="32"/>
                </a:cubicBezTo>
                <a:cubicBezTo>
                  <a:pt x="147" y="34"/>
                  <a:pt x="147" y="31"/>
                  <a:pt x="145" y="32"/>
                </a:cubicBezTo>
                <a:cubicBezTo>
                  <a:pt x="144" y="30"/>
                  <a:pt x="147" y="29"/>
                  <a:pt x="148" y="28"/>
                </a:cubicBezTo>
                <a:cubicBezTo>
                  <a:pt x="149" y="28"/>
                  <a:pt x="151" y="28"/>
                  <a:pt x="152" y="29"/>
                </a:cubicBezTo>
                <a:close/>
                <a:moveTo>
                  <a:pt x="175" y="30"/>
                </a:moveTo>
                <a:cubicBezTo>
                  <a:pt x="173" y="32"/>
                  <a:pt x="173" y="32"/>
                  <a:pt x="173" y="32"/>
                </a:cubicBezTo>
                <a:cubicBezTo>
                  <a:pt x="172" y="32"/>
                  <a:pt x="172" y="31"/>
                  <a:pt x="172" y="31"/>
                </a:cubicBezTo>
                <a:cubicBezTo>
                  <a:pt x="171" y="32"/>
                  <a:pt x="171" y="32"/>
                  <a:pt x="171" y="32"/>
                </a:cubicBezTo>
                <a:cubicBezTo>
                  <a:pt x="172" y="32"/>
                  <a:pt x="172" y="32"/>
                  <a:pt x="172" y="32"/>
                </a:cubicBezTo>
                <a:cubicBezTo>
                  <a:pt x="171" y="33"/>
                  <a:pt x="171" y="33"/>
                  <a:pt x="170" y="33"/>
                </a:cubicBezTo>
                <a:cubicBezTo>
                  <a:pt x="169" y="31"/>
                  <a:pt x="169" y="31"/>
                  <a:pt x="169" y="31"/>
                </a:cubicBezTo>
                <a:cubicBezTo>
                  <a:pt x="170" y="30"/>
                  <a:pt x="172" y="31"/>
                  <a:pt x="172" y="28"/>
                </a:cubicBezTo>
                <a:cubicBezTo>
                  <a:pt x="173" y="28"/>
                  <a:pt x="174" y="29"/>
                  <a:pt x="175" y="30"/>
                </a:cubicBezTo>
                <a:close/>
                <a:moveTo>
                  <a:pt x="178" y="33"/>
                </a:moveTo>
                <a:cubicBezTo>
                  <a:pt x="178" y="33"/>
                  <a:pt x="177" y="34"/>
                  <a:pt x="177" y="34"/>
                </a:cubicBezTo>
                <a:cubicBezTo>
                  <a:pt x="176" y="33"/>
                  <a:pt x="176" y="33"/>
                  <a:pt x="176" y="33"/>
                </a:cubicBezTo>
                <a:cubicBezTo>
                  <a:pt x="177" y="32"/>
                  <a:pt x="177" y="32"/>
                  <a:pt x="177" y="32"/>
                </a:cubicBezTo>
                <a:cubicBezTo>
                  <a:pt x="178" y="32"/>
                  <a:pt x="178" y="32"/>
                  <a:pt x="178" y="33"/>
                </a:cubicBezTo>
                <a:close/>
                <a:moveTo>
                  <a:pt x="160" y="36"/>
                </a:moveTo>
                <a:cubicBezTo>
                  <a:pt x="159" y="37"/>
                  <a:pt x="159" y="37"/>
                  <a:pt x="159" y="37"/>
                </a:cubicBezTo>
                <a:cubicBezTo>
                  <a:pt x="158" y="37"/>
                  <a:pt x="158" y="36"/>
                  <a:pt x="159" y="35"/>
                </a:cubicBezTo>
                <a:cubicBezTo>
                  <a:pt x="160" y="35"/>
                  <a:pt x="160" y="36"/>
                  <a:pt x="160" y="36"/>
                </a:cubicBezTo>
                <a:close/>
                <a:moveTo>
                  <a:pt x="99" y="40"/>
                </a:moveTo>
                <a:cubicBezTo>
                  <a:pt x="99" y="41"/>
                  <a:pt x="100" y="42"/>
                  <a:pt x="100" y="42"/>
                </a:cubicBezTo>
                <a:cubicBezTo>
                  <a:pt x="101" y="42"/>
                  <a:pt x="101" y="42"/>
                  <a:pt x="101" y="42"/>
                </a:cubicBezTo>
                <a:cubicBezTo>
                  <a:pt x="100" y="41"/>
                  <a:pt x="101" y="39"/>
                  <a:pt x="101" y="38"/>
                </a:cubicBezTo>
                <a:cubicBezTo>
                  <a:pt x="101" y="38"/>
                  <a:pt x="101" y="38"/>
                  <a:pt x="101" y="38"/>
                </a:cubicBezTo>
                <a:cubicBezTo>
                  <a:pt x="103" y="40"/>
                  <a:pt x="103" y="40"/>
                  <a:pt x="103" y="40"/>
                </a:cubicBezTo>
                <a:cubicBezTo>
                  <a:pt x="105" y="37"/>
                  <a:pt x="108" y="41"/>
                  <a:pt x="111" y="41"/>
                </a:cubicBezTo>
                <a:cubicBezTo>
                  <a:pt x="112" y="44"/>
                  <a:pt x="108" y="46"/>
                  <a:pt x="108" y="48"/>
                </a:cubicBezTo>
                <a:cubicBezTo>
                  <a:pt x="107" y="48"/>
                  <a:pt x="105" y="47"/>
                  <a:pt x="105" y="50"/>
                </a:cubicBezTo>
                <a:cubicBezTo>
                  <a:pt x="105" y="50"/>
                  <a:pt x="105" y="50"/>
                  <a:pt x="105" y="50"/>
                </a:cubicBezTo>
                <a:cubicBezTo>
                  <a:pt x="103" y="49"/>
                  <a:pt x="101" y="47"/>
                  <a:pt x="99" y="49"/>
                </a:cubicBezTo>
                <a:cubicBezTo>
                  <a:pt x="96" y="47"/>
                  <a:pt x="96" y="47"/>
                  <a:pt x="96" y="47"/>
                </a:cubicBezTo>
                <a:cubicBezTo>
                  <a:pt x="98" y="47"/>
                  <a:pt x="99" y="46"/>
                  <a:pt x="100" y="45"/>
                </a:cubicBezTo>
                <a:cubicBezTo>
                  <a:pt x="98" y="42"/>
                  <a:pt x="91" y="48"/>
                  <a:pt x="92" y="42"/>
                </a:cubicBezTo>
                <a:cubicBezTo>
                  <a:pt x="93" y="42"/>
                  <a:pt x="94" y="41"/>
                  <a:pt x="94" y="42"/>
                </a:cubicBezTo>
                <a:cubicBezTo>
                  <a:pt x="95" y="40"/>
                  <a:pt x="95" y="40"/>
                  <a:pt x="95" y="38"/>
                </a:cubicBezTo>
                <a:cubicBezTo>
                  <a:pt x="97" y="39"/>
                  <a:pt x="96" y="42"/>
                  <a:pt x="99" y="40"/>
                </a:cubicBezTo>
                <a:close/>
                <a:moveTo>
                  <a:pt x="120" y="39"/>
                </a:moveTo>
                <a:cubicBezTo>
                  <a:pt x="123" y="38"/>
                  <a:pt x="123" y="38"/>
                  <a:pt x="123" y="38"/>
                </a:cubicBezTo>
                <a:cubicBezTo>
                  <a:pt x="121" y="39"/>
                  <a:pt x="121" y="39"/>
                  <a:pt x="121" y="39"/>
                </a:cubicBezTo>
                <a:cubicBezTo>
                  <a:pt x="120" y="39"/>
                  <a:pt x="120" y="39"/>
                  <a:pt x="120" y="39"/>
                </a:cubicBezTo>
                <a:close/>
                <a:moveTo>
                  <a:pt x="93" y="47"/>
                </a:moveTo>
                <a:cubicBezTo>
                  <a:pt x="93" y="49"/>
                  <a:pt x="95" y="50"/>
                  <a:pt x="96" y="52"/>
                </a:cubicBezTo>
                <a:cubicBezTo>
                  <a:pt x="98" y="51"/>
                  <a:pt x="98" y="51"/>
                  <a:pt x="98" y="51"/>
                </a:cubicBezTo>
                <a:cubicBezTo>
                  <a:pt x="98" y="52"/>
                  <a:pt x="98" y="52"/>
                  <a:pt x="97" y="52"/>
                </a:cubicBezTo>
                <a:cubicBezTo>
                  <a:pt x="100" y="54"/>
                  <a:pt x="100" y="54"/>
                  <a:pt x="100" y="54"/>
                </a:cubicBezTo>
                <a:cubicBezTo>
                  <a:pt x="98" y="54"/>
                  <a:pt x="95" y="57"/>
                  <a:pt x="96" y="59"/>
                </a:cubicBezTo>
                <a:cubicBezTo>
                  <a:pt x="96" y="61"/>
                  <a:pt x="96" y="61"/>
                  <a:pt x="96" y="61"/>
                </a:cubicBezTo>
                <a:cubicBezTo>
                  <a:pt x="95" y="61"/>
                  <a:pt x="95" y="61"/>
                  <a:pt x="95" y="62"/>
                </a:cubicBezTo>
                <a:cubicBezTo>
                  <a:pt x="95" y="62"/>
                  <a:pt x="95" y="64"/>
                  <a:pt x="95" y="65"/>
                </a:cubicBezTo>
                <a:cubicBezTo>
                  <a:pt x="93" y="67"/>
                  <a:pt x="93" y="71"/>
                  <a:pt x="93" y="74"/>
                </a:cubicBezTo>
                <a:cubicBezTo>
                  <a:pt x="92" y="74"/>
                  <a:pt x="92" y="74"/>
                  <a:pt x="92" y="74"/>
                </a:cubicBezTo>
                <a:cubicBezTo>
                  <a:pt x="92" y="73"/>
                  <a:pt x="91" y="73"/>
                  <a:pt x="90" y="72"/>
                </a:cubicBezTo>
                <a:cubicBezTo>
                  <a:pt x="90" y="71"/>
                  <a:pt x="91" y="71"/>
                  <a:pt x="91" y="71"/>
                </a:cubicBezTo>
                <a:cubicBezTo>
                  <a:pt x="88" y="70"/>
                  <a:pt x="86" y="68"/>
                  <a:pt x="85" y="66"/>
                </a:cubicBezTo>
                <a:cubicBezTo>
                  <a:pt x="86" y="65"/>
                  <a:pt x="86" y="65"/>
                  <a:pt x="86" y="65"/>
                </a:cubicBezTo>
                <a:cubicBezTo>
                  <a:pt x="87" y="66"/>
                  <a:pt x="88" y="65"/>
                  <a:pt x="89" y="66"/>
                </a:cubicBezTo>
                <a:cubicBezTo>
                  <a:pt x="89" y="65"/>
                  <a:pt x="89" y="65"/>
                  <a:pt x="89" y="65"/>
                </a:cubicBezTo>
                <a:cubicBezTo>
                  <a:pt x="89" y="64"/>
                  <a:pt x="88" y="64"/>
                  <a:pt x="88" y="64"/>
                </a:cubicBezTo>
                <a:cubicBezTo>
                  <a:pt x="92" y="63"/>
                  <a:pt x="92" y="63"/>
                  <a:pt x="92" y="63"/>
                </a:cubicBezTo>
                <a:cubicBezTo>
                  <a:pt x="91" y="62"/>
                  <a:pt x="88" y="62"/>
                  <a:pt x="87" y="63"/>
                </a:cubicBezTo>
                <a:cubicBezTo>
                  <a:pt x="87" y="64"/>
                  <a:pt x="86" y="63"/>
                  <a:pt x="85" y="63"/>
                </a:cubicBezTo>
                <a:cubicBezTo>
                  <a:pt x="85" y="63"/>
                  <a:pt x="85" y="62"/>
                  <a:pt x="84" y="62"/>
                </a:cubicBezTo>
                <a:cubicBezTo>
                  <a:pt x="87" y="62"/>
                  <a:pt x="88" y="58"/>
                  <a:pt x="91" y="58"/>
                </a:cubicBezTo>
                <a:cubicBezTo>
                  <a:pt x="91" y="57"/>
                  <a:pt x="89" y="56"/>
                  <a:pt x="91" y="56"/>
                </a:cubicBezTo>
                <a:cubicBezTo>
                  <a:pt x="90" y="55"/>
                  <a:pt x="90" y="55"/>
                  <a:pt x="90" y="55"/>
                </a:cubicBezTo>
                <a:cubicBezTo>
                  <a:pt x="88" y="57"/>
                  <a:pt x="88" y="57"/>
                  <a:pt x="88" y="57"/>
                </a:cubicBezTo>
                <a:cubicBezTo>
                  <a:pt x="87" y="56"/>
                  <a:pt x="88" y="55"/>
                  <a:pt x="87" y="54"/>
                </a:cubicBezTo>
                <a:cubicBezTo>
                  <a:pt x="83" y="55"/>
                  <a:pt x="89" y="58"/>
                  <a:pt x="84" y="60"/>
                </a:cubicBezTo>
                <a:cubicBezTo>
                  <a:pt x="83" y="60"/>
                  <a:pt x="83" y="57"/>
                  <a:pt x="81" y="58"/>
                </a:cubicBezTo>
                <a:cubicBezTo>
                  <a:pt x="82" y="57"/>
                  <a:pt x="82" y="57"/>
                  <a:pt x="82" y="57"/>
                </a:cubicBezTo>
                <a:cubicBezTo>
                  <a:pt x="79" y="54"/>
                  <a:pt x="79" y="54"/>
                  <a:pt x="79" y="54"/>
                </a:cubicBezTo>
                <a:cubicBezTo>
                  <a:pt x="80" y="54"/>
                  <a:pt x="80" y="54"/>
                  <a:pt x="80" y="54"/>
                </a:cubicBezTo>
                <a:cubicBezTo>
                  <a:pt x="80" y="54"/>
                  <a:pt x="81" y="53"/>
                  <a:pt x="80" y="53"/>
                </a:cubicBezTo>
                <a:cubicBezTo>
                  <a:pt x="79" y="52"/>
                  <a:pt x="79" y="52"/>
                  <a:pt x="79" y="52"/>
                </a:cubicBezTo>
                <a:cubicBezTo>
                  <a:pt x="80" y="51"/>
                  <a:pt x="80" y="51"/>
                  <a:pt x="80" y="50"/>
                </a:cubicBezTo>
                <a:cubicBezTo>
                  <a:pt x="79" y="50"/>
                  <a:pt x="79" y="50"/>
                  <a:pt x="79" y="50"/>
                </a:cubicBezTo>
                <a:cubicBezTo>
                  <a:pt x="79" y="50"/>
                  <a:pt x="78" y="50"/>
                  <a:pt x="78" y="51"/>
                </a:cubicBezTo>
                <a:cubicBezTo>
                  <a:pt x="77" y="49"/>
                  <a:pt x="77" y="48"/>
                  <a:pt x="78" y="46"/>
                </a:cubicBezTo>
                <a:cubicBezTo>
                  <a:pt x="79" y="46"/>
                  <a:pt x="79" y="46"/>
                  <a:pt x="79" y="47"/>
                </a:cubicBezTo>
                <a:cubicBezTo>
                  <a:pt x="79" y="46"/>
                  <a:pt x="80" y="46"/>
                  <a:pt x="80" y="46"/>
                </a:cubicBezTo>
                <a:cubicBezTo>
                  <a:pt x="81" y="46"/>
                  <a:pt x="82" y="45"/>
                  <a:pt x="83" y="45"/>
                </a:cubicBezTo>
                <a:cubicBezTo>
                  <a:pt x="81" y="47"/>
                  <a:pt x="81" y="47"/>
                  <a:pt x="81" y="47"/>
                </a:cubicBezTo>
                <a:cubicBezTo>
                  <a:pt x="82" y="48"/>
                  <a:pt x="83" y="48"/>
                  <a:pt x="83" y="49"/>
                </a:cubicBezTo>
                <a:cubicBezTo>
                  <a:pt x="84" y="48"/>
                  <a:pt x="84" y="46"/>
                  <a:pt x="85" y="46"/>
                </a:cubicBezTo>
                <a:cubicBezTo>
                  <a:pt x="87" y="48"/>
                  <a:pt x="86" y="54"/>
                  <a:pt x="89" y="52"/>
                </a:cubicBezTo>
                <a:cubicBezTo>
                  <a:pt x="87" y="50"/>
                  <a:pt x="88" y="46"/>
                  <a:pt x="88" y="43"/>
                </a:cubicBezTo>
                <a:cubicBezTo>
                  <a:pt x="90" y="45"/>
                  <a:pt x="91" y="46"/>
                  <a:pt x="93" y="47"/>
                </a:cubicBezTo>
                <a:close/>
                <a:moveTo>
                  <a:pt x="80" y="59"/>
                </a:moveTo>
                <a:cubicBezTo>
                  <a:pt x="79" y="58"/>
                  <a:pt x="78" y="56"/>
                  <a:pt x="77" y="55"/>
                </a:cubicBezTo>
                <a:cubicBezTo>
                  <a:pt x="80" y="59"/>
                  <a:pt x="80" y="59"/>
                  <a:pt x="80" y="59"/>
                </a:cubicBezTo>
                <a:close/>
                <a:moveTo>
                  <a:pt x="102" y="58"/>
                </a:moveTo>
                <a:cubicBezTo>
                  <a:pt x="102" y="58"/>
                  <a:pt x="101" y="58"/>
                  <a:pt x="101" y="59"/>
                </a:cubicBezTo>
                <a:cubicBezTo>
                  <a:pt x="101" y="60"/>
                  <a:pt x="102" y="59"/>
                  <a:pt x="103" y="59"/>
                </a:cubicBezTo>
                <a:cubicBezTo>
                  <a:pt x="104" y="58"/>
                  <a:pt x="104" y="58"/>
                  <a:pt x="104" y="58"/>
                </a:cubicBezTo>
                <a:cubicBezTo>
                  <a:pt x="105" y="58"/>
                  <a:pt x="105" y="59"/>
                  <a:pt x="105" y="60"/>
                </a:cubicBezTo>
                <a:cubicBezTo>
                  <a:pt x="104" y="60"/>
                  <a:pt x="104" y="60"/>
                  <a:pt x="104" y="60"/>
                </a:cubicBezTo>
                <a:cubicBezTo>
                  <a:pt x="105" y="62"/>
                  <a:pt x="107" y="61"/>
                  <a:pt x="108" y="62"/>
                </a:cubicBezTo>
                <a:cubicBezTo>
                  <a:pt x="107" y="64"/>
                  <a:pt x="106" y="65"/>
                  <a:pt x="105" y="67"/>
                </a:cubicBezTo>
                <a:cubicBezTo>
                  <a:pt x="105" y="66"/>
                  <a:pt x="105" y="65"/>
                  <a:pt x="104" y="64"/>
                </a:cubicBezTo>
                <a:cubicBezTo>
                  <a:pt x="103" y="65"/>
                  <a:pt x="102" y="66"/>
                  <a:pt x="101" y="66"/>
                </a:cubicBezTo>
                <a:cubicBezTo>
                  <a:pt x="101" y="64"/>
                  <a:pt x="104" y="62"/>
                  <a:pt x="100" y="60"/>
                </a:cubicBezTo>
                <a:cubicBezTo>
                  <a:pt x="101" y="59"/>
                  <a:pt x="101" y="59"/>
                  <a:pt x="101" y="59"/>
                </a:cubicBezTo>
                <a:cubicBezTo>
                  <a:pt x="100" y="59"/>
                  <a:pt x="100" y="57"/>
                  <a:pt x="99" y="56"/>
                </a:cubicBezTo>
                <a:cubicBezTo>
                  <a:pt x="101" y="56"/>
                  <a:pt x="104" y="55"/>
                  <a:pt x="102" y="58"/>
                </a:cubicBezTo>
                <a:close/>
                <a:moveTo>
                  <a:pt x="272" y="17"/>
                </a:moveTo>
                <a:cubicBezTo>
                  <a:pt x="274" y="15"/>
                  <a:pt x="276" y="18"/>
                  <a:pt x="279" y="18"/>
                </a:cubicBezTo>
                <a:cubicBezTo>
                  <a:pt x="280" y="20"/>
                  <a:pt x="281" y="21"/>
                  <a:pt x="281" y="23"/>
                </a:cubicBezTo>
                <a:cubicBezTo>
                  <a:pt x="279" y="27"/>
                  <a:pt x="274" y="25"/>
                  <a:pt x="273" y="30"/>
                </a:cubicBezTo>
                <a:cubicBezTo>
                  <a:pt x="270" y="29"/>
                  <a:pt x="272" y="24"/>
                  <a:pt x="270" y="22"/>
                </a:cubicBezTo>
                <a:cubicBezTo>
                  <a:pt x="270" y="21"/>
                  <a:pt x="270" y="18"/>
                  <a:pt x="269" y="18"/>
                </a:cubicBezTo>
                <a:cubicBezTo>
                  <a:pt x="269" y="16"/>
                  <a:pt x="269" y="16"/>
                  <a:pt x="269" y="16"/>
                </a:cubicBezTo>
                <a:cubicBezTo>
                  <a:pt x="271" y="16"/>
                  <a:pt x="268" y="15"/>
                  <a:pt x="269" y="14"/>
                </a:cubicBezTo>
                <a:cubicBezTo>
                  <a:pt x="271" y="14"/>
                  <a:pt x="272" y="15"/>
                  <a:pt x="272" y="17"/>
                </a:cubicBezTo>
                <a:close/>
                <a:moveTo>
                  <a:pt x="248" y="16"/>
                </a:moveTo>
                <a:cubicBezTo>
                  <a:pt x="248" y="17"/>
                  <a:pt x="247" y="18"/>
                  <a:pt x="245" y="19"/>
                </a:cubicBezTo>
                <a:cubicBezTo>
                  <a:pt x="246" y="18"/>
                  <a:pt x="246" y="18"/>
                  <a:pt x="246" y="18"/>
                </a:cubicBezTo>
                <a:cubicBezTo>
                  <a:pt x="242" y="16"/>
                  <a:pt x="242" y="16"/>
                  <a:pt x="242" y="16"/>
                </a:cubicBezTo>
                <a:cubicBezTo>
                  <a:pt x="244" y="16"/>
                  <a:pt x="247" y="13"/>
                  <a:pt x="248" y="16"/>
                </a:cubicBezTo>
                <a:close/>
                <a:moveTo>
                  <a:pt x="368" y="25"/>
                </a:moveTo>
                <a:cubicBezTo>
                  <a:pt x="365" y="21"/>
                  <a:pt x="365" y="21"/>
                  <a:pt x="365" y="21"/>
                </a:cubicBezTo>
                <a:cubicBezTo>
                  <a:pt x="366" y="22"/>
                  <a:pt x="368" y="23"/>
                  <a:pt x="368" y="25"/>
                </a:cubicBezTo>
                <a:close/>
                <a:moveTo>
                  <a:pt x="289" y="23"/>
                </a:moveTo>
                <a:cubicBezTo>
                  <a:pt x="288" y="23"/>
                  <a:pt x="287" y="24"/>
                  <a:pt x="286" y="23"/>
                </a:cubicBezTo>
                <a:cubicBezTo>
                  <a:pt x="287" y="23"/>
                  <a:pt x="288" y="22"/>
                  <a:pt x="289" y="23"/>
                </a:cubicBezTo>
                <a:close/>
                <a:moveTo>
                  <a:pt x="289" y="30"/>
                </a:moveTo>
                <a:cubicBezTo>
                  <a:pt x="289" y="32"/>
                  <a:pt x="287" y="34"/>
                  <a:pt x="288" y="35"/>
                </a:cubicBezTo>
                <a:cubicBezTo>
                  <a:pt x="289" y="35"/>
                  <a:pt x="290" y="34"/>
                  <a:pt x="290" y="33"/>
                </a:cubicBezTo>
                <a:cubicBezTo>
                  <a:pt x="290" y="37"/>
                  <a:pt x="292" y="32"/>
                  <a:pt x="294" y="33"/>
                </a:cubicBezTo>
                <a:cubicBezTo>
                  <a:pt x="295" y="32"/>
                  <a:pt x="295" y="34"/>
                  <a:pt x="296" y="35"/>
                </a:cubicBezTo>
                <a:cubicBezTo>
                  <a:pt x="295" y="36"/>
                  <a:pt x="297" y="38"/>
                  <a:pt x="296" y="39"/>
                </a:cubicBezTo>
                <a:cubicBezTo>
                  <a:pt x="296" y="41"/>
                  <a:pt x="297" y="39"/>
                  <a:pt x="298" y="39"/>
                </a:cubicBezTo>
                <a:cubicBezTo>
                  <a:pt x="299" y="38"/>
                  <a:pt x="300" y="37"/>
                  <a:pt x="299" y="36"/>
                </a:cubicBezTo>
                <a:cubicBezTo>
                  <a:pt x="298" y="35"/>
                  <a:pt x="298" y="35"/>
                  <a:pt x="298" y="35"/>
                </a:cubicBezTo>
                <a:cubicBezTo>
                  <a:pt x="300" y="34"/>
                  <a:pt x="303" y="35"/>
                  <a:pt x="304" y="32"/>
                </a:cubicBezTo>
                <a:cubicBezTo>
                  <a:pt x="307" y="33"/>
                  <a:pt x="311" y="35"/>
                  <a:pt x="313" y="38"/>
                </a:cubicBezTo>
                <a:cubicBezTo>
                  <a:pt x="313" y="37"/>
                  <a:pt x="313" y="37"/>
                  <a:pt x="313" y="36"/>
                </a:cubicBezTo>
                <a:cubicBezTo>
                  <a:pt x="313" y="36"/>
                  <a:pt x="313" y="36"/>
                  <a:pt x="313" y="36"/>
                </a:cubicBezTo>
                <a:cubicBezTo>
                  <a:pt x="315" y="37"/>
                  <a:pt x="315" y="39"/>
                  <a:pt x="317" y="40"/>
                </a:cubicBezTo>
                <a:cubicBezTo>
                  <a:pt x="316" y="41"/>
                  <a:pt x="315" y="38"/>
                  <a:pt x="314" y="40"/>
                </a:cubicBezTo>
                <a:cubicBezTo>
                  <a:pt x="316" y="42"/>
                  <a:pt x="316" y="42"/>
                  <a:pt x="316" y="42"/>
                </a:cubicBezTo>
                <a:cubicBezTo>
                  <a:pt x="316" y="42"/>
                  <a:pt x="317" y="41"/>
                  <a:pt x="317" y="42"/>
                </a:cubicBezTo>
                <a:cubicBezTo>
                  <a:pt x="319" y="43"/>
                  <a:pt x="319" y="44"/>
                  <a:pt x="319" y="46"/>
                </a:cubicBezTo>
                <a:cubicBezTo>
                  <a:pt x="317" y="49"/>
                  <a:pt x="318" y="52"/>
                  <a:pt x="315" y="55"/>
                </a:cubicBezTo>
                <a:cubicBezTo>
                  <a:pt x="316" y="57"/>
                  <a:pt x="316" y="61"/>
                  <a:pt x="313" y="63"/>
                </a:cubicBezTo>
                <a:cubicBezTo>
                  <a:pt x="314" y="64"/>
                  <a:pt x="312" y="65"/>
                  <a:pt x="312" y="66"/>
                </a:cubicBezTo>
                <a:cubicBezTo>
                  <a:pt x="313" y="68"/>
                  <a:pt x="316" y="67"/>
                  <a:pt x="317" y="66"/>
                </a:cubicBezTo>
                <a:cubicBezTo>
                  <a:pt x="318" y="63"/>
                  <a:pt x="322" y="62"/>
                  <a:pt x="321" y="59"/>
                </a:cubicBezTo>
                <a:cubicBezTo>
                  <a:pt x="319" y="59"/>
                  <a:pt x="319" y="61"/>
                  <a:pt x="318" y="59"/>
                </a:cubicBezTo>
                <a:cubicBezTo>
                  <a:pt x="319" y="57"/>
                  <a:pt x="319" y="57"/>
                  <a:pt x="319" y="57"/>
                </a:cubicBezTo>
                <a:cubicBezTo>
                  <a:pt x="319" y="58"/>
                  <a:pt x="320" y="58"/>
                  <a:pt x="321" y="58"/>
                </a:cubicBezTo>
                <a:cubicBezTo>
                  <a:pt x="321" y="57"/>
                  <a:pt x="321" y="57"/>
                  <a:pt x="321" y="57"/>
                </a:cubicBezTo>
                <a:cubicBezTo>
                  <a:pt x="322" y="59"/>
                  <a:pt x="323" y="60"/>
                  <a:pt x="325" y="59"/>
                </a:cubicBezTo>
                <a:cubicBezTo>
                  <a:pt x="327" y="58"/>
                  <a:pt x="327" y="58"/>
                  <a:pt x="327" y="58"/>
                </a:cubicBezTo>
                <a:cubicBezTo>
                  <a:pt x="326" y="57"/>
                  <a:pt x="326" y="57"/>
                  <a:pt x="326" y="57"/>
                </a:cubicBezTo>
                <a:cubicBezTo>
                  <a:pt x="329" y="59"/>
                  <a:pt x="329" y="59"/>
                  <a:pt x="329" y="59"/>
                </a:cubicBezTo>
                <a:cubicBezTo>
                  <a:pt x="331" y="54"/>
                  <a:pt x="337" y="57"/>
                  <a:pt x="341" y="55"/>
                </a:cubicBezTo>
                <a:cubicBezTo>
                  <a:pt x="341" y="55"/>
                  <a:pt x="341" y="55"/>
                  <a:pt x="341" y="55"/>
                </a:cubicBezTo>
                <a:cubicBezTo>
                  <a:pt x="340" y="56"/>
                  <a:pt x="341" y="56"/>
                  <a:pt x="341" y="57"/>
                </a:cubicBezTo>
                <a:cubicBezTo>
                  <a:pt x="342" y="59"/>
                  <a:pt x="343" y="59"/>
                  <a:pt x="345" y="59"/>
                </a:cubicBezTo>
                <a:cubicBezTo>
                  <a:pt x="346" y="58"/>
                  <a:pt x="346" y="58"/>
                  <a:pt x="346" y="57"/>
                </a:cubicBezTo>
                <a:cubicBezTo>
                  <a:pt x="346" y="60"/>
                  <a:pt x="350" y="59"/>
                  <a:pt x="351" y="58"/>
                </a:cubicBezTo>
                <a:cubicBezTo>
                  <a:pt x="352" y="56"/>
                  <a:pt x="354" y="58"/>
                  <a:pt x="355" y="56"/>
                </a:cubicBezTo>
                <a:cubicBezTo>
                  <a:pt x="355" y="54"/>
                  <a:pt x="353" y="53"/>
                  <a:pt x="353" y="51"/>
                </a:cubicBezTo>
                <a:cubicBezTo>
                  <a:pt x="355" y="50"/>
                  <a:pt x="357" y="49"/>
                  <a:pt x="359" y="50"/>
                </a:cubicBezTo>
                <a:cubicBezTo>
                  <a:pt x="359" y="51"/>
                  <a:pt x="360" y="51"/>
                  <a:pt x="360" y="51"/>
                </a:cubicBezTo>
                <a:cubicBezTo>
                  <a:pt x="362" y="51"/>
                  <a:pt x="361" y="49"/>
                  <a:pt x="363" y="50"/>
                </a:cubicBezTo>
                <a:cubicBezTo>
                  <a:pt x="365" y="51"/>
                  <a:pt x="365" y="51"/>
                  <a:pt x="365" y="51"/>
                </a:cubicBezTo>
                <a:cubicBezTo>
                  <a:pt x="367" y="50"/>
                  <a:pt x="368" y="52"/>
                  <a:pt x="370" y="53"/>
                </a:cubicBezTo>
                <a:cubicBezTo>
                  <a:pt x="370" y="54"/>
                  <a:pt x="370" y="54"/>
                  <a:pt x="370" y="55"/>
                </a:cubicBezTo>
                <a:cubicBezTo>
                  <a:pt x="371" y="55"/>
                  <a:pt x="371" y="55"/>
                  <a:pt x="371" y="55"/>
                </a:cubicBezTo>
                <a:cubicBezTo>
                  <a:pt x="370" y="55"/>
                  <a:pt x="370" y="56"/>
                  <a:pt x="370" y="56"/>
                </a:cubicBezTo>
                <a:cubicBezTo>
                  <a:pt x="371" y="57"/>
                  <a:pt x="371" y="57"/>
                  <a:pt x="371" y="57"/>
                </a:cubicBezTo>
                <a:cubicBezTo>
                  <a:pt x="372" y="56"/>
                  <a:pt x="372" y="56"/>
                  <a:pt x="372" y="56"/>
                </a:cubicBezTo>
                <a:cubicBezTo>
                  <a:pt x="374" y="57"/>
                  <a:pt x="374" y="58"/>
                  <a:pt x="374" y="60"/>
                </a:cubicBezTo>
                <a:cubicBezTo>
                  <a:pt x="373" y="60"/>
                  <a:pt x="372" y="58"/>
                  <a:pt x="371" y="60"/>
                </a:cubicBezTo>
                <a:cubicBezTo>
                  <a:pt x="373" y="64"/>
                  <a:pt x="378" y="63"/>
                  <a:pt x="381" y="67"/>
                </a:cubicBezTo>
                <a:cubicBezTo>
                  <a:pt x="382" y="66"/>
                  <a:pt x="383" y="67"/>
                  <a:pt x="383" y="68"/>
                </a:cubicBezTo>
                <a:cubicBezTo>
                  <a:pt x="384" y="66"/>
                  <a:pt x="385" y="69"/>
                  <a:pt x="386" y="67"/>
                </a:cubicBezTo>
                <a:cubicBezTo>
                  <a:pt x="386" y="64"/>
                  <a:pt x="384" y="61"/>
                  <a:pt x="383" y="58"/>
                </a:cubicBezTo>
                <a:cubicBezTo>
                  <a:pt x="385" y="60"/>
                  <a:pt x="389" y="60"/>
                  <a:pt x="391" y="60"/>
                </a:cubicBezTo>
                <a:cubicBezTo>
                  <a:pt x="391" y="59"/>
                  <a:pt x="392" y="57"/>
                  <a:pt x="394" y="57"/>
                </a:cubicBezTo>
                <a:cubicBezTo>
                  <a:pt x="397" y="60"/>
                  <a:pt x="399" y="53"/>
                  <a:pt x="402" y="56"/>
                </a:cubicBezTo>
                <a:cubicBezTo>
                  <a:pt x="402" y="56"/>
                  <a:pt x="403" y="55"/>
                  <a:pt x="404" y="55"/>
                </a:cubicBezTo>
                <a:cubicBezTo>
                  <a:pt x="403" y="53"/>
                  <a:pt x="401" y="53"/>
                  <a:pt x="401" y="51"/>
                </a:cubicBezTo>
                <a:cubicBezTo>
                  <a:pt x="400" y="49"/>
                  <a:pt x="402" y="49"/>
                  <a:pt x="401" y="48"/>
                </a:cubicBezTo>
                <a:cubicBezTo>
                  <a:pt x="400" y="48"/>
                  <a:pt x="399" y="50"/>
                  <a:pt x="398" y="50"/>
                </a:cubicBezTo>
                <a:cubicBezTo>
                  <a:pt x="397" y="49"/>
                  <a:pt x="398" y="48"/>
                  <a:pt x="398" y="47"/>
                </a:cubicBezTo>
                <a:cubicBezTo>
                  <a:pt x="400" y="47"/>
                  <a:pt x="400" y="46"/>
                  <a:pt x="401" y="45"/>
                </a:cubicBezTo>
                <a:cubicBezTo>
                  <a:pt x="400" y="43"/>
                  <a:pt x="399" y="44"/>
                  <a:pt x="398" y="43"/>
                </a:cubicBezTo>
                <a:cubicBezTo>
                  <a:pt x="399" y="42"/>
                  <a:pt x="401" y="44"/>
                  <a:pt x="403" y="43"/>
                </a:cubicBezTo>
                <a:cubicBezTo>
                  <a:pt x="408" y="43"/>
                  <a:pt x="412" y="42"/>
                  <a:pt x="416" y="44"/>
                </a:cubicBezTo>
                <a:cubicBezTo>
                  <a:pt x="416" y="41"/>
                  <a:pt x="419" y="41"/>
                  <a:pt x="421" y="40"/>
                </a:cubicBezTo>
                <a:cubicBezTo>
                  <a:pt x="423" y="40"/>
                  <a:pt x="424" y="41"/>
                  <a:pt x="426" y="42"/>
                </a:cubicBezTo>
                <a:cubicBezTo>
                  <a:pt x="426" y="43"/>
                  <a:pt x="426" y="43"/>
                  <a:pt x="426" y="43"/>
                </a:cubicBezTo>
                <a:cubicBezTo>
                  <a:pt x="425" y="43"/>
                  <a:pt x="425" y="43"/>
                  <a:pt x="425" y="43"/>
                </a:cubicBezTo>
                <a:cubicBezTo>
                  <a:pt x="423" y="43"/>
                  <a:pt x="424" y="44"/>
                  <a:pt x="424" y="45"/>
                </a:cubicBezTo>
                <a:cubicBezTo>
                  <a:pt x="425" y="46"/>
                  <a:pt x="426" y="45"/>
                  <a:pt x="427" y="45"/>
                </a:cubicBezTo>
                <a:cubicBezTo>
                  <a:pt x="427" y="46"/>
                  <a:pt x="427" y="47"/>
                  <a:pt x="428" y="47"/>
                </a:cubicBezTo>
                <a:cubicBezTo>
                  <a:pt x="429" y="46"/>
                  <a:pt x="429" y="46"/>
                  <a:pt x="429" y="46"/>
                </a:cubicBezTo>
                <a:cubicBezTo>
                  <a:pt x="430" y="48"/>
                  <a:pt x="430" y="48"/>
                  <a:pt x="430" y="48"/>
                </a:cubicBezTo>
                <a:cubicBezTo>
                  <a:pt x="431" y="44"/>
                  <a:pt x="434" y="47"/>
                  <a:pt x="437" y="48"/>
                </a:cubicBezTo>
                <a:cubicBezTo>
                  <a:pt x="437" y="48"/>
                  <a:pt x="436" y="49"/>
                  <a:pt x="436" y="49"/>
                </a:cubicBezTo>
                <a:cubicBezTo>
                  <a:pt x="441" y="51"/>
                  <a:pt x="443" y="45"/>
                  <a:pt x="447" y="44"/>
                </a:cubicBezTo>
                <a:cubicBezTo>
                  <a:pt x="450" y="43"/>
                  <a:pt x="453" y="43"/>
                  <a:pt x="456" y="44"/>
                </a:cubicBezTo>
                <a:cubicBezTo>
                  <a:pt x="463" y="45"/>
                  <a:pt x="458" y="57"/>
                  <a:pt x="466" y="52"/>
                </a:cubicBezTo>
                <a:cubicBezTo>
                  <a:pt x="467" y="52"/>
                  <a:pt x="468" y="57"/>
                  <a:pt x="471" y="54"/>
                </a:cubicBezTo>
                <a:cubicBezTo>
                  <a:pt x="470" y="53"/>
                  <a:pt x="470" y="51"/>
                  <a:pt x="470" y="50"/>
                </a:cubicBezTo>
                <a:cubicBezTo>
                  <a:pt x="474" y="46"/>
                  <a:pt x="478" y="49"/>
                  <a:pt x="483" y="47"/>
                </a:cubicBezTo>
                <a:cubicBezTo>
                  <a:pt x="485" y="45"/>
                  <a:pt x="481" y="42"/>
                  <a:pt x="484" y="41"/>
                </a:cubicBezTo>
                <a:cubicBezTo>
                  <a:pt x="486" y="41"/>
                  <a:pt x="486" y="42"/>
                  <a:pt x="487" y="43"/>
                </a:cubicBezTo>
                <a:cubicBezTo>
                  <a:pt x="486" y="44"/>
                  <a:pt x="486" y="44"/>
                  <a:pt x="486" y="44"/>
                </a:cubicBezTo>
                <a:cubicBezTo>
                  <a:pt x="485" y="43"/>
                  <a:pt x="485" y="43"/>
                  <a:pt x="485" y="43"/>
                </a:cubicBezTo>
                <a:cubicBezTo>
                  <a:pt x="484" y="44"/>
                  <a:pt x="484" y="44"/>
                  <a:pt x="484" y="44"/>
                </a:cubicBezTo>
                <a:cubicBezTo>
                  <a:pt x="487" y="45"/>
                  <a:pt x="487" y="50"/>
                  <a:pt x="491" y="48"/>
                </a:cubicBezTo>
                <a:cubicBezTo>
                  <a:pt x="492" y="49"/>
                  <a:pt x="493" y="52"/>
                  <a:pt x="495" y="50"/>
                </a:cubicBezTo>
                <a:cubicBezTo>
                  <a:pt x="496" y="49"/>
                  <a:pt x="497" y="47"/>
                  <a:pt x="496" y="46"/>
                </a:cubicBezTo>
                <a:cubicBezTo>
                  <a:pt x="494" y="43"/>
                  <a:pt x="490" y="43"/>
                  <a:pt x="489" y="39"/>
                </a:cubicBezTo>
                <a:cubicBezTo>
                  <a:pt x="495" y="39"/>
                  <a:pt x="500" y="34"/>
                  <a:pt x="507" y="36"/>
                </a:cubicBezTo>
                <a:cubicBezTo>
                  <a:pt x="510" y="36"/>
                  <a:pt x="514" y="36"/>
                  <a:pt x="517" y="38"/>
                </a:cubicBezTo>
                <a:cubicBezTo>
                  <a:pt x="519" y="40"/>
                  <a:pt x="523" y="36"/>
                  <a:pt x="525" y="39"/>
                </a:cubicBezTo>
                <a:cubicBezTo>
                  <a:pt x="527" y="39"/>
                  <a:pt x="531" y="39"/>
                  <a:pt x="532" y="39"/>
                </a:cubicBezTo>
                <a:cubicBezTo>
                  <a:pt x="534" y="40"/>
                  <a:pt x="534" y="40"/>
                  <a:pt x="534" y="40"/>
                </a:cubicBezTo>
                <a:cubicBezTo>
                  <a:pt x="534" y="39"/>
                  <a:pt x="534" y="39"/>
                  <a:pt x="534" y="39"/>
                </a:cubicBezTo>
                <a:cubicBezTo>
                  <a:pt x="538" y="39"/>
                  <a:pt x="540" y="44"/>
                  <a:pt x="542" y="47"/>
                </a:cubicBezTo>
                <a:cubicBezTo>
                  <a:pt x="543" y="46"/>
                  <a:pt x="545" y="47"/>
                  <a:pt x="546" y="46"/>
                </a:cubicBezTo>
                <a:cubicBezTo>
                  <a:pt x="543" y="45"/>
                  <a:pt x="544" y="42"/>
                  <a:pt x="541" y="41"/>
                </a:cubicBezTo>
                <a:cubicBezTo>
                  <a:pt x="542" y="39"/>
                  <a:pt x="542" y="39"/>
                  <a:pt x="542" y="39"/>
                </a:cubicBezTo>
                <a:cubicBezTo>
                  <a:pt x="543" y="40"/>
                  <a:pt x="543" y="40"/>
                  <a:pt x="543" y="40"/>
                </a:cubicBezTo>
                <a:cubicBezTo>
                  <a:pt x="544" y="39"/>
                  <a:pt x="544" y="38"/>
                  <a:pt x="546" y="37"/>
                </a:cubicBezTo>
                <a:cubicBezTo>
                  <a:pt x="546" y="38"/>
                  <a:pt x="548" y="38"/>
                  <a:pt x="548" y="39"/>
                </a:cubicBezTo>
                <a:cubicBezTo>
                  <a:pt x="550" y="37"/>
                  <a:pt x="552" y="41"/>
                  <a:pt x="554" y="39"/>
                </a:cubicBezTo>
                <a:cubicBezTo>
                  <a:pt x="554" y="40"/>
                  <a:pt x="553" y="43"/>
                  <a:pt x="555" y="44"/>
                </a:cubicBezTo>
                <a:cubicBezTo>
                  <a:pt x="555" y="44"/>
                  <a:pt x="555" y="44"/>
                  <a:pt x="555" y="44"/>
                </a:cubicBezTo>
                <a:cubicBezTo>
                  <a:pt x="555" y="46"/>
                  <a:pt x="554" y="47"/>
                  <a:pt x="552" y="48"/>
                </a:cubicBezTo>
                <a:cubicBezTo>
                  <a:pt x="553" y="52"/>
                  <a:pt x="557" y="51"/>
                  <a:pt x="556" y="56"/>
                </a:cubicBezTo>
                <a:cubicBezTo>
                  <a:pt x="557" y="57"/>
                  <a:pt x="558" y="56"/>
                  <a:pt x="559" y="56"/>
                </a:cubicBezTo>
                <a:cubicBezTo>
                  <a:pt x="559" y="57"/>
                  <a:pt x="558" y="57"/>
                  <a:pt x="558" y="58"/>
                </a:cubicBezTo>
                <a:cubicBezTo>
                  <a:pt x="559" y="59"/>
                  <a:pt x="559" y="59"/>
                  <a:pt x="559" y="59"/>
                </a:cubicBezTo>
                <a:cubicBezTo>
                  <a:pt x="557" y="61"/>
                  <a:pt x="553" y="57"/>
                  <a:pt x="552" y="60"/>
                </a:cubicBezTo>
                <a:cubicBezTo>
                  <a:pt x="550" y="60"/>
                  <a:pt x="548" y="55"/>
                  <a:pt x="545" y="58"/>
                </a:cubicBezTo>
                <a:cubicBezTo>
                  <a:pt x="544" y="59"/>
                  <a:pt x="544" y="59"/>
                  <a:pt x="544" y="59"/>
                </a:cubicBezTo>
                <a:cubicBezTo>
                  <a:pt x="545" y="60"/>
                  <a:pt x="544" y="61"/>
                  <a:pt x="543" y="62"/>
                </a:cubicBezTo>
                <a:cubicBezTo>
                  <a:pt x="542" y="60"/>
                  <a:pt x="540" y="62"/>
                  <a:pt x="540" y="60"/>
                </a:cubicBezTo>
                <a:cubicBezTo>
                  <a:pt x="540" y="59"/>
                  <a:pt x="540" y="58"/>
                  <a:pt x="539" y="57"/>
                </a:cubicBezTo>
                <a:cubicBezTo>
                  <a:pt x="538" y="57"/>
                  <a:pt x="538" y="57"/>
                  <a:pt x="538" y="58"/>
                </a:cubicBezTo>
                <a:cubicBezTo>
                  <a:pt x="538" y="58"/>
                  <a:pt x="538" y="58"/>
                  <a:pt x="538" y="58"/>
                </a:cubicBezTo>
                <a:cubicBezTo>
                  <a:pt x="537" y="59"/>
                  <a:pt x="537" y="59"/>
                  <a:pt x="537" y="59"/>
                </a:cubicBezTo>
                <a:cubicBezTo>
                  <a:pt x="538" y="60"/>
                  <a:pt x="538" y="60"/>
                  <a:pt x="538" y="60"/>
                </a:cubicBezTo>
                <a:cubicBezTo>
                  <a:pt x="536" y="61"/>
                  <a:pt x="536" y="61"/>
                  <a:pt x="536" y="61"/>
                </a:cubicBezTo>
                <a:cubicBezTo>
                  <a:pt x="538" y="65"/>
                  <a:pt x="542" y="63"/>
                  <a:pt x="543" y="67"/>
                </a:cubicBezTo>
                <a:cubicBezTo>
                  <a:pt x="542" y="68"/>
                  <a:pt x="543" y="70"/>
                  <a:pt x="542" y="71"/>
                </a:cubicBezTo>
                <a:cubicBezTo>
                  <a:pt x="543" y="72"/>
                  <a:pt x="543" y="74"/>
                  <a:pt x="542" y="75"/>
                </a:cubicBezTo>
                <a:cubicBezTo>
                  <a:pt x="540" y="75"/>
                  <a:pt x="539" y="76"/>
                  <a:pt x="537" y="74"/>
                </a:cubicBezTo>
                <a:cubicBezTo>
                  <a:pt x="537" y="76"/>
                  <a:pt x="534" y="74"/>
                  <a:pt x="534" y="76"/>
                </a:cubicBezTo>
                <a:cubicBezTo>
                  <a:pt x="535" y="79"/>
                  <a:pt x="535" y="79"/>
                  <a:pt x="535" y="79"/>
                </a:cubicBezTo>
                <a:cubicBezTo>
                  <a:pt x="538" y="76"/>
                  <a:pt x="538" y="76"/>
                  <a:pt x="538" y="76"/>
                </a:cubicBezTo>
                <a:cubicBezTo>
                  <a:pt x="538" y="77"/>
                  <a:pt x="540" y="79"/>
                  <a:pt x="541" y="79"/>
                </a:cubicBezTo>
                <a:cubicBezTo>
                  <a:pt x="543" y="79"/>
                  <a:pt x="543" y="79"/>
                  <a:pt x="543" y="79"/>
                </a:cubicBezTo>
                <a:cubicBezTo>
                  <a:pt x="543" y="80"/>
                  <a:pt x="543" y="81"/>
                  <a:pt x="545" y="81"/>
                </a:cubicBezTo>
                <a:cubicBezTo>
                  <a:pt x="546" y="81"/>
                  <a:pt x="546" y="81"/>
                  <a:pt x="546" y="81"/>
                </a:cubicBezTo>
                <a:cubicBezTo>
                  <a:pt x="547" y="82"/>
                  <a:pt x="547" y="83"/>
                  <a:pt x="546" y="84"/>
                </a:cubicBezTo>
                <a:cubicBezTo>
                  <a:pt x="546" y="84"/>
                  <a:pt x="546" y="84"/>
                  <a:pt x="546" y="84"/>
                </a:cubicBezTo>
                <a:cubicBezTo>
                  <a:pt x="546" y="86"/>
                  <a:pt x="547" y="84"/>
                  <a:pt x="548" y="84"/>
                </a:cubicBezTo>
                <a:cubicBezTo>
                  <a:pt x="551" y="86"/>
                  <a:pt x="551" y="87"/>
                  <a:pt x="554" y="89"/>
                </a:cubicBezTo>
                <a:cubicBezTo>
                  <a:pt x="554" y="93"/>
                  <a:pt x="554" y="93"/>
                  <a:pt x="554" y="93"/>
                </a:cubicBezTo>
                <a:cubicBezTo>
                  <a:pt x="552" y="94"/>
                  <a:pt x="550" y="91"/>
                  <a:pt x="548" y="93"/>
                </a:cubicBezTo>
                <a:cubicBezTo>
                  <a:pt x="546" y="97"/>
                  <a:pt x="544" y="98"/>
                  <a:pt x="543" y="101"/>
                </a:cubicBezTo>
                <a:cubicBezTo>
                  <a:pt x="542" y="103"/>
                  <a:pt x="541" y="105"/>
                  <a:pt x="542" y="106"/>
                </a:cubicBezTo>
                <a:cubicBezTo>
                  <a:pt x="541" y="106"/>
                  <a:pt x="541" y="107"/>
                  <a:pt x="541" y="108"/>
                </a:cubicBezTo>
                <a:cubicBezTo>
                  <a:pt x="541" y="110"/>
                  <a:pt x="539" y="113"/>
                  <a:pt x="540" y="116"/>
                </a:cubicBezTo>
                <a:cubicBezTo>
                  <a:pt x="541" y="117"/>
                  <a:pt x="541" y="117"/>
                  <a:pt x="541" y="117"/>
                </a:cubicBezTo>
                <a:cubicBezTo>
                  <a:pt x="538" y="117"/>
                  <a:pt x="535" y="110"/>
                  <a:pt x="531" y="115"/>
                </a:cubicBezTo>
                <a:cubicBezTo>
                  <a:pt x="529" y="116"/>
                  <a:pt x="530" y="119"/>
                  <a:pt x="529" y="121"/>
                </a:cubicBezTo>
                <a:cubicBezTo>
                  <a:pt x="527" y="117"/>
                  <a:pt x="527" y="117"/>
                  <a:pt x="527" y="117"/>
                </a:cubicBezTo>
                <a:cubicBezTo>
                  <a:pt x="526" y="118"/>
                  <a:pt x="525" y="120"/>
                  <a:pt x="525" y="121"/>
                </a:cubicBezTo>
                <a:cubicBezTo>
                  <a:pt x="524" y="120"/>
                  <a:pt x="523" y="121"/>
                  <a:pt x="522" y="121"/>
                </a:cubicBezTo>
                <a:cubicBezTo>
                  <a:pt x="520" y="125"/>
                  <a:pt x="524" y="128"/>
                  <a:pt x="523" y="132"/>
                </a:cubicBezTo>
                <a:cubicBezTo>
                  <a:pt x="524" y="134"/>
                  <a:pt x="523" y="137"/>
                  <a:pt x="526" y="139"/>
                </a:cubicBezTo>
                <a:cubicBezTo>
                  <a:pt x="527" y="138"/>
                  <a:pt x="527" y="138"/>
                  <a:pt x="527" y="138"/>
                </a:cubicBezTo>
                <a:cubicBezTo>
                  <a:pt x="527" y="138"/>
                  <a:pt x="526" y="137"/>
                  <a:pt x="527" y="137"/>
                </a:cubicBezTo>
                <a:cubicBezTo>
                  <a:pt x="528" y="137"/>
                  <a:pt x="528" y="138"/>
                  <a:pt x="529" y="137"/>
                </a:cubicBezTo>
                <a:cubicBezTo>
                  <a:pt x="529" y="140"/>
                  <a:pt x="529" y="142"/>
                  <a:pt x="530" y="144"/>
                </a:cubicBezTo>
                <a:cubicBezTo>
                  <a:pt x="532" y="144"/>
                  <a:pt x="532" y="144"/>
                  <a:pt x="532" y="144"/>
                </a:cubicBezTo>
                <a:cubicBezTo>
                  <a:pt x="531" y="146"/>
                  <a:pt x="535" y="146"/>
                  <a:pt x="534" y="148"/>
                </a:cubicBezTo>
                <a:cubicBezTo>
                  <a:pt x="532" y="148"/>
                  <a:pt x="532" y="147"/>
                  <a:pt x="531" y="145"/>
                </a:cubicBezTo>
                <a:cubicBezTo>
                  <a:pt x="530" y="147"/>
                  <a:pt x="530" y="147"/>
                  <a:pt x="530" y="147"/>
                </a:cubicBezTo>
                <a:cubicBezTo>
                  <a:pt x="530" y="151"/>
                  <a:pt x="533" y="155"/>
                  <a:pt x="535" y="159"/>
                </a:cubicBezTo>
                <a:cubicBezTo>
                  <a:pt x="533" y="160"/>
                  <a:pt x="532" y="160"/>
                  <a:pt x="531" y="161"/>
                </a:cubicBezTo>
                <a:cubicBezTo>
                  <a:pt x="531" y="164"/>
                  <a:pt x="530" y="167"/>
                  <a:pt x="532" y="169"/>
                </a:cubicBezTo>
                <a:cubicBezTo>
                  <a:pt x="529" y="171"/>
                  <a:pt x="529" y="171"/>
                  <a:pt x="529" y="171"/>
                </a:cubicBezTo>
                <a:cubicBezTo>
                  <a:pt x="529" y="174"/>
                  <a:pt x="532" y="177"/>
                  <a:pt x="530" y="180"/>
                </a:cubicBezTo>
                <a:cubicBezTo>
                  <a:pt x="530" y="181"/>
                  <a:pt x="528" y="182"/>
                  <a:pt x="529" y="183"/>
                </a:cubicBezTo>
                <a:cubicBezTo>
                  <a:pt x="524" y="181"/>
                  <a:pt x="527" y="174"/>
                  <a:pt x="522" y="172"/>
                </a:cubicBezTo>
                <a:cubicBezTo>
                  <a:pt x="517" y="165"/>
                  <a:pt x="512" y="158"/>
                  <a:pt x="511" y="149"/>
                </a:cubicBezTo>
                <a:cubicBezTo>
                  <a:pt x="511" y="147"/>
                  <a:pt x="513" y="144"/>
                  <a:pt x="511" y="142"/>
                </a:cubicBezTo>
                <a:cubicBezTo>
                  <a:pt x="510" y="142"/>
                  <a:pt x="510" y="142"/>
                  <a:pt x="510" y="142"/>
                </a:cubicBezTo>
                <a:cubicBezTo>
                  <a:pt x="510" y="141"/>
                  <a:pt x="510" y="141"/>
                  <a:pt x="510" y="141"/>
                </a:cubicBezTo>
                <a:cubicBezTo>
                  <a:pt x="511" y="141"/>
                  <a:pt x="511" y="142"/>
                  <a:pt x="511" y="142"/>
                </a:cubicBezTo>
                <a:cubicBezTo>
                  <a:pt x="512" y="139"/>
                  <a:pt x="517" y="137"/>
                  <a:pt x="514" y="133"/>
                </a:cubicBezTo>
                <a:cubicBezTo>
                  <a:pt x="514" y="131"/>
                  <a:pt x="514" y="129"/>
                  <a:pt x="514" y="127"/>
                </a:cubicBezTo>
                <a:cubicBezTo>
                  <a:pt x="516" y="124"/>
                  <a:pt x="514" y="118"/>
                  <a:pt x="519" y="116"/>
                </a:cubicBezTo>
                <a:cubicBezTo>
                  <a:pt x="518" y="116"/>
                  <a:pt x="518" y="115"/>
                  <a:pt x="517" y="115"/>
                </a:cubicBezTo>
                <a:cubicBezTo>
                  <a:pt x="518" y="112"/>
                  <a:pt x="516" y="111"/>
                  <a:pt x="515" y="108"/>
                </a:cubicBezTo>
                <a:cubicBezTo>
                  <a:pt x="515" y="107"/>
                  <a:pt x="514" y="106"/>
                  <a:pt x="514" y="105"/>
                </a:cubicBezTo>
                <a:cubicBezTo>
                  <a:pt x="515" y="104"/>
                  <a:pt x="516" y="104"/>
                  <a:pt x="516" y="103"/>
                </a:cubicBezTo>
                <a:cubicBezTo>
                  <a:pt x="514" y="103"/>
                  <a:pt x="513" y="101"/>
                  <a:pt x="511" y="103"/>
                </a:cubicBezTo>
                <a:cubicBezTo>
                  <a:pt x="509" y="105"/>
                  <a:pt x="512" y="108"/>
                  <a:pt x="513" y="111"/>
                </a:cubicBezTo>
                <a:cubicBezTo>
                  <a:pt x="509" y="111"/>
                  <a:pt x="512" y="117"/>
                  <a:pt x="510" y="119"/>
                </a:cubicBezTo>
                <a:cubicBezTo>
                  <a:pt x="509" y="119"/>
                  <a:pt x="509" y="119"/>
                  <a:pt x="509" y="119"/>
                </a:cubicBezTo>
                <a:cubicBezTo>
                  <a:pt x="510" y="118"/>
                  <a:pt x="510" y="118"/>
                  <a:pt x="510" y="118"/>
                </a:cubicBezTo>
                <a:cubicBezTo>
                  <a:pt x="505" y="119"/>
                  <a:pt x="507" y="113"/>
                  <a:pt x="505" y="111"/>
                </a:cubicBezTo>
                <a:cubicBezTo>
                  <a:pt x="505" y="112"/>
                  <a:pt x="504" y="112"/>
                  <a:pt x="504" y="113"/>
                </a:cubicBezTo>
                <a:cubicBezTo>
                  <a:pt x="501" y="111"/>
                  <a:pt x="500" y="115"/>
                  <a:pt x="498" y="114"/>
                </a:cubicBezTo>
                <a:cubicBezTo>
                  <a:pt x="496" y="115"/>
                  <a:pt x="494" y="117"/>
                  <a:pt x="496" y="119"/>
                </a:cubicBezTo>
                <a:cubicBezTo>
                  <a:pt x="496" y="121"/>
                  <a:pt x="496" y="125"/>
                  <a:pt x="495" y="128"/>
                </a:cubicBezTo>
                <a:cubicBezTo>
                  <a:pt x="494" y="131"/>
                  <a:pt x="496" y="132"/>
                  <a:pt x="499" y="132"/>
                </a:cubicBezTo>
                <a:cubicBezTo>
                  <a:pt x="497" y="135"/>
                  <a:pt x="495" y="132"/>
                  <a:pt x="494" y="136"/>
                </a:cubicBezTo>
                <a:cubicBezTo>
                  <a:pt x="492" y="135"/>
                  <a:pt x="490" y="140"/>
                  <a:pt x="490" y="136"/>
                </a:cubicBezTo>
                <a:cubicBezTo>
                  <a:pt x="492" y="135"/>
                  <a:pt x="492" y="135"/>
                  <a:pt x="492" y="135"/>
                </a:cubicBezTo>
                <a:cubicBezTo>
                  <a:pt x="489" y="132"/>
                  <a:pt x="486" y="133"/>
                  <a:pt x="482" y="133"/>
                </a:cubicBezTo>
                <a:cubicBezTo>
                  <a:pt x="481" y="134"/>
                  <a:pt x="480" y="135"/>
                  <a:pt x="480" y="136"/>
                </a:cubicBezTo>
                <a:cubicBezTo>
                  <a:pt x="481" y="136"/>
                  <a:pt x="481" y="136"/>
                  <a:pt x="481" y="136"/>
                </a:cubicBezTo>
                <a:cubicBezTo>
                  <a:pt x="479" y="138"/>
                  <a:pt x="473" y="135"/>
                  <a:pt x="474" y="139"/>
                </a:cubicBezTo>
                <a:cubicBezTo>
                  <a:pt x="473" y="139"/>
                  <a:pt x="473" y="139"/>
                  <a:pt x="473" y="139"/>
                </a:cubicBezTo>
                <a:cubicBezTo>
                  <a:pt x="471" y="136"/>
                  <a:pt x="468" y="139"/>
                  <a:pt x="466" y="140"/>
                </a:cubicBezTo>
                <a:cubicBezTo>
                  <a:pt x="465" y="140"/>
                  <a:pt x="465" y="140"/>
                  <a:pt x="465" y="140"/>
                </a:cubicBezTo>
                <a:cubicBezTo>
                  <a:pt x="460" y="142"/>
                  <a:pt x="465" y="145"/>
                  <a:pt x="461" y="148"/>
                </a:cubicBezTo>
                <a:cubicBezTo>
                  <a:pt x="462" y="152"/>
                  <a:pt x="460" y="156"/>
                  <a:pt x="458" y="159"/>
                </a:cubicBezTo>
                <a:cubicBezTo>
                  <a:pt x="459" y="164"/>
                  <a:pt x="454" y="168"/>
                  <a:pt x="454" y="172"/>
                </a:cubicBezTo>
                <a:cubicBezTo>
                  <a:pt x="456" y="173"/>
                  <a:pt x="457" y="173"/>
                  <a:pt x="459" y="172"/>
                </a:cubicBezTo>
                <a:cubicBezTo>
                  <a:pt x="461" y="177"/>
                  <a:pt x="461" y="177"/>
                  <a:pt x="461" y="177"/>
                </a:cubicBezTo>
                <a:cubicBezTo>
                  <a:pt x="462" y="177"/>
                  <a:pt x="463" y="176"/>
                  <a:pt x="463" y="176"/>
                </a:cubicBezTo>
                <a:cubicBezTo>
                  <a:pt x="464" y="176"/>
                  <a:pt x="463" y="178"/>
                  <a:pt x="464" y="178"/>
                </a:cubicBezTo>
                <a:cubicBezTo>
                  <a:pt x="465" y="178"/>
                  <a:pt x="466" y="177"/>
                  <a:pt x="467" y="177"/>
                </a:cubicBezTo>
                <a:cubicBezTo>
                  <a:pt x="467" y="176"/>
                  <a:pt x="467" y="175"/>
                  <a:pt x="466" y="174"/>
                </a:cubicBezTo>
                <a:cubicBezTo>
                  <a:pt x="468" y="174"/>
                  <a:pt x="470" y="173"/>
                  <a:pt x="471" y="175"/>
                </a:cubicBezTo>
                <a:cubicBezTo>
                  <a:pt x="473" y="176"/>
                  <a:pt x="475" y="177"/>
                  <a:pt x="476" y="179"/>
                </a:cubicBezTo>
                <a:cubicBezTo>
                  <a:pt x="476" y="179"/>
                  <a:pt x="476" y="180"/>
                  <a:pt x="476" y="180"/>
                </a:cubicBezTo>
                <a:cubicBezTo>
                  <a:pt x="477" y="181"/>
                  <a:pt x="478" y="181"/>
                  <a:pt x="478" y="183"/>
                </a:cubicBezTo>
                <a:cubicBezTo>
                  <a:pt x="477" y="183"/>
                  <a:pt x="477" y="183"/>
                  <a:pt x="477" y="183"/>
                </a:cubicBezTo>
                <a:cubicBezTo>
                  <a:pt x="480" y="188"/>
                  <a:pt x="478" y="196"/>
                  <a:pt x="482" y="200"/>
                </a:cubicBezTo>
                <a:cubicBezTo>
                  <a:pt x="484" y="206"/>
                  <a:pt x="480" y="211"/>
                  <a:pt x="480" y="217"/>
                </a:cubicBezTo>
                <a:cubicBezTo>
                  <a:pt x="480" y="218"/>
                  <a:pt x="480" y="218"/>
                  <a:pt x="480" y="218"/>
                </a:cubicBezTo>
                <a:cubicBezTo>
                  <a:pt x="477" y="224"/>
                  <a:pt x="477" y="233"/>
                  <a:pt x="470" y="236"/>
                </a:cubicBezTo>
                <a:cubicBezTo>
                  <a:pt x="467" y="234"/>
                  <a:pt x="467" y="234"/>
                  <a:pt x="467" y="234"/>
                </a:cubicBezTo>
                <a:cubicBezTo>
                  <a:pt x="465" y="238"/>
                  <a:pt x="457" y="241"/>
                  <a:pt x="462" y="246"/>
                </a:cubicBezTo>
                <a:cubicBezTo>
                  <a:pt x="460" y="250"/>
                  <a:pt x="456" y="250"/>
                  <a:pt x="456" y="254"/>
                </a:cubicBezTo>
                <a:cubicBezTo>
                  <a:pt x="462" y="258"/>
                  <a:pt x="467" y="264"/>
                  <a:pt x="467" y="271"/>
                </a:cubicBezTo>
                <a:cubicBezTo>
                  <a:pt x="467" y="272"/>
                  <a:pt x="467" y="273"/>
                  <a:pt x="466" y="274"/>
                </a:cubicBezTo>
                <a:cubicBezTo>
                  <a:pt x="463" y="274"/>
                  <a:pt x="461" y="274"/>
                  <a:pt x="460" y="276"/>
                </a:cubicBezTo>
                <a:cubicBezTo>
                  <a:pt x="456" y="274"/>
                  <a:pt x="461" y="268"/>
                  <a:pt x="456" y="266"/>
                </a:cubicBezTo>
                <a:cubicBezTo>
                  <a:pt x="458" y="265"/>
                  <a:pt x="458" y="265"/>
                  <a:pt x="458" y="265"/>
                </a:cubicBezTo>
                <a:cubicBezTo>
                  <a:pt x="458" y="264"/>
                  <a:pt x="456" y="263"/>
                  <a:pt x="455" y="261"/>
                </a:cubicBezTo>
                <a:cubicBezTo>
                  <a:pt x="451" y="262"/>
                  <a:pt x="451" y="262"/>
                  <a:pt x="451" y="262"/>
                </a:cubicBezTo>
                <a:cubicBezTo>
                  <a:pt x="451" y="261"/>
                  <a:pt x="451" y="260"/>
                  <a:pt x="451" y="259"/>
                </a:cubicBezTo>
                <a:cubicBezTo>
                  <a:pt x="451" y="258"/>
                  <a:pt x="451" y="258"/>
                  <a:pt x="451" y="258"/>
                </a:cubicBezTo>
                <a:cubicBezTo>
                  <a:pt x="449" y="257"/>
                  <a:pt x="452" y="256"/>
                  <a:pt x="451" y="254"/>
                </a:cubicBezTo>
                <a:cubicBezTo>
                  <a:pt x="450" y="253"/>
                  <a:pt x="448" y="254"/>
                  <a:pt x="447" y="252"/>
                </a:cubicBezTo>
                <a:cubicBezTo>
                  <a:pt x="446" y="254"/>
                  <a:pt x="445" y="253"/>
                  <a:pt x="443" y="253"/>
                </a:cubicBezTo>
                <a:cubicBezTo>
                  <a:pt x="438" y="258"/>
                  <a:pt x="438" y="258"/>
                  <a:pt x="438" y="258"/>
                </a:cubicBezTo>
                <a:cubicBezTo>
                  <a:pt x="438" y="258"/>
                  <a:pt x="438" y="258"/>
                  <a:pt x="438" y="258"/>
                </a:cubicBezTo>
                <a:cubicBezTo>
                  <a:pt x="439" y="257"/>
                  <a:pt x="439" y="257"/>
                  <a:pt x="439" y="257"/>
                </a:cubicBezTo>
                <a:cubicBezTo>
                  <a:pt x="438" y="255"/>
                  <a:pt x="438" y="253"/>
                  <a:pt x="439" y="252"/>
                </a:cubicBezTo>
                <a:cubicBezTo>
                  <a:pt x="440" y="250"/>
                  <a:pt x="440" y="250"/>
                  <a:pt x="440" y="250"/>
                </a:cubicBezTo>
                <a:cubicBezTo>
                  <a:pt x="439" y="249"/>
                  <a:pt x="437" y="246"/>
                  <a:pt x="435" y="249"/>
                </a:cubicBezTo>
                <a:cubicBezTo>
                  <a:pt x="434" y="253"/>
                  <a:pt x="429" y="253"/>
                  <a:pt x="430" y="257"/>
                </a:cubicBezTo>
                <a:cubicBezTo>
                  <a:pt x="429" y="257"/>
                  <a:pt x="428" y="258"/>
                  <a:pt x="427" y="257"/>
                </a:cubicBezTo>
                <a:cubicBezTo>
                  <a:pt x="425" y="259"/>
                  <a:pt x="426" y="261"/>
                  <a:pt x="429" y="263"/>
                </a:cubicBezTo>
                <a:cubicBezTo>
                  <a:pt x="429" y="264"/>
                  <a:pt x="430" y="263"/>
                  <a:pt x="431" y="264"/>
                </a:cubicBezTo>
                <a:cubicBezTo>
                  <a:pt x="430" y="265"/>
                  <a:pt x="432" y="265"/>
                  <a:pt x="433" y="266"/>
                </a:cubicBezTo>
                <a:cubicBezTo>
                  <a:pt x="435" y="267"/>
                  <a:pt x="437" y="260"/>
                  <a:pt x="441" y="264"/>
                </a:cubicBezTo>
                <a:cubicBezTo>
                  <a:pt x="444" y="264"/>
                  <a:pt x="444" y="264"/>
                  <a:pt x="444" y="264"/>
                </a:cubicBezTo>
                <a:cubicBezTo>
                  <a:pt x="444" y="265"/>
                  <a:pt x="444" y="265"/>
                  <a:pt x="443" y="266"/>
                </a:cubicBezTo>
                <a:cubicBezTo>
                  <a:pt x="444" y="266"/>
                  <a:pt x="444" y="266"/>
                  <a:pt x="444" y="266"/>
                </a:cubicBezTo>
                <a:cubicBezTo>
                  <a:pt x="443" y="267"/>
                  <a:pt x="443" y="267"/>
                  <a:pt x="443" y="267"/>
                </a:cubicBezTo>
                <a:cubicBezTo>
                  <a:pt x="442" y="265"/>
                  <a:pt x="441" y="267"/>
                  <a:pt x="439" y="268"/>
                </a:cubicBezTo>
                <a:cubicBezTo>
                  <a:pt x="437" y="270"/>
                  <a:pt x="437" y="270"/>
                  <a:pt x="437" y="270"/>
                </a:cubicBezTo>
                <a:cubicBezTo>
                  <a:pt x="437" y="271"/>
                  <a:pt x="437" y="271"/>
                  <a:pt x="437" y="271"/>
                </a:cubicBezTo>
                <a:cubicBezTo>
                  <a:pt x="435" y="273"/>
                  <a:pt x="435" y="273"/>
                  <a:pt x="435" y="273"/>
                </a:cubicBezTo>
                <a:cubicBezTo>
                  <a:pt x="436" y="274"/>
                  <a:pt x="435" y="275"/>
                  <a:pt x="435" y="276"/>
                </a:cubicBezTo>
                <a:cubicBezTo>
                  <a:pt x="439" y="278"/>
                  <a:pt x="440" y="282"/>
                  <a:pt x="443" y="286"/>
                </a:cubicBezTo>
                <a:cubicBezTo>
                  <a:pt x="444" y="286"/>
                  <a:pt x="445" y="287"/>
                  <a:pt x="446" y="288"/>
                </a:cubicBezTo>
                <a:cubicBezTo>
                  <a:pt x="443" y="289"/>
                  <a:pt x="443" y="289"/>
                  <a:pt x="443" y="289"/>
                </a:cubicBezTo>
                <a:cubicBezTo>
                  <a:pt x="444" y="291"/>
                  <a:pt x="446" y="291"/>
                  <a:pt x="447" y="292"/>
                </a:cubicBezTo>
                <a:cubicBezTo>
                  <a:pt x="443" y="295"/>
                  <a:pt x="443" y="295"/>
                  <a:pt x="443" y="295"/>
                </a:cubicBezTo>
                <a:cubicBezTo>
                  <a:pt x="444" y="298"/>
                  <a:pt x="446" y="294"/>
                  <a:pt x="447" y="297"/>
                </a:cubicBezTo>
                <a:cubicBezTo>
                  <a:pt x="448" y="297"/>
                  <a:pt x="447" y="297"/>
                  <a:pt x="447" y="298"/>
                </a:cubicBezTo>
                <a:cubicBezTo>
                  <a:pt x="447" y="299"/>
                  <a:pt x="448" y="298"/>
                  <a:pt x="448" y="298"/>
                </a:cubicBezTo>
                <a:cubicBezTo>
                  <a:pt x="448" y="299"/>
                  <a:pt x="447" y="299"/>
                  <a:pt x="446" y="300"/>
                </a:cubicBezTo>
                <a:cubicBezTo>
                  <a:pt x="447" y="303"/>
                  <a:pt x="447" y="303"/>
                  <a:pt x="447" y="303"/>
                </a:cubicBezTo>
                <a:cubicBezTo>
                  <a:pt x="446" y="303"/>
                  <a:pt x="446" y="304"/>
                  <a:pt x="445" y="305"/>
                </a:cubicBezTo>
                <a:cubicBezTo>
                  <a:pt x="446" y="307"/>
                  <a:pt x="444" y="308"/>
                  <a:pt x="443" y="309"/>
                </a:cubicBezTo>
                <a:cubicBezTo>
                  <a:pt x="443" y="309"/>
                  <a:pt x="442" y="309"/>
                  <a:pt x="442" y="310"/>
                </a:cubicBezTo>
                <a:cubicBezTo>
                  <a:pt x="444" y="311"/>
                  <a:pt x="441" y="313"/>
                  <a:pt x="442" y="315"/>
                </a:cubicBezTo>
                <a:cubicBezTo>
                  <a:pt x="442" y="314"/>
                  <a:pt x="442" y="314"/>
                  <a:pt x="442" y="314"/>
                </a:cubicBezTo>
                <a:cubicBezTo>
                  <a:pt x="440" y="316"/>
                  <a:pt x="441" y="318"/>
                  <a:pt x="438" y="319"/>
                </a:cubicBezTo>
                <a:cubicBezTo>
                  <a:pt x="439" y="320"/>
                  <a:pt x="439" y="320"/>
                  <a:pt x="439" y="320"/>
                </a:cubicBezTo>
                <a:cubicBezTo>
                  <a:pt x="436" y="321"/>
                  <a:pt x="435" y="324"/>
                  <a:pt x="432" y="325"/>
                </a:cubicBezTo>
                <a:cubicBezTo>
                  <a:pt x="430" y="325"/>
                  <a:pt x="428" y="326"/>
                  <a:pt x="427" y="327"/>
                </a:cubicBezTo>
                <a:cubicBezTo>
                  <a:pt x="425" y="325"/>
                  <a:pt x="425" y="325"/>
                  <a:pt x="425" y="325"/>
                </a:cubicBezTo>
                <a:cubicBezTo>
                  <a:pt x="424" y="329"/>
                  <a:pt x="419" y="329"/>
                  <a:pt x="416" y="331"/>
                </a:cubicBezTo>
                <a:cubicBezTo>
                  <a:pt x="416" y="330"/>
                  <a:pt x="416" y="330"/>
                  <a:pt x="416" y="330"/>
                </a:cubicBezTo>
                <a:cubicBezTo>
                  <a:pt x="414" y="331"/>
                  <a:pt x="415" y="333"/>
                  <a:pt x="415" y="334"/>
                </a:cubicBezTo>
                <a:cubicBezTo>
                  <a:pt x="414" y="334"/>
                  <a:pt x="414" y="333"/>
                  <a:pt x="413" y="333"/>
                </a:cubicBezTo>
                <a:cubicBezTo>
                  <a:pt x="414" y="331"/>
                  <a:pt x="414" y="331"/>
                  <a:pt x="414" y="331"/>
                </a:cubicBezTo>
                <a:cubicBezTo>
                  <a:pt x="413" y="330"/>
                  <a:pt x="410" y="331"/>
                  <a:pt x="410" y="329"/>
                </a:cubicBezTo>
                <a:cubicBezTo>
                  <a:pt x="407" y="331"/>
                  <a:pt x="403" y="332"/>
                  <a:pt x="403" y="335"/>
                </a:cubicBezTo>
                <a:cubicBezTo>
                  <a:pt x="401" y="336"/>
                  <a:pt x="400" y="338"/>
                  <a:pt x="401" y="341"/>
                </a:cubicBezTo>
                <a:cubicBezTo>
                  <a:pt x="403" y="344"/>
                  <a:pt x="407" y="348"/>
                  <a:pt x="411" y="350"/>
                </a:cubicBezTo>
                <a:cubicBezTo>
                  <a:pt x="414" y="354"/>
                  <a:pt x="415" y="361"/>
                  <a:pt x="414" y="365"/>
                </a:cubicBezTo>
                <a:cubicBezTo>
                  <a:pt x="413" y="368"/>
                  <a:pt x="409" y="370"/>
                  <a:pt x="406" y="370"/>
                </a:cubicBezTo>
                <a:cubicBezTo>
                  <a:pt x="405" y="372"/>
                  <a:pt x="403" y="374"/>
                  <a:pt x="402" y="375"/>
                </a:cubicBezTo>
                <a:cubicBezTo>
                  <a:pt x="400" y="373"/>
                  <a:pt x="403" y="369"/>
                  <a:pt x="398" y="369"/>
                </a:cubicBezTo>
                <a:cubicBezTo>
                  <a:pt x="397" y="369"/>
                  <a:pt x="397" y="369"/>
                  <a:pt x="397" y="369"/>
                </a:cubicBezTo>
                <a:cubicBezTo>
                  <a:pt x="397" y="369"/>
                  <a:pt x="397" y="369"/>
                  <a:pt x="397" y="368"/>
                </a:cubicBezTo>
                <a:cubicBezTo>
                  <a:pt x="397" y="367"/>
                  <a:pt x="397" y="367"/>
                  <a:pt x="397" y="367"/>
                </a:cubicBezTo>
                <a:cubicBezTo>
                  <a:pt x="396" y="368"/>
                  <a:pt x="396" y="368"/>
                  <a:pt x="396" y="368"/>
                </a:cubicBezTo>
                <a:cubicBezTo>
                  <a:pt x="395" y="365"/>
                  <a:pt x="392" y="365"/>
                  <a:pt x="390" y="362"/>
                </a:cubicBezTo>
                <a:cubicBezTo>
                  <a:pt x="389" y="363"/>
                  <a:pt x="388" y="362"/>
                  <a:pt x="387" y="362"/>
                </a:cubicBezTo>
                <a:cubicBezTo>
                  <a:pt x="386" y="361"/>
                  <a:pt x="387" y="360"/>
                  <a:pt x="386" y="359"/>
                </a:cubicBezTo>
                <a:cubicBezTo>
                  <a:pt x="383" y="360"/>
                  <a:pt x="383" y="360"/>
                  <a:pt x="383" y="360"/>
                </a:cubicBezTo>
                <a:cubicBezTo>
                  <a:pt x="384" y="363"/>
                  <a:pt x="382" y="367"/>
                  <a:pt x="382" y="370"/>
                </a:cubicBezTo>
                <a:cubicBezTo>
                  <a:pt x="381" y="372"/>
                  <a:pt x="382" y="373"/>
                  <a:pt x="383" y="374"/>
                </a:cubicBezTo>
                <a:cubicBezTo>
                  <a:pt x="384" y="374"/>
                  <a:pt x="384" y="374"/>
                  <a:pt x="384" y="374"/>
                </a:cubicBezTo>
                <a:cubicBezTo>
                  <a:pt x="384" y="376"/>
                  <a:pt x="387" y="378"/>
                  <a:pt x="386" y="380"/>
                </a:cubicBezTo>
                <a:cubicBezTo>
                  <a:pt x="387" y="382"/>
                  <a:pt x="388" y="383"/>
                  <a:pt x="390" y="383"/>
                </a:cubicBezTo>
                <a:cubicBezTo>
                  <a:pt x="390" y="384"/>
                  <a:pt x="391" y="384"/>
                  <a:pt x="392" y="385"/>
                </a:cubicBezTo>
                <a:cubicBezTo>
                  <a:pt x="393" y="385"/>
                  <a:pt x="393" y="385"/>
                  <a:pt x="393" y="385"/>
                </a:cubicBezTo>
                <a:cubicBezTo>
                  <a:pt x="399" y="388"/>
                  <a:pt x="393" y="394"/>
                  <a:pt x="398" y="397"/>
                </a:cubicBezTo>
                <a:cubicBezTo>
                  <a:pt x="399" y="401"/>
                  <a:pt x="399" y="401"/>
                  <a:pt x="399" y="401"/>
                </a:cubicBezTo>
                <a:cubicBezTo>
                  <a:pt x="396" y="400"/>
                  <a:pt x="392" y="399"/>
                  <a:pt x="390" y="396"/>
                </a:cubicBezTo>
                <a:cubicBezTo>
                  <a:pt x="391" y="394"/>
                  <a:pt x="388" y="393"/>
                  <a:pt x="387" y="391"/>
                </a:cubicBezTo>
                <a:cubicBezTo>
                  <a:pt x="388" y="385"/>
                  <a:pt x="384" y="381"/>
                  <a:pt x="381" y="377"/>
                </a:cubicBezTo>
                <a:cubicBezTo>
                  <a:pt x="379" y="377"/>
                  <a:pt x="379" y="377"/>
                  <a:pt x="379" y="377"/>
                </a:cubicBezTo>
                <a:cubicBezTo>
                  <a:pt x="378" y="374"/>
                  <a:pt x="383" y="372"/>
                  <a:pt x="379" y="370"/>
                </a:cubicBezTo>
                <a:cubicBezTo>
                  <a:pt x="380" y="369"/>
                  <a:pt x="381" y="368"/>
                  <a:pt x="380" y="367"/>
                </a:cubicBezTo>
                <a:cubicBezTo>
                  <a:pt x="382" y="364"/>
                  <a:pt x="379" y="362"/>
                  <a:pt x="379" y="359"/>
                </a:cubicBezTo>
                <a:cubicBezTo>
                  <a:pt x="375" y="355"/>
                  <a:pt x="378" y="349"/>
                  <a:pt x="373" y="346"/>
                </a:cubicBezTo>
                <a:cubicBezTo>
                  <a:pt x="373" y="349"/>
                  <a:pt x="370" y="349"/>
                  <a:pt x="368" y="350"/>
                </a:cubicBezTo>
                <a:cubicBezTo>
                  <a:pt x="366" y="349"/>
                  <a:pt x="365" y="353"/>
                  <a:pt x="365" y="350"/>
                </a:cubicBezTo>
                <a:cubicBezTo>
                  <a:pt x="366" y="347"/>
                  <a:pt x="365" y="343"/>
                  <a:pt x="363" y="341"/>
                </a:cubicBezTo>
                <a:cubicBezTo>
                  <a:pt x="361" y="339"/>
                  <a:pt x="361" y="339"/>
                  <a:pt x="361" y="339"/>
                </a:cubicBezTo>
                <a:cubicBezTo>
                  <a:pt x="362" y="338"/>
                  <a:pt x="362" y="338"/>
                  <a:pt x="362" y="338"/>
                </a:cubicBezTo>
                <a:cubicBezTo>
                  <a:pt x="358" y="336"/>
                  <a:pt x="355" y="333"/>
                  <a:pt x="354" y="328"/>
                </a:cubicBezTo>
                <a:cubicBezTo>
                  <a:pt x="354" y="326"/>
                  <a:pt x="351" y="327"/>
                  <a:pt x="350" y="326"/>
                </a:cubicBezTo>
                <a:cubicBezTo>
                  <a:pt x="350" y="326"/>
                  <a:pt x="350" y="326"/>
                  <a:pt x="350" y="326"/>
                </a:cubicBezTo>
                <a:cubicBezTo>
                  <a:pt x="351" y="328"/>
                  <a:pt x="351" y="328"/>
                  <a:pt x="351" y="328"/>
                </a:cubicBezTo>
                <a:cubicBezTo>
                  <a:pt x="353" y="328"/>
                  <a:pt x="351" y="328"/>
                  <a:pt x="351" y="328"/>
                </a:cubicBezTo>
                <a:cubicBezTo>
                  <a:pt x="349" y="330"/>
                  <a:pt x="346" y="330"/>
                  <a:pt x="344" y="330"/>
                </a:cubicBezTo>
                <a:cubicBezTo>
                  <a:pt x="343" y="330"/>
                  <a:pt x="343" y="330"/>
                  <a:pt x="343" y="330"/>
                </a:cubicBezTo>
                <a:cubicBezTo>
                  <a:pt x="342" y="329"/>
                  <a:pt x="342" y="329"/>
                  <a:pt x="342" y="329"/>
                </a:cubicBezTo>
                <a:cubicBezTo>
                  <a:pt x="341" y="332"/>
                  <a:pt x="337" y="331"/>
                  <a:pt x="338" y="335"/>
                </a:cubicBezTo>
                <a:cubicBezTo>
                  <a:pt x="337" y="336"/>
                  <a:pt x="336" y="338"/>
                  <a:pt x="335" y="338"/>
                </a:cubicBezTo>
                <a:cubicBezTo>
                  <a:pt x="334" y="337"/>
                  <a:pt x="334" y="337"/>
                  <a:pt x="334" y="337"/>
                </a:cubicBezTo>
                <a:cubicBezTo>
                  <a:pt x="333" y="341"/>
                  <a:pt x="329" y="344"/>
                  <a:pt x="326" y="346"/>
                </a:cubicBezTo>
                <a:cubicBezTo>
                  <a:pt x="327" y="351"/>
                  <a:pt x="321" y="348"/>
                  <a:pt x="321" y="351"/>
                </a:cubicBezTo>
                <a:cubicBezTo>
                  <a:pt x="320" y="351"/>
                  <a:pt x="319" y="352"/>
                  <a:pt x="318" y="353"/>
                </a:cubicBezTo>
                <a:cubicBezTo>
                  <a:pt x="320" y="355"/>
                  <a:pt x="317" y="359"/>
                  <a:pt x="319" y="361"/>
                </a:cubicBezTo>
                <a:cubicBezTo>
                  <a:pt x="318" y="364"/>
                  <a:pt x="318" y="367"/>
                  <a:pt x="318" y="370"/>
                </a:cubicBezTo>
                <a:cubicBezTo>
                  <a:pt x="317" y="370"/>
                  <a:pt x="316" y="372"/>
                  <a:pt x="315" y="373"/>
                </a:cubicBezTo>
                <a:cubicBezTo>
                  <a:pt x="315" y="374"/>
                  <a:pt x="315" y="374"/>
                  <a:pt x="315" y="374"/>
                </a:cubicBezTo>
                <a:cubicBezTo>
                  <a:pt x="313" y="374"/>
                  <a:pt x="313" y="379"/>
                  <a:pt x="310" y="378"/>
                </a:cubicBezTo>
                <a:cubicBezTo>
                  <a:pt x="307" y="373"/>
                  <a:pt x="306" y="367"/>
                  <a:pt x="302" y="363"/>
                </a:cubicBezTo>
                <a:cubicBezTo>
                  <a:pt x="301" y="357"/>
                  <a:pt x="296" y="353"/>
                  <a:pt x="296" y="346"/>
                </a:cubicBezTo>
                <a:cubicBezTo>
                  <a:pt x="294" y="344"/>
                  <a:pt x="295" y="341"/>
                  <a:pt x="293" y="339"/>
                </a:cubicBezTo>
                <a:cubicBezTo>
                  <a:pt x="293" y="337"/>
                  <a:pt x="294" y="334"/>
                  <a:pt x="292" y="333"/>
                </a:cubicBezTo>
                <a:cubicBezTo>
                  <a:pt x="292" y="331"/>
                  <a:pt x="292" y="329"/>
                  <a:pt x="292" y="328"/>
                </a:cubicBezTo>
                <a:cubicBezTo>
                  <a:pt x="291" y="328"/>
                  <a:pt x="291" y="329"/>
                  <a:pt x="290" y="329"/>
                </a:cubicBezTo>
                <a:cubicBezTo>
                  <a:pt x="291" y="332"/>
                  <a:pt x="289" y="334"/>
                  <a:pt x="288" y="334"/>
                </a:cubicBezTo>
                <a:cubicBezTo>
                  <a:pt x="284" y="335"/>
                  <a:pt x="282" y="331"/>
                  <a:pt x="280" y="329"/>
                </a:cubicBezTo>
                <a:cubicBezTo>
                  <a:pt x="281" y="331"/>
                  <a:pt x="283" y="328"/>
                  <a:pt x="284" y="328"/>
                </a:cubicBezTo>
                <a:cubicBezTo>
                  <a:pt x="284" y="328"/>
                  <a:pt x="285" y="327"/>
                  <a:pt x="285" y="327"/>
                </a:cubicBezTo>
                <a:cubicBezTo>
                  <a:pt x="283" y="327"/>
                  <a:pt x="280" y="327"/>
                  <a:pt x="279" y="326"/>
                </a:cubicBezTo>
                <a:cubicBezTo>
                  <a:pt x="278" y="323"/>
                  <a:pt x="273" y="324"/>
                  <a:pt x="272" y="320"/>
                </a:cubicBezTo>
                <a:cubicBezTo>
                  <a:pt x="270" y="316"/>
                  <a:pt x="264" y="319"/>
                  <a:pt x="261" y="318"/>
                </a:cubicBezTo>
                <a:cubicBezTo>
                  <a:pt x="254" y="321"/>
                  <a:pt x="248" y="317"/>
                  <a:pt x="241" y="317"/>
                </a:cubicBezTo>
                <a:cubicBezTo>
                  <a:pt x="240" y="315"/>
                  <a:pt x="240" y="312"/>
                  <a:pt x="237" y="312"/>
                </a:cubicBezTo>
                <a:cubicBezTo>
                  <a:pt x="232" y="314"/>
                  <a:pt x="232" y="314"/>
                  <a:pt x="232" y="314"/>
                </a:cubicBezTo>
                <a:cubicBezTo>
                  <a:pt x="228" y="314"/>
                  <a:pt x="225" y="309"/>
                  <a:pt x="221" y="309"/>
                </a:cubicBezTo>
                <a:cubicBezTo>
                  <a:pt x="219" y="307"/>
                  <a:pt x="218" y="304"/>
                  <a:pt x="216" y="301"/>
                </a:cubicBezTo>
                <a:cubicBezTo>
                  <a:pt x="215" y="302"/>
                  <a:pt x="213" y="302"/>
                  <a:pt x="213" y="301"/>
                </a:cubicBezTo>
                <a:cubicBezTo>
                  <a:pt x="212" y="302"/>
                  <a:pt x="212" y="302"/>
                  <a:pt x="212" y="302"/>
                </a:cubicBezTo>
                <a:cubicBezTo>
                  <a:pt x="211" y="301"/>
                  <a:pt x="211" y="301"/>
                  <a:pt x="211" y="301"/>
                </a:cubicBezTo>
                <a:cubicBezTo>
                  <a:pt x="207" y="305"/>
                  <a:pt x="211" y="306"/>
                  <a:pt x="212" y="310"/>
                </a:cubicBezTo>
                <a:cubicBezTo>
                  <a:pt x="217" y="312"/>
                  <a:pt x="216" y="318"/>
                  <a:pt x="220" y="321"/>
                </a:cubicBezTo>
                <a:cubicBezTo>
                  <a:pt x="221" y="316"/>
                  <a:pt x="221" y="316"/>
                  <a:pt x="221" y="316"/>
                </a:cubicBezTo>
                <a:cubicBezTo>
                  <a:pt x="222" y="319"/>
                  <a:pt x="221" y="322"/>
                  <a:pt x="224" y="324"/>
                </a:cubicBezTo>
                <a:cubicBezTo>
                  <a:pt x="226" y="322"/>
                  <a:pt x="232" y="325"/>
                  <a:pt x="233" y="321"/>
                </a:cubicBezTo>
                <a:cubicBezTo>
                  <a:pt x="237" y="316"/>
                  <a:pt x="237" y="316"/>
                  <a:pt x="237" y="316"/>
                </a:cubicBezTo>
                <a:cubicBezTo>
                  <a:pt x="238" y="319"/>
                  <a:pt x="237" y="323"/>
                  <a:pt x="241" y="325"/>
                </a:cubicBezTo>
                <a:cubicBezTo>
                  <a:pt x="243" y="325"/>
                  <a:pt x="247" y="323"/>
                  <a:pt x="246" y="326"/>
                </a:cubicBezTo>
                <a:cubicBezTo>
                  <a:pt x="247" y="327"/>
                  <a:pt x="248" y="328"/>
                  <a:pt x="249" y="329"/>
                </a:cubicBezTo>
                <a:cubicBezTo>
                  <a:pt x="250" y="332"/>
                  <a:pt x="247" y="333"/>
                  <a:pt x="246" y="335"/>
                </a:cubicBezTo>
                <a:cubicBezTo>
                  <a:pt x="245" y="335"/>
                  <a:pt x="245" y="335"/>
                  <a:pt x="245" y="335"/>
                </a:cubicBezTo>
                <a:cubicBezTo>
                  <a:pt x="244" y="336"/>
                  <a:pt x="243" y="338"/>
                  <a:pt x="244" y="340"/>
                </a:cubicBezTo>
                <a:cubicBezTo>
                  <a:pt x="244" y="341"/>
                  <a:pt x="244" y="341"/>
                  <a:pt x="244" y="341"/>
                </a:cubicBezTo>
                <a:cubicBezTo>
                  <a:pt x="242" y="341"/>
                  <a:pt x="240" y="342"/>
                  <a:pt x="239" y="345"/>
                </a:cubicBezTo>
                <a:cubicBezTo>
                  <a:pt x="238" y="345"/>
                  <a:pt x="236" y="344"/>
                  <a:pt x="236" y="346"/>
                </a:cubicBezTo>
                <a:cubicBezTo>
                  <a:pt x="236" y="346"/>
                  <a:pt x="236" y="346"/>
                  <a:pt x="236" y="347"/>
                </a:cubicBezTo>
                <a:cubicBezTo>
                  <a:pt x="235" y="348"/>
                  <a:pt x="235" y="348"/>
                  <a:pt x="235" y="348"/>
                </a:cubicBezTo>
                <a:cubicBezTo>
                  <a:pt x="232" y="347"/>
                  <a:pt x="229" y="349"/>
                  <a:pt x="226" y="351"/>
                </a:cubicBezTo>
                <a:cubicBezTo>
                  <a:pt x="226" y="355"/>
                  <a:pt x="219" y="354"/>
                  <a:pt x="216" y="357"/>
                </a:cubicBezTo>
                <a:cubicBezTo>
                  <a:pt x="215" y="359"/>
                  <a:pt x="212" y="357"/>
                  <a:pt x="211" y="359"/>
                </a:cubicBezTo>
                <a:cubicBezTo>
                  <a:pt x="208" y="361"/>
                  <a:pt x="204" y="358"/>
                  <a:pt x="202" y="362"/>
                </a:cubicBezTo>
                <a:cubicBezTo>
                  <a:pt x="202" y="362"/>
                  <a:pt x="197" y="364"/>
                  <a:pt x="198" y="361"/>
                </a:cubicBezTo>
                <a:cubicBezTo>
                  <a:pt x="197" y="360"/>
                  <a:pt x="197" y="360"/>
                  <a:pt x="197" y="360"/>
                </a:cubicBezTo>
                <a:cubicBezTo>
                  <a:pt x="199" y="359"/>
                  <a:pt x="197" y="358"/>
                  <a:pt x="197" y="357"/>
                </a:cubicBezTo>
                <a:cubicBezTo>
                  <a:pt x="195" y="354"/>
                  <a:pt x="197" y="351"/>
                  <a:pt x="195" y="348"/>
                </a:cubicBezTo>
                <a:cubicBezTo>
                  <a:pt x="189" y="345"/>
                  <a:pt x="191" y="337"/>
                  <a:pt x="184" y="335"/>
                </a:cubicBezTo>
                <a:cubicBezTo>
                  <a:pt x="182" y="331"/>
                  <a:pt x="182" y="327"/>
                  <a:pt x="180" y="324"/>
                </a:cubicBezTo>
                <a:cubicBezTo>
                  <a:pt x="175" y="323"/>
                  <a:pt x="175" y="317"/>
                  <a:pt x="172" y="314"/>
                </a:cubicBezTo>
                <a:cubicBezTo>
                  <a:pt x="170" y="313"/>
                  <a:pt x="170" y="309"/>
                  <a:pt x="168" y="309"/>
                </a:cubicBezTo>
                <a:cubicBezTo>
                  <a:pt x="167" y="308"/>
                  <a:pt x="168" y="307"/>
                  <a:pt x="167" y="306"/>
                </a:cubicBezTo>
                <a:cubicBezTo>
                  <a:pt x="165" y="310"/>
                  <a:pt x="165" y="310"/>
                  <a:pt x="165" y="310"/>
                </a:cubicBezTo>
                <a:cubicBezTo>
                  <a:pt x="160" y="304"/>
                  <a:pt x="160" y="304"/>
                  <a:pt x="160" y="304"/>
                </a:cubicBezTo>
                <a:cubicBezTo>
                  <a:pt x="158" y="306"/>
                  <a:pt x="161" y="308"/>
                  <a:pt x="163" y="310"/>
                </a:cubicBezTo>
                <a:cubicBezTo>
                  <a:pt x="164" y="316"/>
                  <a:pt x="171" y="320"/>
                  <a:pt x="171" y="328"/>
                </a:cubicBezTo>
                <a:cubicBezTo>
                  <a:pt x="172" y="330"/>
                  <a:pt x="175" y="329"/>
                  <a:pt x="176" y="332"/>
                </a:cubicBezTo>
                <a:cubicBezTo>
                  <a:pt x="178" y="336"/>
                  <a:pt x="174" y="344"/>
                  <a:pt x="181" y="345"/>
                </a:cubicBezTo>
                <a:cubicBezTo>
                  <a:pt x="184" y="347"/>
                  <a:pt x="183" y="352"/>
                  <a:pt x="186" y="354"/>
                </a:cubicBezTo>
                <a:cubicBezTo>
                  <a:pt x="187" y="354"/>
                  <a:pt x="187" y="354"/>
                  <a:pt x="187" y="354"/>
                </a:cubicBezTo>
                <a:cubicBezTo>
                  <a:pt x="186" y="355"/>
                  <a:pt x="187" y="355"/>
                  <a:pt x="188" y="355"/>
                </a:cubicBezTo>
                <a:cubicBezTo>
                  <a:pt x="192" y="357"/>
                  <a:pt x="195" y="361"/>
                  <a:pt x="197" y="364"/>
                </a:cubicBezTo>
                <a:cubicBezTo>
                  <a:pt x="198" y="365"/>
                  <a:pt x="197" y="366"/>
                  <a:pt x="196" y="366"/>
                </a:cubicBezTo>
                <a:cubicBezTo>
                  <a:pt x="200" y="368"/>
                  <a:pt x="202" y="375"/>
                  <a:pt x="206" y="370"/>
                </a:cubicBezTo>
                <a:cubicBezTo>
                  <a:pt x="207" y="369"/>
                  <a:pt x="210" y="371"/>
                  <a:pt x="210" y="369"/>
                </a:cubicBezTo>
                <a:cubicBezTo>
                  <a:pt x="215" y="368"/>
                  <a:pt x="219" y="368"/>
                  <a:pt x="223" y="366"/>
                </a:cubicBezTo>
                <a:cubicBezTo>
                  <a:pt x="225" y="375"/>
                  <a:pt x="216" y="383"/>
                  <a:pt x="213" y="391"/>
                </a:cubicBezTo>
                <a:cubicBezTo>
                  <a:pt x="206" y="398"/>
                  <a:pt x="197" y="403"/>
                  <a:pt x="191" y="412"/>
                </a:cubicBezTo>
                <a:cubicBezTo>
                  <a:pt x="187" y="414"/>
                  <a:pt x="186" y="420"/>
                  <a:pt x="183" y="423"/>
                </a:cubicBezTo>
                <a:cubicBezTo>
                  <a:pt x="182" y="426"/>
                  <a:pt x="185" y="427"/>
                  <a:pt x="185" y="428"/>
                </a:cubicBezTo>
                <a:cubicBezTo>
                  <a:pt x="182" y="429"/>
                  <a:pt x="186" y="431"/>
                  <a:pt x="184" y="433"/>
                </a:cubicBezTo>
                <a:cubicBezTo>
                  <a:pt x="186" y="435"/>
                  <a:pt x="185" y="439"/>
                  <a:pt x="188" y="439"/>
                </a:cubicBezTo>
                <a:cubicBezTo>
                  <a:pt x="187" y="445"/>
                  <a:pt x="187" y="449"/>
                  <a:pt x="188" y="454"/>
                </a:cubicBezTo>
                <a:cubicBezTo>
                  <a:pt x="185" y="463"/>
                  <a:pt x="175" y="463"/>
                  <a:pt x="169" y="470"/>
                </a:cubicBezTo>
                <a:cubicBezTo>
                  <a:pt x="169" y="470"/>
                  <a:pt x="168" y="470"/>
                  <a:pt x="168" y="471"/>
                </a:cubicBezTo>
                <a:cubicBezTo>
                  <a:pt x="167" y="476"/>
                  <a:pt x="171" y="480"/>
                  <a:pt x="169" y="483"/>
                </a:cubicBezTo>
                <a:cubicBezTo>
                  <a:pt x="170" y="485"/>
                  <a:pt x="168" y="487"/>
                  <a:pt x="167" y="488"/>
                </a:cubicBezTo>
                <a:cubicBezTo>
                  <a:pt x="164" y="488"/>
                  <a:pt x="161" y="490"/>
                  <a:pt x="160" y="492"/>
                </a:cubicBezTo>
                <a:cubicBezTo>
                  <a:pt x="162" y="495"/>
                  <a:pt x="158" y="498"/>
                  <a:pt x="158" y="502"/>
                </a:cubicBezTo>
                <a:cubicBezTo>
                  <a:pt x="151" y="508"/>
                  <a:pt x="147" y="517"/>
                  <a:pt x="137" y="520"/>
                </a:cubicBezTo>
                <a:cubicBezTo>
                  <a:pt x="135" y="519"/>
                  <a:pt x="135" y="522"/>
                  <a:pt x="133" y="522"/>
                </a:cubicBezTo>
                <a:cubicBezTo>
                  <a:pt x="130" y="521"/>
                  <a:pt x="126" y="520"/>
                  <a:pt x="124" y="522"/>
                </a:cubicBezTo>
                <a:cubicBezTo>
                  <a:pt x="120" y="520"/>
                  <a:pt x="116" y="527"/>
                  <a:pt x="113" y="521"/>
                </a:cubicBezTo>
                <a:cubicBezTo>
                  <a:pt x="113" y="522"/>
                  <a:pt x="113" y="522"/>
                  <a:pt x="113" y="522"/>
                </a:cubicBezTo>
                <a:cubicBezTo>
                  <a:pt x="113" y="519"/>
                  <a:pt x="112" y="518"/>
                  <a:pt x="111" y="516"/>
                </a:cubicBezTo>
                <a:cubicBezTo>
                  <a:pt x="115" y="515"/>
                  <a:pt x="111" y="512"/>
                  <a:pt x="111" y="510"/>
                </a:cubicBezTo>
                <a:cubicBezTo>
                  <a:pt x="111" y="502"/>
                  <a:pt x="101" y="497"/>
                  <a:pt x="103" y="488"/>
                </a:cubicBezTo>
                <a:cubicBezTo>
                  <a:pt x="101" y="487"/>
                  <a:pt x="102" y="482"/>
                  <a:pt x="102" y="480"/>
                </a:cubicBezTo>
                <a:cubicBezTo>
                  <a:pt x="98" y="476"/>
                  <a:pt x="98" y="469"/>
                  <a:pt x="93" y="465"/>
                </a:cubicBezTo>
                <a:cubicBezTo>
                  <a:pt x="92" y="459"/>
                  <a:pt x="96" y="456"/>
                  <a:pt x="96" y="450"/>
                </a:cubicBezTo>
                <a:cubicBezTo>
                  <a:pt x="98" y="446"/>
                  <a:pt x="103" y="445"/>
                  <a:pt x="100" y="439"/>
                </a:cubicBezTo>
                <a:cubicBezTo>
                  <a:pt x="96" y="435"/>
                  <a:pt x="101" y="430"/>
                  <a:pt x="96" y="426"/>
                </a:cubicBezTo>
                <a:cubicBezTo>
                  <a:pt x="97" y="425"/>
                  <a:pt x="97" y="425"/>
                  <a:pt x="97" y="425"/>
                </a:cubicBezTo>
                <a:cubicBezTo>
                  <a:pt x="96" y="424"/>
                  <a:pt x="95" y="421"/>
                  <a:pt x="93" y="419"/>
                </a:cubicBezTo>
                <a:cubicBezTo>
                  <a:pt x="89" y="416"/>
                  <a:pt x="86" y="412"/>
                  <a:pt x="85" y="407"/>
                </a:cubicBezTo>
                <a:cubicBezTo>
                  <a:pt x="87" y="407"/>
                  <a:pt x="85" y="404"/>
                  <a:pt x="87" y="404"/>
                </a:cubicBezTo>
                <a:cubicBezTo>
                  <a:pt x="85" y="400"/>
                  <a:pt x="91" y="397"/>
                  <a:pt x="88" y="392"/>
                </a:cubicBezTo>
                <a:cubicBezTo>
                  <a:pt x="86" y="392"/>
                  <a:pt x="86" y="390"/>
                  <a:pt x="84" y="389"/>
                </a:cubicBezTo>
                <a:cubicBezTo>
                  <a:pt x="81" y="390"/>
                  <a:pt x="75" y="393"/>
                  <a:pt x="73" y="389"/>
                </a:cubicBezTo>
                <a:cubicBezTo>
                  <a:pt x="74" y="386"/>
                  <a:pt x="71" y="384"/>
                  <a:pt x="68" y="383"/>
                </a:cubicBezTo>
                <a:cubicBezTo>
                  <a:pt x="61" y="382"/>
                  <a:pt x="55" y="390"/>
                  <a:pt x="47" y="387"/>
                </a:cubicBezTo>
                <a:cubicBezTo>
                  <a:pt x="47" y="387"/>
                  <a:pt x="47" y="387"/>
                  <a:pt x="47" y="387"/>
                </a:cubicBezTo>
                <a:cubicBezTo>
                  <a:pt x="46" y="388"/>
                  <a:pt x="46" y="387"/>
                  <a:pt x="45" y="387"/>
                </a:cubicBezTo>
                <a:cubicBezTo>
                  <a:pt x="43" y="388"/>
                  <a:pt x="40" y="387"/>
                  <a:pt x="38" y="388"/>
                </a:cubicBezTo>
                <a:cubicBezTo>
                  <a:pt x="36" y="389"/>
                  <a:pt x="34" y="389"/>
                  <a:pt x="32" y="390"/>
                </a:cubicBezTo>
                <a:cubicBezTo>
                  <a:pt x="28" y="390"/>
                  <a:pt x="25" y="385"/>
                  <a:pt x="22" y="383"/>
                </a:cubicBezTo>
                <a:cubicBezTo>
                  <a:pt x="21" y="381"/>
                  <a:pt x="18" y="383"/>
                  <a:pt x="18" y="381"/>
                </a:cubicBezTo>
                <a:cubicBezTo>
                  <a:pt x="16" y="379"/>
                  <a:pt x="14" y="377"/>
                  <a:pt x="14" y="374"/>
                </a:cubicBezTo>
                <a:cubicBezTo>
                  <a:pt x="11" y="371"/>
                  <a:pt x="10" y="369"/>
                  <a:pt x="7" y="367"/>
                </a:cubicBezTo>
                <a:cubicBezTo>
                  <a:pt x="8" y="364"/>
                  <a:pt x="4" y="366"/>
                  <a:pt x="3" y="363"/>
                </a:cubicBezTo>
                <a:cubicBezTo>
                  <a:pt x="4" y="362"/>
                  <a:pt x="1" y="361"/>
                  <a:pt x="3" y="359"/>
                </a:cubicBezTo>
                <a:cubicBezTo>
                  <a:pt x="3" y="358"/>
                  <a:pt x="2" y="357"/>
                  <a:pt x="0" y="355"/>
                </a:cubicBezTo>
                <a:cubicBezTo>
                  <a:pt x="3" y="351"/>
                  <a:pt x="7" y="345"/>
                  <a:pt x="4" y="339"/>
                </a:cubicBezTo>
                <a:cubicBezTo>
                  <a:pt x="5" y="338"/>
                  <a:pt x="4" y="337"/>
                  <a:pt x="4" y="337"/>
                </a:cubicBezTo>
                <a:cubicBezTo>
                  <a:pt x="4" y="335"/>
                  <a:pt x="2" y="335"/>
                  <a:pt x="2" y="334"/>
                </a:cubicBezTo>
                <a:cubicBezTo>
                  <a:pt x="2" y="330"/>
                  <a:pt x="5" y="328"/>
                  <a:pt x="6" y="324"/>
                </a:cubicBezTo>
                <a:cubicBezTo>
                  <a:pt x="10" y="321"/>
                  <a:pt x="10" y="316"/>
                  <a:pt x="15" y="314"/>
                </a:cubicBezTo>
                <a:cubicBezTo>
                  <a:pt x="14" y="312"/>
                  <a:pt x="16" y="312"/>
                  <a:pt x="17" y="310"/>
                </a:cubicBezTo>
                <a:cubicBezTo>
                  <a:pt x="20" y="312"/>
                  <a:pt x="20" y="308"/>
                  <a:pt x="23" y="308"/>
                </a:cubicBezTo>
                <a:cubicBezTo>
                  <a:pt x="25" y="306"/>
                  <a:pt x="27" y="302"/>
                  <a:pt x="26" y="299"/>
                </a:cubicBezTo>
                <a:cubicBezTo>
                  <a:pt x="26" y="297"/>
                  <a:pt x="29" y="296"/>
                  <a:pt x="28" y="294"/>
                </a:cubicBezTo>
                <a:cubicBezTo>
                  <a:pt x="32" y="290"/>
                  <a:pt x="38" y="289"/>
                  <a:pt x="39" y="282"/>
                </a:cubicBezTo>
                <a:cubicBezTo>
                  <a:pt x="40" y="282"/>
                  <a:pt x="40" y="282"/>
                  <a:pt x="40" y="282"/>
                </a:cubicBezTo>
                <a:cubicBezTo>
                  <a:pt x="40" y="283"/>
                  <a:pt x="41" y="284"/>
                  <a:pt x="41" y="285"/>
                </a:cubicBezTo>
                <a:cubicBezTo>
                  <a:pt x="45" y="283"/>
                  <a:pt x="51" y="287"/>
                  <a:pt x="55" y="282"/>
                </a:cubicBezTo>
                <a:cubicBezTo>
                  <a:pt x="58" y="280"/>
                  <a:pt x="62" y="279"/>
                  <a:pt x="67" y="279"/>
                </a:cubicBezTo>
                <a:cubicBezTo>
                  <a:pt x="69" y="277"/>
                  <a:pt x="73" y="281"/>
                  <a:pt x="75" y="278"/>
                </a:cubicBezTo>
                <a:cubicBezTo>
                  <a:pt x="76" y="278"/>
                  <a:pt x="76" y="279"/>
                  <a:pt x="77" y="278"/>
                </a:cubicBezTo>
                <a:cubicBezTo>
                  <a:pt x="79" y="278"/>
                  <a:pt x="82" y="279"/>
                  <a:pt x="84" y="277"/>
                </a:cubicBezTo>
                <a:cubicBezTo>
                  <a:pt x="87" y="277"/>
                  <a:pt x="87" y="277"/>
                  <a:pt x="87" y="277"/>
                </a:cubicBezTo>
                <a:cubicBezTo>
                  <a:pt x="86" y="278"/>
                  <a:pt x="87" y="278"/>
                  <a:pt x="88" y="279"/>
                </a:cubicBezTo>
                <a:cubicBezTo>
                  <a:pt x="89" y="279"/>
                  <a:pt x="89" y="278"/>
                  <a:pt x="89" y="278"/>
                </a:cubicBezTo>
                <a:cubicBezTo>
                  <a:pt x="83" y="281"/>
                  <a:pt x="95" y="284"/>
                  <a:pt x="88" y="287"/>
                </a:cubicBezTo>
                <a:cubicBezTo>
                  <a:pt x="87" y="288"/>
                  <a:pt x="87" y="288"/>
                  <a:pt x="87" y="288"/>
                </a:cubicBezTo>
                <a:cubicBezTo>
                  <a:pt x="87" y="290"/>
                  <a:pt x="89" y="291"/>
                  <a:pt x="91" y="291"/>
                </a:cubicBezTo>
                <a:cubicBezTo>
                  <a:pt x="91" y="293"/>
                  <a:pt x="93" y="292"/>
                  <a:pt x="94" y="293"/>
                </a:cubicBezTo>
                <a:cubicBezTo>
                  <a:pt x="98" y="293"/>
                  <a:pt x="101" y="293"/>
                  <a:pt x="104" y="295"/>
                </a:cubicBezTo>
                <a:cubicBezTo>
                  <a:pt x="104" y="297"/>
                  <a:pt x="105" y="298"/>
                  <a:pt x="106" y="299"/>
                </a:cubicBezTo>
                <a:cubicBezTo>
                  <a:pt x="112" y="297"/>
                  <a:pt x="116" y="308"/>
                  <a:pt x="120" y="300"/>
                </a:cubicBezTo>
                <a:cubicBezTo>
                  <a:pt x="119" y="299"/>
                  <a:pt x="119" y="296"/>
                  <a:pt x="120" y="294"/>
                </a:cubicBezTo>
                <a:cubicBezTo>
                  <a:pt x="122" y="293"/>
                  <a:pt x="125" y="293"/>
                  <a:pt x="128" y="294"/>
                </a:cubicBezTo>
                <a:cubicBezTo>
                  <a:pt x="133" y="296"/>
                  <a:pt x="138" y="299"/>
                  <a:pt x="144" y="298"/>
                </a:cubicBezTo>
                <a:cubicBezTo>
                  <a:pt x="149" y="302"/>
                  <a:pt x="152" y="295"/>
                  <a:pt x="157" y="298"/>
                </a:cubicBezTo>
                <a:cubicBezTo>
                  <a:pt x="157" y="298"/>
                  <a:pt x="157" y="299"/>
                  <a:pt x="157" y="299"/>
                </a:cubicBezTo>
                <a:cubicBezTo>
                  <a:pt x="158" y="299"/>
                  <a:pt x="158" y="299"/>
                  <a:pt x="158" y="298"/>
                </a:cubicBezTo>
                <a:cubicBezTo>
                  <a:pt x="160" y="300"/>
                  <a:pt x="161" y="297"/>
                  <a:pt x="163" y="299"/>
                </a:cubicBezTo>
                <a:cubicBezTo>
                  <a:pt x="168" y="295"/>
                  <a:pt x="168" y="289"/>
                  <a:pt x="169" y="284"/>
                </a:cubicBezTo>
                <a:cubicBezTo>
                  <a:pt x="168" y="282"/>
                  <a:pt x="169" y="279"/>
                  <a:pt x="169" y="277"/>
                </a:cubicBezTo>
                <a:cubicBezTo>
                  <a:pt x="168" y="278"/>
                  <a:pt x="166" y="278"/>
                  <a:pt x="165" y="277"/>
                </a:cubicBezTo>
                <a:cubicBezTo>
                  <a:pt x="163" y="280"/>
                  <a:pt x="161" y="281"/>
                  <a:pt x="158" y="280"/>
                </a:cubicBezTo>
                <a:cubicBezTo>
                  <a:pt x="156" y="278"/>
                  <a:pt x="154" y="278"/>
                  <a:pt x="152" y="278"/>
                </a:cubicBezTo>
                <a:cubicBezTo>
                  <a:pt x="152" y="280"/>
                  <a:pt x="150" y="279"/>
                  <a:pt x="148" y="280"/>
                </a:cubicBezTo>
                <a:cubicBezTo>
                  <a:pt x="147" y="279"/>
                  <a:pt x="146" y="278"/>
                  <a:pt x="144" y="278"/>
                </a:cubicBezTo>
                <a:cubicBezTo>
                  <a:pt x="144" y="278"/>
                  <a:pt x="144" y="278"/>
                  <a:pt x="144" y="278"/>
                </a:cubicBezTo>
                <a:cubicBezTo>
                  <a:pt x="140" y="275"/>
                  <a:pt x="140" y="275"/>
                  <a:pt x="140" y="275"/>
                </a:cubicBezTo>
                <a:cubicBezTo>
                  <a:pt x="141" y="274"/>
                  <a:pt x="141" y="274"/>
                  <a:pt x="141" y="274"/>
                </a:cubicBezTo>
                <a:cubicBezTo>
                  <a:pt x="140" y="273"/>
                  <a:pt x="138" y="273"/>
                  <a:pt x="137" y="272"/>
                </a:cubicBezTo>
                <a:cubicBezTo>
                  <a:pt x="137" y="272"/>
                  <a:pt x="137" y="272"/>
                  <a:pt x="137" y="272"/>
                </a:cubicBezTo>
                <a:cubicBezTo>
                  <a:pt x="137" y="272"/>
                  <a:pt x="138" y="272"/>
                  <a:pt x="139" y="272"/>
                </a:cubicBezTo>
                <a:cubicBezTo>
                  <a:pt x="141" y="271"/>
                  <a:pt x="139" y="269"/>
                  <a:pt x="139" y="267"/>
                </a:cubicBezTo>
                <a:cubicBezTo>
                  <a:pt x="137" y="267"/>
                  <a:pt x="137" y="267"/>
                  <a:pt x="137" y="267"/>
                </a:cubicBezTo>
                <a:cubicBezTo>
                  <a:pt x="137" y="265"/>
                  <a:pt x="138" y="262"/>
                  <a:pt x="135" y="261"/>
                </a:cubicBezTo>
                <a:cubicBezTo>
                  <a:pt x="133" y="261"/>
                  <a:pt x="132" y="263"/>
                  <a:pt x="131" y="261"/>
                </a:cubicBezTo>
                <a:cubicBezTo>
                  <a:pt x="129" y="263"/>
                  <a:pt x="129" y="263"/>
                  <a:pt x="129" y="263"/>
                </a:cubicBezTo>
                <a:cubicBezTo>
                  <a:pt x="129" y="264"/>
                  <a:pt x="129" y="264"/>
                  <a:pt x="129" y="264"/>
                </a:cubicBezTo>
                <a:cubicBezTo>
                  <a:pt x="129" y="264"/>
                  <a:pt x="128" y="265"/>
                  <a:pt x="128" y="265"/>
                </a:cubicBezTo>
                <a:cubicBezTo>
                  <a:pt x="126" y="263"/>
                  <a:pt x="126" y="263"/>
                  <a:pt x="126" y="263"/>
                </a:cubicBezTo>
                <a:cubicBezTo>
                  <a:pt x="122" y="265"/>
                  <a:pt x="128" y="268"/>
                  <a:pt x="126" y="269"/>
                </a:cubicBezTo>
                <a:cubicBezTo>
                  <a:pt x="127" y="269"/>
                  <a:pt x="127" y="269"/>
                  <a:pt x="127" y="269"/>
                </a:cubicBezTo>
                <a:cubicBezTo>
                  <a:pt x="126" y="270"/>
                  <a:pt x="126" y="270"/>
                  <a:pt x="126" y="270"/>
                </a:cubicBezTo>
                <a:cubicBezTo>
                  <a:pt x="126" y="271"/>
                  <a:pt x="127" y="271"/>
                  <a:pt x="127" y="271"/>
                </a:cubicBezTo>
                <a:cubicBezTo>
                  <a:pt x="127" y="271"/>
                  <a:pt x="128" y="270"/>
                  <a:pt x="128" y="270"/>
                </a:cubicBezTo>
                <a:cubicBezTo>
                  <a:pt x="129" y="271"/>
                  <a:pt x="132" y="272"/>
                  <a:pt x="130" y="274"/>
                </a:cubicBezTo>
                <a:cubicBezTo>
                  <a:pt x="130" y="273"/>
                  <a:pt x="128" y="274"/>
                  <a:pt x="128" y="274"/>
                </a:cubicBezTo>
                <a:cubicBezTo>
                  <a:pt x="127" y="274"/>
                  <a:pt x="127" y="274"/>
                  <a:pt x="127" y="274"/>
                </a:cubicBezTo>
                <a:cubicBezTo>
                  <a:pt x="127" y="275"/>
                  <a:pt x="128" y="275"/>
                  <a:pt x="128" y="276"/>
                </a:cubicBezTo>
                <a:cubicBezTo>
                  <a:pt x="128" y="276"/>
                  <a:pt x="128" y="275"/>
                  <a:pt x="127" y="276"/>
                </a:cubicBezTo>
                <a:cubicBezTo>
                  <a:pt x="126" y="276"/>
                  <a:pt x="127" y="277"/>
                  <a:pt x="128" y="278"/>
                </a:cubicBezTo>
                <a:cubicBezTo>
                  <a:pt x="127" y="279"/>
                  <a:pt x="127" y="278"/>
                  <a:pt x="127" y="278"/>
                </a:cubicBezTo>
                <a:cubicBezTo>
                  <a:pt x="126" y="278"/>
                  <a:pt x="126" y="278"/>
                  <a:pt x="126" y="278"/>
                </a:cubicBezTo>
                <a:cubicBezTo>
                  <a:pt x="126" y="277"/>
                  <a:pt x="124" y="278"/>
                  <a:pt x="124" y="278"/>
                </a:cubicBezTo>
                <a:cubicBezTo>
                  <a:pt x="125" y="275"/>
                  <a:pt x="120" y="275"/>
                  <a:pt x="123" y="273"/>
                </a:cubicBezTo>
                <a:cubicBezTo>
                  <a:pt x="120" y="271"/>
                  <a:pt x="118" y="268"/>
                  <a:pt x="116" y="265"/>
                </a:cubicBezTo>
                <a:cubicBezTo>
                  <a:pt x="115" y="264"/>
                  <a:pt x="117" y="262"/>
                  <a:pt x="115" y="260"/>
                </a:cubicBezTo>
                <a:cubicBezTo>
                  <a:pt x="117" y="257"/>
                  <a:pt x="113" y="257"/>
                  <a:pt x="112" y="255"/>
                </a:cubicBezTo>
                <a:cubicBezTo>
                  <a:pt x="110" y="253"/>
                  <a:pt x="108" y="253"/>
                  <a:pt x="107" y="252"/>
                </a:cubicBezTo>
                <a:cubicBezTo>
                  <a:pt x="105" y="253"/>
                  <a:pt x="104" y="250"/>
                  <a:pt x="102" y="249"/>
                </a:cubicBezTo>
                <a:cubicBezTo>
                  <a:pt x="103" y="247"/>
                  <a:pt x="98" y="245"/>
                  <a:pt x="100" y="245"/>
                </a:cubicBezTo>
                <a:cubicBezTo>
                  <a:pt x="100" y="244"/>
                  <a:pt x="100" y="244"/>
                  <a:pt x="100" y="244"/>
                </a:cubicBezTo>
                <a:cubicBezTo>
                  <a:pt x="97" y="246"/>
                  <a:pt x="97" y="246"/>
                  <a:pt x="97" y="246"/>
                </a:cubicBezTo>
                <a:cubicBezTo>
                  <a:pt x="96" y="242"/>
                  <a:pt x="96" y="242"/>
                  <a:pt x="96" y="242"/>
                </a:cubicBezTo>
                <a:cubicBezTo>
                  <a:pt x="95" y="243"/>
                  <a:pt x="91" y="243"/>
                  <a:pt x="92" y="246"/>
                </a:cubicBezTo>
                <a:cubicBezTo>
                  <a:pt x="92" y="251"/>
                  <a:pt x="99" y="251"/>
                  <a:pt x="99" y="256"/>
                </a:cubicBezTo>
                <a:cubicBezTo>
                  <a:pt x="100" y="257"/>
                  <a:pt x="102" y="259"/>
                  <a:pt x="105" y="258"/>
                </a:cubicBezTo>
                <a:cubicBezTo>
                  <a:pt x="104" y="259"/>
                  <a:pt x="104" y="259"/>
                  <a:pt x="104" y="259"/>
                </a:cubicBezTo>
                <a:cubicBezTo>
                  <a:pt x="106" y="261"/>
                  <a:pt x="110" y="262"/>
                  <a:pt x="112" y="264"/>
                </a:cubicBezTo>
                <a:cubicBezTo>
                  <a:pt x="112" y="266"/>
                  <a:pt x="112" y="266"/>
                  <a:pt x="112" y="266"/>
                </a:cubicBezTo>
                <a:cubicBezTo>
                  <a:pt x="111" y="264"/>
                  <a:pt x="110" y="264"/>
                  <a:pt x="108" y="264"/>
                </a:cubicBezTo>
                <a:cubicBezTo>
                  <a:pt x="107" y="264"/>
                  <a:pt x="107" y="266"/>
                  <a:pt x="107" y="267"/>
                </a:cubicBezTo>
                <a:cubicBezTo>
                  <a:pt x="111" y="268"/>
                  <a:pt x="106" y="270"/>
                  <a:pt x="107" y="273"/>
                </a:cubicBezTo>
                <a:cubicBezTo>
                  <a:pt x="106" y="273"/>
                  <a:pt x="105" y="274"/>
                  <a:pt x="104" y="274"/>
                </a:cubicBezTo>
                <a:cubicBezTo>
                  <a:pt x="104" y="273"/>
                  <a:pt x="104" y="273"/>
                  <a:pt x="104" y="273"/>
                </a:cubicBezTo>
                <a:cubicBezTo>
                  <a:pt x="102" y="275"/>
                  <a:pt x="102" y="276"/>
                  <a:pt x="103" y="278"/>
                </a:cubicBezTo>
                <a:cubicBezTo>
                  <a:pt x="100" y="277"/>
                  <a:pt x="96" y="277"/>
                  <a:pt x="95" y="274"/>
                </a:cubicBezTo>
                <a:cubicBezTo>
                  <a:pt x="95" y="273"/>
                  <a:pt x="97" y="274"/>
                  <a:pt x="98" y="274"/>
                </a:cubicBezTo>
                <a:cubicBezTo>
                  <a:pt x="100" y="272"/>
                  <a:pt x="106" y="275"/>
                  <a:pt x="106" y="270"/>
                </a:cubicBezTo>
                <a:cubicBezTo>
                  <a:pt x="105" y="269"/>
                  <a:pt x="106" y="264"/>
                  <a:pt x="102" y="265"/>
                </a:cubicBezTo>
                <a:cubicBezTo>
                  <a:pt x="101" y="262"/>
                  <a:pt x="97" y="260"/>
                  <a:pt x="94" y="260"/>
                </a:cubicBezTo>
                <a:cubicBezTo>
                  <a:pt x="91" y="255"/>
                  <a:pt x="87" y="252"/>
                  <a:pt x="84" y="248"/>
                </a:cubicBezTo>
                <a:cubicBezTo>
                  <a:pt x="83" y="248"/>
                  <a:pt x="82" y="248"/>
                  <a:pt x="82" y="248"/>
                </a:cubicBezTo>
                <a:cubicBezTo>
                  <a:pt x="78" y="248"/>
                  <a:pt x="75" y="257"/>
                  <a:pt x="70" y="252"/>
                </a:cubicBezTo>
                <a:cubicBezTo>
                  <a:pt x="69" y="252"/>
                  <a:pt x="68" y="252"/>
                  <a:pt x="67" y="251"/>
                </a:cubicBezTo>
                <a:cubicBezTo>
                  <a:pt x="63" y="253"/>
                  <a:pt x="66" y="256"/>
                  <a:pt x="64" y="260"/>
                </a:cubicBezTo>
                <a:cubicBezTo>
                  <a:pt x="59" y="260"/>
                  <a:pt x="58" y="265"/>
                  <a:pt x="55" y="268"/>
                </a:cubicBezTo>
                <a:cubicBezTo>
                  <a:pt x="56" y="271"/>
                  <a:pt x="56" y="271"/>
                  <a:pt x="56" y="271"/>
                </a:cubicBezTo>
                <a:cubicBezTo>
                  <a:pt x="54" y="273"/>
                  <a:pt x="53" y="276"/>
                  <a:pt x="50" y="278"/>
                </a:cubicBezTo>
                <a:cubicBezTo>
                  <a:pt x="43" y="273"/>
                  <a:pt x="38" y="287"/>
                  <a:pt x="35" y="277"/>
                </a:cubicBezTo>
                <a:cubicBezTo>
                  <a:pt x="34" y="275"/>
                  <a:pt x="31" y="278"/>
                  <a:pt x="30" y="276"/>
                </a:cubicBezTo>
                <a:cubicBezTo>
                  <a:pt x="29" y="277"/>
                  <a:pt x="29" y="277"/>
                  <a:pt x="29" y="277"/>
                </a:cubicBezTo>
                <a:cubicBezTo>
                  <a:pt x="28" y="274"/>
                  <a:pt x="30" y="271"/>
                  <a:pt x="28" y="270"/>
                </a:cubicBezTo>
                <a:cubicBezTo>
                  <a:pt x="27" y="270"/>
                  <a:pt x="27" y="270"/>
                  <a:pt x="27" y="270"/>
                </a:cubicBezTo>
                <a:cubicBezTo>
                  <a:pt x="29" y="265"/>
                  <a:pt x="31" y="259"/>
                  <a:pt x="28" y="253"/>
                </a:cubicBezTo>
                <a:cubicBezTo>
                  <a:pt x="31" y="250"/>
                  <a:pt x="34" y="253"/>
                  <a:pt x="38" y="251"/>
                </a:cubicBezTo>
                <a:cubicBezTo>
                  <a:pt x="40" y="254"/>
                  <a:pt x="45" y="251"/>
                  <a:pt x="47" y="253"/>
                </a:cubicBezTo>
                <a:cubicBezTo>
                  <a:pt x="48" y="251"/>
                  <a:pt x="50" y="254"/>
                  <a:pt x="52" y="252"/>
                </a:cubicBezTo>
                <a:cubicBezTo>
                  <a:pt x="53" y="249"/>
                  <a:pt x="52" y="246"/>
                  <a:pt x="53" y="244"/>
                </a:cubicBezTo>
                <a:cubicBezTo>
                  <a:pt x="55" y="240"/>
                  <a:pt x="49" y="240"/>
                  <a:pt x="49" y="236"/>
                </a:cubicBezTo>
                <a:cubicBezTo>
                  <a:pt x="48" y="235"/>
                  <a:pt x="43" y="235"/>
                  <a:pt x="43" y="232"/>
                </a:cubicBezTo>
                <a:cubicBezTo>
                  <a:pt x="44" y="232"/>
                  <a:pt x="47" y="229"/>
                  <a:pt x="48" y="231"/>
                </a:cubicBezTo>
                <a:cubicBezTo>
                  <a:pt x="49" y="231"/>
                  <a:pt x="51" y="232"/>
                  <a:pt x="52" y="230"/>
                </a:cubicBezTo>
                <a:cubicBezTo>
                  <a:pt x="52" y="229"/>
                  <a:pt x="52" y="228"/>
                  <a:pt x="51" y="227"/>
                </a:cubicBezTo>
                <a:cubicBezTo>
                  <a:pt x="53" y="226"/>
                  <a:pt x="54" y="229"/>
                  <a:pt x="56" y="228"/>
                </a:cubicBezTo>
                <a:cubicBezTo>
                  <a:pt x="57" y="225"/>
                  <a:pt x="63" y="226"/>
                  <a:pt x="61" y="221"/>
                </a:cubicBezTo>
                <a:cubicBezTo>
                  <a:pt x="63" y="221"/>
                  <a:pt x="65" y="219"/>
                  <a:pt x="67" y="219"/>
                </a:cubicBezTo>
                <a:cubicBezTo>
                  <a:pt x="68" y="216"/>
                  <a:pt x="67" y="212"/>
                  <a:pt x="71" y="211"/>
                </a:cubicBezTo>
                <a:cubicBezTo>
                  <a:pt x="73" y="211"/>
                  <a:pt x="75" y="211"/>
                  <a:pt x="76" y="209"/>
                </a:cubicBezTo>
                <a:cubicBezTo>
                  <a:pt x="77" y="209"/>
                  <a:pt x="78" y="209"/>
                  <a:pt x="79" y="210"/>
                </a:cubicBezTo>
                <a:cubicBezTo>
                  <a:pt x="80" y="208"/>
                  <a:pt x="82" y="209"/>
                  <a:pt x="80" y="206"/>
                </a:cubicBezTo>
                <a:cubicBezTo>
                  <a:pt x="81" y="205"/>
                  <a:pt x="80" y="202"/>
                  <a:pt x="79" y="201"/>
                </a:cubicBezTo>
                <a:cubicBezTo>
                  <a:pt x="80" y="199"/>
                  <a:pt x="78" y="196"/>
                  <a:pt x="81" y="196"/>
                </a:cubicBezTo>
                <a:cubicBezTo>
                  <a:pt x="80" y="195"/>
                  <a:pt x="80" y="194"/>
                  <a:pt x="79" y="194"/>
                </a:cubicBezTo>
                <a:cubicBezTo>
                  <a:pt x="81" y="194"/>
                  <a:pt x="83" y="192"/>
                  <a:pt x="84" y="191"/>
                </a:cubicBezTo>
                <a:cubicBezTo>
                  <a:pt x="85" y="193"/>
                  <a:pt x="82" y="196"/>
                  <a:pt x="85" y="197"/>
                </a:cubicBezTo>
                <a:cubicBezTo>
                  <a:pt x="86" y="197"/>
                  <a:pt x="86" y="197"/>
                  <a:pt x="86" y="197"/>
                </a:cubicBezTo>
                <a:cubicBezTo>
                  <a:pt x="83" y="200"/>
                  <a:pt x="83" y="200"/>
                  <a:pt x="83" y="200"/>
                </a:cubicBezTo>
                <a:cubicBezTo>
                  <a:pt x="83" y="201"/>
                  <a:pt x="86" y="200"/>
                  <a:pt x="85" y="202"/>
                </a:cubicBezTo>
                <a:cubicBezTo>
                  <a:pt x="84" y="203"/>
                  <a:pt x="83" y="201"/>
                  <a:pt x="83" y="200"/>
                </a:cubicBezTo>
                <a:cubicBezTo>
                  <a:pt x="81" y="203"/>
                  <a:pt x="84" y="204"/>
                  <a:pt x="84" y="206"/>
                </a:cubicBezTo>
                <a:cubicBezTo>
                  <a:pt x="85" y="205"/>
                  <a:pt x="86" y="207"/>
                  <a:pt x="87" y="206"/>
                </a:cubicBezTo>
                <a:cubicBezTo>
                  <a:pt x="86" y="207"/>
                  <a:pt x="86" y="207"/>
                  <a:pt x="86" y="207"/>
                </a:cubicBezTo>
                <a:cubicBezTo>
                  <a:pt x="88" y="210"/>
                  <a:pt x="90" y="205"/>
                  <a:pt x="92" y="206"/>
                </a:cubicBezTo>
                <a:cubicBezTo>
                  <a:pt x="94" y="205"/>
                  <a:pt x="94" y="205"/>
                  <a:pt x="94" y="205"/>
                </a:cubicBezTo>
                <a:cubicBezTo>
                  <a:pt x="92" y="207"/>
                  <a:pt x="95" y="208"/>
                  <a:pt x="96" y="209"/>
                </a:cubicBezTo>
                <a:cubicBezTo>
                  <a:pt x="99" y="207"/>
                  <a:pt x="102" y="205"/>
                  <a:pt x="105" y="204"/>
                </a:cubicBezTo>
                <a:cubicBezTo>
                  <a:pt x="108" y="202"/>
                  <a:pt x="111" y="208"/>
                  <a:pt x="113" y="204"/>
                </a:cubicBezTo>
                <a:cubicBezTo>
                  <a:pt x="113" y="203"/>
                  <a:pt x="113" y="203"/>
                  <a:pt x="113" y="203"/>
                </a:cubicBezTo>
                <a:cubicBezTo>
                  <a:pt x="114" y="204"/>
                  <a:pt x="115" y="201"/>
                  <a:pt x="116" y="203"/>
                </a:cubicBezTo>
                <a:cubicBezTo>
                  <a:pt x="118" y="201"/>
                  <a:pt x="116" y="199"/>
                  <a:pt x="116" y="197"/>
                </a:cubicBezTo>
                <a:cubicBezTo>
                  <a:pt x="115" y="195"/>
                  <a:pt x="117" y="192"/>
                  <a:pt x="117" y="190"/>
                </a:cubicBezTo>
                <a:cubicBezTo>
                  <a:pt x="120" y="188"/>
                  <a:pt x="121" y="193"/>
                  <a:pt x="123" y="193"/>
                </a:cubicBezTo>
                <a:cubicBezTo>
                  <a:pt x="126" y="192"/>
                  <a:pt x="123" y="190"/>
                  <a:pt x="125" y="187"/>
                </a:cubicBezTo>
                <a:cubicBezTo>
                  <a:pt x="124" y="186"/>
                  <a:pt x="123" y="187"/>
                  <a:pt x="123" y="186"/>
                </a:cubicBezTo>
                <a:cubicBezTo>
                  <a:pt x="122" y="185"/>
                  <a:pt x="121" y="184"/>
                  <a:pt x="121" y="182"/>
                </a:cubicBezTo>
                <a:cubicBezTo>
                  <a:pt x="123" y="181"/>
                  <a:pt x="124" y="181"/>
                  <a:pt x="125" y="180"/>
                </a:cubicBezTo>
                <a:cubicBezTo>
                  <a:pt x="126" y="182"/>
                  <a:pt x="127" y="179"/>
                  <a:pt x="128" y="180"/>
                </a:cubicBezTo>
                <a:cubicBezTo>
                  <a:pt x="130" y="179"/>
                  <a:pt x="133" y="183"/>
                  <a:pt x="135" y="179"/>
                </a:cubicBezTo>
                <a:cubicBezTo>
                  <a:pt x="136" y="179"/>
                  <a:pt x="137" y="177"/>
                  <a:pt x="139" y="177"/>
                </a:cubicBezTo>
                <a:cubicBezTo>
                  <a:pt x="135" y="175"/>
                  <a:pt x="135" y="175"/>
                  <a:pt x="135" y="175"/>
                </a:cubicBezTo>
                <a:cubicBezTo>
                  <a:pt x="136" y="174"/>
                  <a:pt x="136" y="174"/>
                  <a:pt x="136" y="174"/>
                </a:cubicBezTo>
                <a:cubicBezTo>
                  <a:pt x="135" y="174"/>
                  <a:pt x="135" y="173"/>
                  <a:pt x="135" y="173"/>
                </a:cubicBezTo>
                <a:cubicBezTo>
                  <a:pt x="133" y="175"/>
                  <a:pt x="133" y="175"/>
                  <a:pt x="133" y="175"/>
                </a:cubicBezTo>
                <a:cubicBezTo>
                  <a:pt x="132" y="175"/>
                  <a:pt x="129" y="175"/>
                  <a:pt x="128" y="175"/>
                </a:cubicBezTo>
                <a:cubicBezTo>
                  <a:pt x="125" y="175"/>
                  <a:pt x="123" y="177"/>
                  <a:pt x="120" y="177"/>
                </a:cubicBezTo>
                <a:cubicBezTo>
                  <a:pt x="118" y="174"/>
                  <a:pt x="111" y="175"/>
                  <a:pt x="115" y="169"/>
                </a:cubicBezTo>
                <a:cubicBezTo>
                  <a:pt x="113" y="167"/>
                  <a:pt x="112" y="164"/>
                  <a:pt x="113" y="161"/>
                </a:cubicBezTo>
                <a:cubicBezTo>
                  <a:pt x="114" y="161"/>
                  <a:pt x="114" y="161"/>
                  <a:pt x="115" y="161"/>
                </a:cubicBezTo>
                <a:cubicBezTo>
                  <a:pt x="117" y="158"/>
                  <a:pt x="119" y="153"/>
                  <a:pt x="123" y="151"/>
                </a:cubicBezTo>
                <a:cubicBezTo>
                  <a:pt x="123" y="148"/>
                  <a:pt x="122" y="147"/>
                  <a:pt x="119" y="146"/>
                </a:cubicBezTo>
                <a:cubicBezTo>
                  <a:pt x="118" y="146"/>
                  <a:pt x="116" y="145"/>
                  <a:pt x="116" y="147"/>
                </a:cubicBezTo>
                <a:cubicBezTo>
                  <a:pt x="115" y="146"/>
                  <a:pt x="115" y="146"/>
                  <a:pt x="114" y="146"/>
                </a:cubicBezTo>
                <a:cubicBezTo>
                  <a:pt x="112" y="148"/>
                  <a:pt x="112" y="150"/>
                  <a:pt x="111" y="152"/>
                </a:cubicBezTo>
                <a:cubicBezTo>
                  <a:pt x="114" y="154"/>
                  <a:pt x="110" y="154"/>
                  <a:pt x="111" y="157"/>
                </a:cubicBezTo>
                <a:cubicBezTo>
                  <a:pt x="107" y="159"/>
                  <a:pt x="102" y="164"/>
                  <a:pt x="102" y="169"/>
                </a:cubicBezTo>
                <a:cubicBezTo>
                  <a:pt x="103" y="170"/>
                  <a:pt x="101" y="174"/>
                  <a:pt x="104" y="176"/>
                </a:cubicBezTo>
                <a:cubicBezTo>
                  <a:pt x="106" y="175"/>
                  <a:pt x="105" y="178"/>
                  <a:pt x="107" y="179"/>
                </a:cubicBezTo>
                <a:cubicBezTo>
                  <a:pt x="107" y="179"/>
                  <a:pt x="106" y="180"/>
                  <a:pt x="107" y="181"/>
                </a:cubicBezTo>
                <a:cubicBezTo>
                  <a:pt x="107" y="181"/>
                  <a:pt x="107" y="181"/>
                  <a:pt x="107" y="181"/>
                </a:cubicBezTo>
                <a:cubicBezTo>
                  <a:pt x="102" y="185"/>
                  <a:pt x="102" y="185"/>
                  <a:pt x="102" y="185"/>
                </a:cubicBezTo>
                <a:cubicBezTo>
                  <a:pt x="103" y="189"/>
                  <a:pt x="100" y="192"/>
                  <a:pt x="102" y="195"/>
                </a:cubicBezTo>
                <a:cubicBezTo>
                  <a:pt x="102" y="194"/>
                  <a:pt x="103" y="194"/>
                  <a:pt x="103" y="193"/>
                </a:cubicBezTo>
                <a:cubicBezTo>
                  <a:pt x="103" y="194"/>
                  <a:pt x="102" y="195"/>
                  <a:pt x="103" y="196"/>
                </a:cubicBezTo>
                <a:cubicBezTo>
                  <a:pt x="103" y="196"/>
                  <a:pt x="102" y="195"/>
                  <a:pt x="102" y="195"/>
                </a:cubicBezTo>
                <a:cubicBezTo>
                  <a:pt x="100" y="195"/>
                  <a:pt x="101" y="197"/>
                  <a:pt x="100" y="197"/>
                </a:cubicBezTo>
                <a:cubicBezTo>
                  <a:pt x="98" y="197"/>
                  <a:pt x="96" y="197"/>
                  <a:pt x="95" y="199"/>
                </a:cubicBezTo>
                <a:cubicBezTo>
                  <a:pt x="96" y="200"/>
                  <a:pt x="96" y="200"/>
                  <a:pt x="96" y="200"/>
                </a:cubicBezTo>
                <a:cubicBezTo>
                  <a:pt x="93" y="201"/>
                  <a:pt x="93" y="201"/>
                  <a:pt x="93" y="201"/>
                </a:cubicBezTo>
                <a:cubicBezTo>
                  <a:pt x="93" y="199"/>
                  <a:pt x="90" y="198"/>
                  <a:pt x="92" y="196"/>
                </a:cubicBezTo>
                <a:cubicBezTo>
                  <a:pt x="89" y="193"/>
                  <a:pt x="89" y="188"/>
                  <a:pt x="87" y="184"/>
                </a:cubicBezTo>
                <a:cubicBezTo>
                  <a:pt x="87" y="184"/>
                  <a:pt x="87" y="184"/>
                  <a:pt x="87" y="184"/>
                </a:cubicBezTo>
                <a:cubicBezTo>
                  <a:pt x="84" y="180"/>
                  <a:pt x="84" y="180"/>
                  <a:pt x="84" y="180"/>
                </a:cubicBezTo>
                <a:cubicBezTo>
                  <a:pt x="84" y="181"/>
                  <a:pt x="84" y="181"/>
                  <a:pt x="84" y="182"/>
                </a:cubicBezTo>
                <a:cubicBezTo>
                  <a:pt x="84" y="183"/>
                  <a:pt x="84" y="183"/>
                  <a:pt x="84" y="183"/>
                </a:cubicBezTo>
                <a:cubicBezTo>
                  <a:pt x="80" y="183"/>
                  <a:pt x="80" y="189"/>
                  <a:pt x="76" y="189"/>
                </a:cubicBezTo>
                <a:cubicBezTo>
                  <a:pt x="74" y="188"/>
                  <a:pt x="72" y="186"/>
                  <a:pt x="70" y="185"/>
                </a:cubicBezTo>
                <a:cubicBezTo>
                  <a:pt x="73" y="184"/>
                  <a:pt x="73" y="184"/>
                  <a:pt x="73" y="184"/>
                </a:cubicBezTo>
                <a:cubicBezTo>
                  <a:pt x="72" y="183"/>
                  <a:pt x="72" y="183"/>
                  <a:pt x="72" y="183"/>
                </a:cubicBezTo>
                <a:cubicBezTo>
                  <a:pt x="72" y="183"/>
                  <a:pt x="73" y="182"/>
                  <a:pt x="72" y="182"/>
                </a:cubicBezTo>
                <a:cubicBezTo>
                  <a:pt x="71" y="180"/>
                  <a:pt x="70" y="183"/>
                  <a:pt x="69" y="181"/>
                </a:cubicBezTo>
                <a:cubicBezTo>
                  <a:pt x="71" y="182"/>
                  <a:pt x="72" y="179"/>
                  <a:pt x="72" y="177"/>
                </a:cubicBezTo>
                <a:cubicBezTo>
                  <a:pt x="72" y="177"/>
                  <a:pt x="72" y="177"/>
                  <a:pt x="72" y="177"/>
                </a:cubicBezTo>
                <a:cubicBezTo>
                  <a:pt x="71" y="177"/>
                  <a:pt x="71" y="178"/>
                  <a:pt x="71" y="177"/>
                </a:cubicBezTo>
                <a:cubicBezTo>
                  <a:pt x="71" y="177"/>
                  <a:pt x="70" y="176"/>
                  <a:pt x="71" y="176"/>
                </a:cubicBezTo>
                <a:cubicBezTo>
                  <a:pt x="71" y="175"/>
                  <a:pt x="70" y="175"/>
                  <a:pt x="69" y="175"/>
                </a:cubicBezTo>
                <a:cubicBezTo>
                  <a:pt x="70" y="175"/>
                  <a:pt x="69" y="174"/>
                  <a:pt x="69" y="174"/>
                </a:cubicBezTo>
                <a:cubicBezTo>
                  <a:pt x="69" y="173"/>
                  <a:pt x="69" y="171"/>
                  <a:pt x="69" y="170"/>
                </a:cubicBezTo>
                <a:cubicBezTo>
                  <a:pt x="71" y="169"/>
                  <a:pt x="71" y="169"/>
                  <a:pt x="71" y="169"/>
                </a:cubicBezTo>
                <a:cubicBezTo>
                  <a:pt x="70" y="169"/>
                  <a:pt x="70" y="168"/>
                  <a:pt x="69" y="168"/>
                </a:cubicBezTo>
                <a:cubicBezTo>
                  <a:pt x="74" y="167"/>
                  <a:pt x="74" y="167"/>
                  <a:pt x="74" y="167"/>
                </a:cubicBezTo>
                <a:cubicBezTo>
                  <a:pt x="72" y="165"/>
                  <a:pt x="72" y="165"/>
                  <a:pt x="72" y="165"/>
                </a:cubicBezTo>
                <a:cubicBezTo>
                  <a:pt x="74" y="165"/>
                  <a:pt x="75" y="167"/>
                  <a:pt x="76" y="165"/>
                </a:cubicBezTo>
                <a:cubicBezTo>
                  <a:pt x="75" y="164"/>
                  <a:pt x="75" y="164"/>
                  <a:pt x="74" y="164"/>
                </a:cubicBezTo>
                <a:cubicBezTo>
                  <a:pt x="74" y="163"/>
                  <a:pt x="77" y="164"/>
                  <a:pt x="77" y="164"/>
                </a:cubicBezTo>
                <a:cubicBezTo>
                  <a:pt x="81" y="161"/>
                  <a:pt x="81" y="156"/>
                  <a:pt x="85" y="155"/>
                </a:cubicBezTo>
                <a:cubicBezTo>
                  <a:pt x="88" y="152"/>
                  <a:pt x="88" y="149"/>
                  <a:pt x="89" y="146"/>
                </a:cubicBezTo>
                <a:cubicBezTo>
                  <a:pt x="89" y="145"/>
                  <a:pt x="89" y="145"/>
                  <a:pt x="89" y="145"/>
                </a:cubicBezTo>
                <a:cubicBezTo>
                  <a:pt x="89" y="145"/>
                  <a:pt x="90" y="146"/>
                  <a:pt x="91" y="145"/>
                </a:cubicBezTo>
                <a:cubicBezTo>
                  <a:pt x="88" y="144"/>
                  <a:pt x="91" y="142"/>
                  <a:pt x="91" y="140"/>
                </a:cubicBezTo>
                <a:cubicBezTo>
                  <a:pt x="92" y="140"/>
                  <a:pt x="93" y="140"/>
                  <a:pt x="94" y="139"/>
                </a:cubicBezTo>
                <a:cubicBezTo>
                  <a:pt x="94" y="138"/>
                  <a:pt x="93" y="138"/>
                  <a:pt x="93" y="138"/>
                </a:cubicBezTo>
                <a:cubicBezTo>
                  <a:pt x="93" y="137"/>
                  <a:pt x="95" y="137"/>
                  <a:pt x="95" y="136"/>
                </a:cubicBezTo>
                <a:cubicBezTo>
                  <a:pt x="94" y="135"/>
                  <a:pt x="94" y="135"/>
                  <a:pt x="93" y="135"/>
                </a:cubicBezTo>
                <a:cubicBezTo>
                  <a:pt x="96" y="134"/>
                  <a:pt x="96" y="134"/>
                  <a:pt x="96" y="134"/>
                </a:cubicBezTo>
                <a:cubicBezTo>
                  <a:pt x="95" y="133"/>
                  <a:pt x="95" y="133"/>
                  <a:pt x="95" y="133"/>
                </a:cubicBezTo>
                <a:cubicBezTo>
                  <a:pt x="96" y="132"/>
                  <a:pt x="101" y="133"/>
                  <a:pt x="99" y="131"/>
                </a:cubicBezTo>
                <a:cubicBezTo>
                  <a:pt x="97" y="131"/>
                  <a:pt x="97" y="131"/>
                  <a:pt x="97" y="131"/>
                </a:cubicBezTo>
                <a:cubicBezTo>
                  <a:pt x="98" y="129"/>
                  <a:pt x="101" y="129"/>
                  <a:pt x="100" y="127"/>
                </a:cubicBezTo>
                <a:cubicBezTo>
                  <a:pt x="99" y="126"/>
                  <a:pt x="99" y="127"/>
                  <a:pt x="98" y="127"/>
                </a:cubicBezTo>
                <a:cubicBezTo>
                  <a:pt x="98" y="126"/>
                  <a:pt x="98" y="125"/>
                  <a:pt x="99" y="124"/>
                </a:cubicBezTo>
                <a:cubicBezTo>
                  <a:pt x="100" y="125"/>
                  <a:pt x="101" y="126"/>
                  <a:pt x="102" y="125"/>
                </a:cubicBezTo>
                <a:cubicBezTo>
                  <a:pt x="101" y="124"/>
                  <a:pt x="101" y="124"/>
                  <a:pt x="101" y="124"/>
                </a:cubicBezTo>
                <a:cubicBezTo>
                  <a:pt x="101" y="123"/>
                  <a:pt x="102" y="123"/>
                  <a:pt x="102" y="123"/>
                </a:cubicBezTo>
                <a:cubicBezTo>
                  <a:pt x="102" y="124"/>
                  <a:pt x="102" y="124"/>
                  <a:pt x="101" y="124"/>
                </a:cubicBezTo>
                <a:cubicBezTo>
                  <a:pt x="104" y="126"/>
                  <a:pt x="104" y="122"/>
                  <a:pt x="106" y="123"/>
                </a:cubicBezTo>
                <a:cubicBezTo>
                  <a:pt x="106" y="123"/>
                  <a:pt x="106" y="124"/>
                  <a:pt x="107" y="124"/>
                </a:cubicBezTo>
                <a:cubicBezTo>
                  <a:pt x="108" y="124"/>
                  <a:pt x="107" y="121"/>
                  <a:pt x="109" y="122"/>
                </a:cubicBezTo>
                <a:cubicBezTo>
                  <a:pt x="109" y="123"/>
                  <a:pt x="109" y="123"/>
                  <a:pt x="109" y="123"/>
                </a:cubicBezTo>
                <a:cubicBezTo>
                  <a:pt x="110" y="122"/>
                  <a:pt x="110" y="121"/>
                  <a:pt x="110" y="121"/>
                </a:cubicBezTo>
                <a:cubicBezTo>
                  <a:pt x="110" y="120"/>
                  <a:pt x="108" y="120"/>
                  <a:pt x="108" y="119"/>
                </a:cubicBezTo>
                <a:cubicBezTo>
                  <a:pt x="111" y="117"/>
                  <a:pt x="114" y="125"/>
                  <a:pt x="113" y="119"/>
                </a:cubicBezTo>
                <a:cubicBezTo>
                  <a:pt x="116" y="116"/>
                  <a:pt x="116" y="116"/>
                  <a:pt x="116" y="116"/>
                </a:cubicBezTo>
                <a:cubicBezTo>
                  <a:pt x="116" y="116"/>
                  <a:pt x="116" y="116"/>
                  <a:pt x="116" y="116"/>
                </a:cubicBezTo>
                <a:cubicBezTo>
                  <a:pt x="117" y="115"/>
                  <a:pt x="117" y="115"/>
                  <a:pt x="117" y="115"/>
                </a:cubicBezTo>
                <a:cubicBezTo>
                  <a:pt x="117" y="115"/>
                  <a:pt x="118" y="115"/>
                  <a:pt x="119" y="115"/>
                </a:cubicBezTo>
                <a:cubicBezTo>
                  <a:pt x="118" y="117"/>
                  <a:pt x="116" y="119"/>
                  <a:pt x="118" y="120"/>
                </a:cubicBezTo>
                <a:cubicBezTo>
                  <a:pt x="119" y="119"/>
                  <a:pt x="120" y="117"/>
                  <a:pt x="121" y="115"/>
                </a:cubicBezTo>
                <a:cubicBezTo>
                  <a:pt x="121" y="116"/>
                  <a:pt x="120" y="117"/>
                  <a:pt x="121" y="118"/>
                </a:cubicBezTo>
                <a:cubicBezTo>
                  <a:pt x="123" y="117"/>
                  <a:pt x="123" y="116"/>
                  <a:pt x="123" y="115"/>
                </a:cubicBezTo>
                <a:cubicBezTo>
                  <a:pt x="123" y="114"/>
                  <a:pt x="123" y="114"/>
                  <a:pt x="123" y="114"/>
                </a:cubicBezTo>
                <a:cubicBezTo>
                  <a:pt x="123" y="114"/>
                  <a:pt x="124" y="113"/>
                  <a:pt x="124" y="113"/>
                </a:cubicBezTo>
                <a:cubicBezTo>
                  <a:pt x="125" y="113"/>
                  <a:pt x="125" y="114"/>
                  <a:pt x="125" y="113"/>
                </a:cubicBezTo>
                <a:cubicBezTo>
                  <a:pt x="125" y="115"/>
                  <a:pt x="125" y="115"/>
                  <a:pt x="125" y="115"/>
                </a:cubicBezTo>
                <a:cubicBezTo>
                  <a:pt x="125" y="114"/>
                  <a:pt x="125" y="115"/>
                  <a:pt x="124" y="115"/>
                </a:cubicBezTo>
                <a:cubicBezTo>
                  <a:pt x="125" y="116"/>
                  <a:pt x="125" y="118"/>
                  <a:pt x="127" y="117"/>
                </a:cubicBezTo>
                <a:cubicBezTo>
                  <a:pt x="128" y="115"/>
                  <a:pt x="128" y="115"/>
                  <a:pt x="128" y="115"/>
                </a:cubicBezTo>
                <a:cubicBezTo>
                  <a:pt x="129" y="116"/>
                  <a:pt x="131" y="116"/>
                  <a:pt x="133" y="117"/>
                </a:cubicBezTo>
                <a:cubicBezTo>
                  <a:pt x="132" y="119"/>
                  <a:pt x="130" y="119"/>
                  <a:pt x="128" y="120"/>
                </a:cubicBezTo>
                <a:cubicBezTo>
                  <a:pt x="130" y="123"/>
                  <a:pt x="132" y="120"/>
                  <a:pt x="135" y="123"/>
                </a:cubicBezTo>
                <a:cubicBezTo>
                  <a:pt x="136" y="120"/>
                  <a:pt x="136" y="120"/>
                  <a:pt x="136" y="120"/>
                </a:cubicBezTo>
                <a:cubicBezTo>
                  <a:pt x="139" y="122"/>
                  <a:pt x="139" y="122"/>
                  <a:pt x="139" y="122"/>
                </a:cubicBezTo>
                <a:cubicBezTo>
                  <a:pt x="138" y="122"/>
                  <a:pt x="137" y="122"/>
                  <a:pt x="137" y="121"/>
                </a:cubicBezTo>
                <a:cubicBezTo>
                  <a:pt x="137" y="122"/>
                  <a:pt x="136" y="122"/>
                  <a:pt x="136" y="123"/>
                </a:cubicBezTo>
                <a:cubicBezTo>
                  <a:pt x="140" y="126"/>
                  <a:pt x="145" y="122"/>
                  <a:pt x="149" y="125"/>
                </a:cubicBezTo>
                <a:cubicBezTo>
                  <a:pt x="153" y="130"/>
                  <a:pt x="163" y="130"/>
                  <a:pt x="163" y="138"/>
                </a:cubicBezTo>
                <a:cubicBezTo>
                  <a:pt x="162" y="141"/>
                  <a:pt x="159" y="142"/>
                  <a:pt x="156" y="143"/>
                </a:cubicBezTo>
                <a:cubicBezTo>
                  <a:pt x="150" y="143"/>
                  <a:pt x="145" y="138"/>
                  <a:pt x="140" y="138"/>
                </a:cubicBezTo>
                <a:cubicBezTo>
                  <a:pt x="141" y="143"/>
                  <a:pt x="149" y="141"/>
                  <a:pt x="147" y="148"/>
                </a:cubicBezTo>
                <a:cubicBezTo>
                  <a:pt x="150" y="149"/>
                  <a:pt x="148" y="154"/>
                  <a:pt x="152" y="153"/>
                </a:cubicBezTo>
                <a:cubicBezTo>
                  <a:pt x="152" y="156"/>
                  <a:pt x="155" y="155"/>
                  <a:pt x="156" y="156"/>
                </a:cubicBezTo>
                <a:cubicBezTo>
                  <a:pt x="157" y="155"/>
                  <a:pt x="158" y="156"/>
                  <a:pt x="158" y="155"/>
                </a:cubicBezTo>
                <a:cubicBezTo>
                  <a:pt x="158" y="151"/>
                  <a:pt x="150" y="153"/>
                  <a:pt x="154" y="148"/>
                </a:cubicBezTo>
                <a:cubicBezTo>
                  <a:pt x="157" y="149"/>
                  <a:pt x="159" y="151"/>
                  <a:pt x="162" y="152"/>
                </a:cubicBezTo>
                <a:cubicBezTo>
                  <a:pt x="163" y="151"/>
                  <a:pt x="164" y="150"/>
                  <a:pt x="164" y="149"/>
                </a:cubicBezTo>
                <a:cubicBezTo>
                  <a:pt x="161" y="147"/>
                  <a:pt x="161" y="145"/>
                  <a:pt x="163" y="143"/>
                </a:cubicBezTo>
                <a:cubicBezTo>
                  <a:pt x="166" y="141"/>
                  <a:pt x="167" y="139"/>
                  <a:pt x="171" y="141"/>
                </a:cubicBezTo>
                <a:cubicBezTo>
                  <a:pt x="173" y="140"/>
                  <a:pt x="173" y="137"/>
                  <a:pt x="172" y="136"/>
                </a:cubicBezTo>
                <a:cubicBezTo>
                  <a:pt x="168" y="135"/>
                  <a:pt x="172" y="132"/>
                  <a:pt x="171" y="129"/>
                </a:cubicBezTo>
                <a:cubicBezTo>
                  <a:pt x="168" y="126"/>
                  <a:pt x="168" y="126"/>
                  <a:pt x="168" y="126"/>
                </a:cubicBezTo>
                <a:cubicBezTo>
                  <a:pt x="170" y="127"/>
                  <a:pt x="175" y="125"/>
                  <a:pt x="176" y="129"/>
                </a:cubicBezTo>
                <a:cubicBezTo>
                  <a:pt x="173" y="133"/>
                  <a:pt x="173" y="133"/>
                  <a:pt x="173" y="133"/>
                </a:cubicBezTo>
                <a:cubicBezTo>
                  <a:pt x="175" y="134"/>
                  <a:pt x="176" y="138"/>
                  <a:pt x="179" y="136"/>
                </a:cubicBezTo>
                <a:cubicBezTo>
                  <a:pt x="183" y="135"/>
                  <a:pt x="179" y="130"/>
                  <a:pt x="184" y="131"/>
                </a:cubicBezTo>
                <a:cubicBezTo>
                  <a:pt x="183" y="130"/>
                  <a:pt x="183" y="130"/>
                  <a:pt x="183" y="130"/>
                </a:cubicBezTo>
                <a:cubicBezTo>
                  <a:pt x="185" y="128"/>
                  <a:pt x="187" y="125"/>
                  <a:pt x="190" y="125"/>
                </a:cubicBezTo>
                <a:cubicBezTo>
                  <a:pt x="190" y="125"/>
                  <a:pt x="190" y="126"/>
                  <a:pt x="190" y="126"/>
                </a:cubicBezTo>
                <a:cubicBezTo>
                  <a:pt x="191" y="126"/>
                  <a:pt x="191" y="126"/>
                  <a:pt x="192" y="125"/>
                </a:cubicBezTo>
                <a:cubicBezTo>
                  <a:pt x="191" y="124"/>
                  <a:pt x="191" y="124"/>
                  <a:pt x="191" y="124"/>
                </a:cubicBezTo>
                <a:cubicBezTo>
                  <a:pt x="192" y="124"/>
                  <a:pt x="193" y="125"/>
                  <a:pt x="193" y="124"/>
                </a:cubicBezTo>
                <a:cubicBezTo>
                  <a:pt x="193" y="123"/>
                  <a:pt x="193" y="123"/>
                  <a:pt x="193" y="123"/>
                </a:cubicBezTo>
                <a:cubicBezTo>
                  <a:pt x="193" y="122"/>
                  <a:pt x="193" y="122"/>
                  <a:pt x="193" y="122"/>
                </a:cubicBezTo>
                <a:cubicBezTo>
                  <a:pt x="194" y="122"/>
                  <a:pt x="195" y="124"/>
                  <a:pt x="194" y="125"/>
                </a:cubicBezTo>
                <a:cubicBezTo>
                  <a:pt x="194" y="125"/>
                  <a:pt x="194" y="125"/>
                  <a:pt x="193" y="125"/>
                </a:cubicBezTo>
                <a:cubicBezTo>
                  <a:pt x="194" y="127"/>
                  <a:pt x="194" y="127"/>
                  <a:pt x="194" y="127"/>
                </a:cubicBezTo>
                <a:cubicBezTo>
                  <a:pt x="195" y="126"/>
                  <a:pt x="195" y="126"/>
                  <a:pt x="196" y="126"/>
                </a:cubicBezTo>
                <a:cubicBezTo>
                  <a:pt x="196" y="127"/>
                  <a:pt x="196" y="127"/>
                  <a:pt x="196" y="127"/>
                </a:cubicBezTo>
                <a:cubicBezTo>
                  <a:pt x="197" y="125"/>
                  <a:pt x="197" y="125"/>
                  <a:pt x="197" y="125"/>
                </a:cubicBezTo>
                <a:cubicBezTo>
                  <a:pt x="198" y="126"/>
                  <a:pt x="198" y="126"/>
                  <a:pt x="198" y="126"/>
                </a:cubicBezTo>
                <a:cubicBezTo>
                  <a:pt x="198" y="124"/>
                  <a:pt x="200" y="123"/>
                  <a:pt x="202" y="123"/>
                </a:cubicBezTo>
                <a:cubicBezTo>
                  <a:pt x="205" y="123"/>
                  <a:pt x="205" y="121"/>
                  <a:pt x="208" y="120"/>
                </a:cubicBezTo>
                <a:cubicBezTo>
                  <a:pt x="209" y="121"/>
                  <a:pt x="207" y="124"/>
                  <a:pt x="210" y="124"/>
                </a:cubicBezTo>
                <a:cubicBezTo>
                  <a:pt x="211" y="123"/>
                  <a:pt x="211" y="123"/>
                  <a:pt x="211" y="123"/>
                </a:cubicBezTo>
                <a:cubicBezTo>
                  <a:pt x="210" y="123"/>
                  <a:pt x="210" y="122"/>
                  <a:pt x="210" y="121"/>
                </a:cubicBezTo>
                <a:cubicBezTo>
                  <a:pt x="211" y="122"/>
                  <a:pt x="211" y="122"/>
                  <a:pt x="211" y="122"/>
                </a:cubicBezTo>
                <a:cubicBezTo>
                  <a:pt x="213" y="120"/>
                  <a:pt x="213" y="120"/>
                  <a:pt x="213" y="120"/>
                </a:cubicBezTo>
                <a:cubicBezTo>
                  <a:pt x="211" y="115"/>
                  <a:pt x="207" y="115"/>
                  <a:pt x="204" y="112"/>
                </a:cubicBezTo>
                <a:cubicBezTo>
                  <a:pt x="204" y="110"/>
                  <a:pt x="204" y="110"/>
                  <a:pt x="204" y="110"/>
                </a:cubicBezTo>
                <a:cubicBezTo>
                  <a:pt x="206" y="111"/>
                  <a:pt x="208" y="113"/>
                  <a:pt x="210" y="114"/>
                </a:cubicBezTo>
                <a:cubicBezTo>
                  <a:pt x="218" y="112"/>
                  <a:pt x="222" y="117"/>
                  <a:pt x="229" y="119"/>
                </a:cubicBezTo>
                <a:cubicBezTo>
                  <a:pt x="233" y="122"/>
                  <a:pt x="233" y="122"/>
                  <a:pt x="233" y="122"/>
                </a:cubicBezTo>
                <a:cubicBezTo>
                  <a:pt x="234" y="121"/>
                  <a:pt x="234" y="119"/>
                  <a:pt x="234" y="117"/>
                </a:cubicBezTo>
                <a:cubicBezTo>
                  <a:pt x="230" y="117"/>
                  <a:pt x="231" y="112"/>
                  <a:pt x="226" y="113"/>
                </a:cubicBezTo>
                <a:cubicBezTo>
                  <a:pt x="226" y="112"/>
                  <a:pt x="225" y="111"/>
                  <a:pt x="226" y="110"/>
                </a:cubicBezTo>
                <a:cubicBezTo>
                  <a:pt x="226" y="106"/>
                  <a:pt x="220" y="103"/>
                  <a:pt x="225" y="99"/>
                </a:cubicBezTo>
                <a:cubicBezTo>
                  <a:pt x="224" y="95"/>
                  <a:pt x="225" y="92"/>
                  <a:pt x="225" y="88"/>
                </a:cubicBezTo>
                <a:cubicBezTo>
                  <a:pt x="227" y="89"/>
                  <a:pt x="230" y="88"/>
                  <a:pt x="233" y="89"/>
                </a:cubicBezTo>
                <a:cubicBezTo>
                  <a:pt x="234" y="91"/>
                  <a:pt x="233" y="94"/>
                  <a:pt x="234" y="97"/>
                </a:cubicBezTo>
                <a:cubicBezTo>
                  <a:pt x="233" y="100"/>
                  <a:pt x="238" y="100"/>
                  <a:pt x="238" y="103"/>
                </a:cubicBezTo>
                <a:cubicBezTo>
                  <a:pt x="239" y="109"/>
                  <a:pt x="241" y="115"/>
                  <a:pt x="246" y="118"/>
                </a:cubicBezTo>
                <a:cubicBezTo>
                  <a:pt x="244" y="119"/>
                  <a:pt x="246" y="121"/>
                  <a:pt x="246" y="122"/>
                </a:cubicBezTo>
                <a:cubicBezTo>
                  <a:pt x="246" y="125"/>
                  <a:pt x="246" y="127"/>
                  <a:pt x="244" y="129"/>
                </a:cubicBezTo>
                <a:cubicBezTo>
                  <a:pt x="245" y="130"/>
                  <a:pt x="245" y="130"/>
                  <a:pt x="245" y="130"/>
                </a:cubicBezTo>
                <a:cubicBezTo>
                  <a:pt x="243" y="134"/>
                  <a:pt x="242" y="127"/>
                  <a:pt x="240" y="131"/>
                </a:cubicBezTo>
                <a:cubicBezTo>
                  <a:pt x="241" y="130"/>
                  <a:pt x="241" y="130"/>
                  <a:pt x="241" y="130"/>
                </a:cubicBezTo>
                <a:cubicBezTo>
                  <a:pt x="240" y="129"/>
                  <a:pt x="238" y="130"/>
                  <a:pt x="237" y="131"/>
                </a:cubicBezTo>
                <a:cubicBezTo>
                  <a:pt x="239" y="133"/>
                  <a:pt x="244" y="133"/>
                  <a:pt x="247" y="133"/>
                </a:cubicBezTo>
                <a:cubicBezTo>
                  <a:pt x="248" y="131"/>
                  <a:pt x="249" y="129"/>
                  <a:pt x="250" y="127"/>
                </a:cubicBezTo>
                <a:cubicBezTo>
                  <a:pt x="251" y="125"/>
                  <a:pt x="250" y="125"/>
                  <a:pt x="251" y="123"/>
                </a:cubicBezTo>
                <a:cubicBezTo>
                  <a:pt x="253" y="120"/>
                  <a:pt x="248" y="119"/>
                  <a:pt x="249" y="116"/>
                </a:cubicBezTo>
                <a:cubicBezTo>
                  <a:pt x="252" y="113"/>
                  <a:pt x="252" y="113"/>
                  <a:pt x="252" y="113"/>
                </a:cubicBezTo>
                <a:cubicBezTo>
                  <a:pt x="257" y="114"/>
                  <a:pt x="255" y="123"/>
                  <a:pt x="261" y="122"/>
                </a:cubicBezTo>
                <a:cubicBezTo>
                  <a:pt x="259" y="121"/>
                  <a:pt x="258" y="120"/>
                  <a:pt x="258" y="118"/>
                </a:cubicBezTo>
                <a:cubicBezTo>
                  <a:pt x="259" y="117"/>
                  <a:pt x="259" y="117"/>
                  <a:pt x="259" y="117"/>
                </a:cubicBezTo>
                <a:cubicBezTo>
                  <a:pt x="257" y="113"/>
                  <a:pt x="253" y="112"/>
                  <a:pt x="250" y="111"/>
                </a:cubicBezTo>
                <a:cubicBezTo>
                  <a:pt x="249" y="113"/>
                  <a:pt x="247" y="113"/>
                  <a:pt x="246" y="113"/>
                </a:cubicBezTo>
                <a:cubicBezTo>
                  <a:pt x="242" y="109"/>
                  <a:pt x="246" y="101"/>
                  <a:pt x="238" y="99"/>
                </a:cubicBezTo>
                <a:cubicBezTo>
                  <a:pt x="240" y="96"/>
                  <a:pt x="237" y="94"/>
                  <a:pt x="240" y="92"/>
                </a:cubicBezTo>
                <a:cubicBezTo>
                  <a:pt x="240" y="90"/>
                  <a:pt x="239" y="89"/>
                  <a:pt x="238" y="87"/>
                </a:cubicBezTo>
                <a:cubicBezTo>
                  <a:pt x="242" y="91"/>
                  <a:pt x="240" y="94"/>
                  <a:pt x="243" y="98"/>
                </a:cubicBezTo>
                <a:cubicBezTo>
                  <a:pt x="246" y="100"/>
                  <a:pt x="249" y="96"/>
                  <a:pt x="252" y="100"/>
                </a:cubicBezTo>
                <a:cubicBezTo>
                  <a:pt x="252" y="99"/>
                  <a:pt x="252" y="99"/>
                  <a:pt x="252" y="99"/>
                </a:cubicBezTo>
                <a:cubicBezTo>
                  <a:pt x="252" y="98"/>
                  <a:pt x="250" y="97"/>
                  <a:pt x="249" y="96"/>
                </a:cubicBezTo>
                <a:cubicBezTo>
                  <a:pt x="248" y="97"/>
                  <a:pt x="246" y="96"/>
                  <a:pt x="245" y="95"/>
                </a:cubicBezTo>
                <a:cubicBezTo>
                  <a:pt x="244" y="95"/>
                  <a:pt x="243" y="94"/>
                  <a:pt x="244" y="93"/>
                </a:cubicBezTo>
                <a:cubicBezTo>
                  <a:pt x="245" y="91"/>
                  <a:pt x="248" y="96"/>
                  <a:pt x="249" y="92"/>
                </a:cubicBezTo>
                <a:cubicBezTo>
                  <a:pt x="248" y="91"/>
                  <a:pt x="248" y="90"/>
                  <a:pt x="247" y="90"/>
                </a:cubicBezTo>
                <a:cubicBezTo>
                  <a:pt x="246" y="91"/>
                  <a:pt x="246" y="91"/>
                  <a:pt x="246" y="91"/>
                </a:cubicBezTo>
                <a:cubicBezTo>
                  <a:pt x="246" y="90"/>
                  <a:pt x="248" y="89"/>
                  <a:pt x="246" y="88"/>
                </a:cubicBezTo>
                <a:cubicBezTo>
                  <a:pt x="246" y="89"/>
                  <a:pt x="246" y="90"/>
                  <a:pt x="245" y="89"/>
                </a:cubicBezTo>
                <a:cubicBezTo>
                  <a:pt x="246" y="89"/>
                  <a:pt x="245" y="86"/>
                  <a:pt x="247" y="87"/>
                </a:cubicBezTo>
                <a:cubicBezTo>
                  <a:pt x="247" y="89"/>
                  <a:pt x="250" y="87"/>
                  <a:pt x="252" y="89"/>
                </a:cubicBezTo>
                <a:cubicBezTo>
                  <a:pt x="255" y="90"/>
                  <a:pt x="258" y="94"/>
                  <a:pt x="262" y="92"/>
                </a:cubicBezTo>
                <a:cubicBezTo>
                  <a:pt x="260" y="95"/>
                  <a:pt x="263" y="98"/>
                  <a:pt x="263" y="101"/>
                </a:cubicBezTo>
                <a:cubicBezTo>
                  <a:pt x="265" y="98"/>
                  <a:pt x="265" y="98"/>
                  <a:pt x="265" y="98"/>
                </a:cubicBezTo>
                <a:cubicBezTo>
                  <a:pt x="266" y="99"/>
                  <a:pt x="266" y="99"/>
                  <a:pt x="266" y="99"/>
                </a:cubicBezTo>
                <a:cubicBezTo>
                  <a:pt x="267" y="98"/>
                  <a:pt x="266" y="97"/>
                  <a:pt x="266" y="96"/>
                </a:cubicBezTo>
                <a:cubicBezTo>
                  <a:pt x="264" y="95"/>
                  <a:pt x="264" y="94"/>
                  <a:pt x="264" y="92"/>
                </a:cubicBezTo>
                <a:cubicBezTo>
                  <a:pt x="260" y="90"/>
                  <a:pt x="259" y="86"/>
                  <a:pt x="254" y="87"/>
                </a:cubicBezTo>
                <a:cubicBezTo>
                  <a:pt x="252" y="85"/>
                  <a:pt x="252" y="82"/>
                  <a:pt x="250" y="80"/>
                </a:cubicBezTo>
                <a:cubicBezTo>
                  <a:pt x="249" y="77"/>
                  <a:pt x="254" y="77"/>
                  <a:pt x="256" y="76"/>
                </a:cubicBezTo>
                <a:cubicBezTo>
                  <a:pt x="258" y="75"/>
                  <a:pt x="261" y="74"/>
                  <a:pt x="263" y="73"/>
                </a:cubicBezTo>
                <a:cubicBezTo>
                  <a:pt x="263" y="75"/>
                  <a:pt x="260" y="76"/>
                  <a:pt x="263" y="78"/>
                </a:cubicBezTo>
                <a:cubicBezTo>
                  <a:pt x="263" y="78"/>
                  <a:pt x="264" y="77"/>
                  <a:pt x="264" y="77"/>
                </a:cubicBezTo>
                <a:cubicBezTo>
                  <a:pt x="263" y="77"/>
                  <a:pt x="264" y="76"/>
                  <a:pt x="264" y="75"/>
                </a:cubicBezTo>
                <a:cubicBezTo>
                  <a:pt x="264" y="74"/>
                  <a:pt x="266" y="74"/>
                  <a:pt x="265" y="72"/>
                </a:cubicBezTo>
                <a:cubicBezTo>
                  <a:pt x="260" y="69"/>
                  <a:pt x="260" y="69"/>
                  <a:pt x="260" y="69"/>
                </a:cubicBezTo>
                <a:cubicBezTo>
                  <a:pt x="260" y="69"/>
                  <a:pt x="260" y="68"/>
                  <a:pt x="260" y="68"/>
                </a:cubicBezTo>
                <a:cubicBezTo>
                  <a:pt x="260" y="68"/>
                  <a:pt x="259" y="67"/>
                  <a:pt x="259" y="67"/>
                </a:cubicBezTo>
                <a:cubicBezTo>
                  <a:pt x="258" y="68"/>
                  <a:pt x="258" y="68"/>
                  <a:pt x="258" y="68"/>
                </a:cubicBezTo>
                <a:cubicBezTo>
                  <a:pt x="259" y="68"/>
                  <a:pt x="257" y="67"/>
                  <a:pt x="257" y="66"/>
                </a:cubicBezTo>
                <a:cubicBezTo>
                  <a:pt x="258" y="66"/>
                  <a:pt x="259" y="67"/>
                  <a:pt x="260" y="66"/>
                </a:cubicBezTo>
                <a:cubicBezTo>
                  <a:pt x="260" y="65"/>
                  <a:pt x="260" y="64"/>
                  <a:pt x="261" y="63"/>
                </a:cubicBezTo>
                <a:cubicBezTo>
                  <a:pt x="260" y="62"/>
                  <a:pt x="260" y="63"/>
                  <a:pt x="259" y="63"/>
                </a:cubicBezTo>
                <a:cubicBezTo>
                  <a:pt x="262" y="58"/>
                  <a:pt x="267" y="56"/>
                  <a:pt x="271" y="52"/>
                </a:cubicBezTo>
                <a:cubicBezTo>
                  <a:pt x="270" y="51"/>
                  <a:pt x="269" y="53"/>
                  <a:pt x="269" y="52"/>
                </a:cubicBezTo>
                <a:cubicBezTo>
                  <a:pt x="269" y="49"/>
                  <a:pt x="272" y="50"/>
                  <a:pt x="274" y="49"/>
                </a:cubicBezTo>
                <a:cubicBezTo>
                  <a:pt x="273" y="48"/>
                  <a:pt x="273" y="48"/>
                  <a:pt x="273" y="48"/>
                </a:cubicBezTo>
                <a:cubicBezTo>
                  <a:pt x="276" y="47"/>
                  <a:pt x="276" y="47"/>
                  <a:pt x="276" y="47"/>
                </a:cubicBezTo>
                <a:cubicBezTo>
                  <a:pt x="276" y="48"/>
                  <a:pt x="276" y="48"/>
                  <a:pt x="276" y="48"/>
                </a:cubicBezTo>
                <a:cubicBezTo>
                  <a:pt x="275" y="48"/>
                  <a:pt x="275" y="49"/>
                  <a:pt x="274" y="49"/>
                </a:cubicBezTo>
                <a:cubicBezTo>
                  <a:pt x="275" y="49"/>
                  <a:pt x="275" y="50"/>
                  <a:pt x="275" y="51"/>
                </a:cubicBezTo>
                <a:cubicBezTo>
                  <a:pt x="274" y="51"/>
                  <a:pt x="274" y="51"/>
                  <a:pt x="274" y="51"/>
                </a:cubicBezTo>
                <a:cubicBezTo>
                  <a:pt x="275" y="52"/>
                  <a:pt x="275" y="52"/>
                  <a:pt x="275" y="52"/>
                </a:cubicBezTo>
                <a:cubicBezTo>
                  <a:pt x="277" y="50"/>
                  <a:pt x="277" y="50"/>
                  <a:pt x="277" y="50"/>
                </a:cubicBezTo>
                <a:cubicBezTo>
                  <a:pt x="277" y="51"/>
                  <a:pt x="277" y="51"/>
                  <a:pt x="277" y="51"/>
                </a:cubicBezTo>
                <a:cubicBezTo>
                  <a:pt x="279" y="50"/>
                  <a:pt x="280" y="47"/>
                  <a:pt x="282" y="47"/>
                </a:cubicBezTo>
                <a:cubicBezTo>
                  <a:pt x="284" y="47"/>
                  <a:pt x="282" y="51"/>
                  <a:pt x="285" y="49"/>
                </a:cubicBezTo>
                <a:cubicBezTo>
                  <a:pt x="285" y="47"/>
                  <a:pt x="284" y="47"/>
                  <a:pt x="283" y="46"/>
                </a:cubicBezTo>
                <a:cubicBezTo>
                  <a:pt x="280" y="45"/>
                  <a:pt x="280" y="45"/>
                  <a:pt x="280" y="45"/>
                </a:cubicBezTo>
                <a:cubicBezTo>
                  <a:pt x="288" y="43"/>
                  <a:pt x="288" y="43"/>
                  <a:pt x="288" y="43"/>
                </a:cubicBezTo>
                <a:cubicBezTo>
                  <a:pt x="286" y="41"/>
                  <a:pt x="283" y="44"/>
                  <a:pt x="284" y="40"/>
                </a:cubicBezTo>
                <a:cubicBezTo>
                  <a:pt x="283" y="40"/>
                  <a:pt x="282" y="39"/>
                  <a:pt x="282" y="39"/>
                </a:cubicBezTo>
                <a:cubicBezTo>
                  <a:pt x="284" y="38"/>
                  <a:pt x="281" y="37"/>
                  <a:pt x="282" y="36"/>
                </a:cubicBezTo>
                <a:cubicBezTo>
                  <a:pt x="283" y="33"/>
                  <a:pt x="282" y="30"/>
                  <a:pt x="284" y="28"/>
                </a:cubicBezTo>
                <a:cubicBezTo>
                  <a:pt x="289" y="30"/>
                  <a:pt x="289" y="30"/>
                  <a:pt x="289" y="30"/>
                </a:cubicBezTo>
                <a:close/>
                <a:moveTo>
                  <a:pt x="390" y="32"/>
                </a:moveTo>
                <a:cubicBezTo>
                  <a:pt x="390" y="32"/>
                  <a:pt x="390" y="33"/>
                  <a:pt x="389" y="34"/>
                </a:cubicBezTo>
                <a:cubicBezTo>
                  <a:pt x="388" y="33"/>
                  <a:pt x="387" y="32"/>
                  <a:pt x="387" y="31"/>
                </a:cubicBezTo>
                <a:cubicBezTo>
                  <a:pt x="388" y="30"/>
                  <a:pt x="389" y="31"/>
                  <a:pt x="390" y="32"/>
                </a:cubicBezTo>
                <a:close/>
                <a:moveTo>
                  <a:pt x="400" y="37"/>
                </a:moveTo>
                <a:cubicBezTo>
                  <a:pt x="397" y="37"/>
                  <a:pt x="394" y="37"/>
                  <a:pt x="391" y="39"/>
                </a:cubicBezTo>
                <a:cubicBezTo>
                  <a:pt x="393" y="37"/>
                  <a:pt x="391" y="34"/>
                  <a:pt x="393" y="33"/>
                </a:cubicBezTo>
                <a:cubicBezTo>
                  <a:pt x="396" y="34"/>
                  <a:pt x="400" y="33"/>
                  <a:pt x="400" y="37"/>
                </a:cubicBezTo>
                <a:close/>
                <a:moveTo>
                  <a:pt x="378" y="37"/>
                </a:moveTo>
                <a:cubicBezTo>
                  <a:pt x="381" y="38"/>
                  <a:pt x="377" y="37"/>
                  <a:pt x="376" y="36"/>
                </a:cubicBezTo>
                <a:cubicBezTo>
                  <a:pt x="378" y="37"/>
                  <a:pt x="378" y="37"/>
                  <a:pt x="378" y="37"/>
                </a:cubicBezTo>
                <a:close/>
                <a:moveTo>
                  <a:pt x="270" y="39"/>
                </a:moveTo>
                <a:cubicBezTo>
                  <a:pt x="271" y="40"/>
                  <a:pt x="270" y="40"/>
                  <a:pt x="269" y="41"/>
                </a:cubicBezTo>
                <a:cubicBezTo>
                  <a:pt x="268" y="41"/>
                  <a:pt x="268" y="41"/>
                  <a:pt x="268" y="41"/>
                </a:cubicBezTo>
                <a:cubicBezTo>
                  <a:pt x="269" y="40"/>
                  <a:pt x="269" y="39"/>
                  <a:pt x="270" y="39"/>
                </a:cubicBezTo>
                <a:close/>
                <a:moveTo>
                  <a:pt x="411" y="46"/>
                </a:moveTo>
                <a:cubicBezTo>
                  <a:pt x="411" y="45"/>
                  <a:pt x="411" y="44"/>
                  <a:pt x="410" y="44"/>
                </a:cubicBezTo>
                <a:cubicBezTo>
                  <a:pt x="411" y="43"/>
                  <a:pt x="412" y="43"/>
                  <a:pt x="414" y="43"/>
                </a:cubicBezTo>
                <a:cubicBezTo>
                  <a:pt x="411" y="46"/>
                  <a:pt x="411" y="46"/>
                  <a:pt x="411" y="46"/>
                </a:cubicBezTo>
                <a:close/>
                <a:moveTo>
                  <a:pt x="416" y="47"/>
                </a:moveTo>
                <a:cubicBezTo>
                  <a:pt x="415" y="47"/>
                  <a:pt x="416" y="49"/>
                  <a:pt x="415" y="49"/>
                </a:cubicBezTo>
                <a:cubicBezTo>
                  <a:pt x="413" y="47"/>
                  <a:pt x="417" y="46"/>
                  <a:pt x="414" y="44"/>
                </a:cubicBezTo>
                <a:cubicBezTo>
                  <a:pt x="416" y="45"/>
                  <a:pt x="416" y="45"/>
                  <a:pt x="416" y="47"/>
                </a:cubicBezTo>
                <a:close/>
                <a:moveTo>
                  <a:pt x="324" y="54"/>
                </a:moveTo>
                <a:cubicBezTo>
                  <a:pt x="323" y="55"/>
                  <a:pt x="322" y="53"/>
                  <a:pt x="321" y="54"/>
                </a:cubicBezTo>
                <a:cubicBezTo>
                  <a:pt x="320" y="52"/>
                  <a:pt x="321" y="50"/>
                  <a:pt x="322" y="50"/>
                </a:cubicBezTo>
                <a:cubicBezTo>
                  <a:pt x="324" y="50"/>
                  <a:pt x="324" y="52"/>
                  <a:pt x="324" y="54"/>
                </a:cubicBezTo>
                <a:close/>
                <a:moveTo>
                  <a:pt x="301" y="51"/>
                </a:moveTo>
                <a:cubicBezTo>
                  <a:pt x="301" y="52"/>
                  <a:pt x="302" y="52"/>
                  <a:pt x="302" y="53"/>
                </a:cubicBezTo>
                <a:cubicBezTo>
                  <a:pt x="303" y="53"/>
                  <a:pt x="303" y="53"/>
                  <a:pt x="303" y="52"/>
                </a:cubicBezTo>
                <a:cubicBezTo>
                  <a:pt x="304" y="54"/>
                  <a:pt x="303" y="54"/>
                  <a:pt x="302" y="54"/>
                </a:cubicBezTo>
                <a:cubicBezTo>
                  <a:pt x="301" y="56"/>
                  <a:pt x="298" y="57"/>
                  <a:pt x="297" y="59"/>
                </a:cubicBezTo>
                <a:cubicBezTo>
                  <a:pt x="298" y="60"/>
                  <a:pt x="298" y="60"/>
                  <a:pt x="298" y="60"/>
                </a:cubicBezTo>
                <a:cubicBezTo>
                  <a:pt x="297" y="61"/>
                  <a:pt x="296" y="58"/>
                  <a:pt x="296" y="60"/>
                </a:cubicBezTo>
                <a:cubicBezTo>
                  <a:pt x="296" y="61"/>
                  <a:pt x="298" y="62"/>
                  <a:pt x="298" y="64"/>
                </a:cubicBezTo>
                <a:cubicBezTo>
                  <a:pt x="296" y="63"/>
                  <a:pt x="296" y="58"/>
                  <a:pt x="293" y="61"/>
                </a:cubicBezTo>
                <a:cubicBezTo>
                  <a:pt x="292" y="60"/>
                  <a:pt x="292" y="60"/>
                  <a:pt x="292" y="60"/>
                </a:cubicBezTo>
                <a:cubicBezTo>
                  <a:pt x="293" y="61"/>
                  <a:pt x="293" y="60"/>
                  <a:pt x="294" y="59"/>
                </a:cubicBezTo>
                <a:cubicBezTo>
                  <a:pt x="292" y="55"/>
                  <a:pt x="292" y="55"/>
                  <a:pt x="292" y="55"/>
                </a:cubicBezTo>
                <a:cubicBezTo>
                  <a:pt x="293" y="56"/>
                  <a:pt x="294" y="58"/>
                  <a:pt x="296" y="58"/>
                </a:cubicBezTo>
                <a:cubicBezTo>
                  <a:pt x="298" y="57"/>
                  <a:pt x="299" y="54"/>
                  <a:pt x="301" y="53"/>
                </a:cubicBezTo>
                <a:cubicBezTo>
                  <a:pt x="299" y="51"/>
                  <a:pt x="299" y="51"/>
                  <a:pt x="299" y="51"/>
                </a:cubicBezTo>
                <a:cubicBezTo>
                  <a:pt x="301" y="51"/>
                  <a:pt x="301" y="51"/>
                  <a:pt x="301" y="51"/>
                </a:cubicBezTo>
                <a:close/>
                <a:moveTo>
                  <a:pt x="210" y="58"/>
                </a:moveTo>
                <a:cubicBezTo>
                  <a:pt x="214" y="63"/>
                  <a:pt x="206" y="64"/>
                  <a:pt x="204" y="67"/>
                </a:cubicBezTo>
                <a:cubicBezTo>
                  <a:pt x="201" y="70"/>
                  <a:pt x="198" y="74"/>
                  <a:pt x="197" y="78"/>
                </a:cubicBezTo>
                <a:cubicBezTo>
                  <a:pt x="196" y="79"/>
                  <a:pt x="195" y="78"/>
                  <a:pt x="194" y="79"/>
                </a:cubicBezTo>
                <a:cubicBezTo>
                  <a:pt x="194" y="80"/>
                  <a:pt x="194" y="80"/>
                  <a:pt x="194" y="80"/>
                </a:cubicBezTo>
                <a:cubicBezTo>
                  <a:pt x="194" y="80"/>
                  <a:pt x="194" y="80"/>
                  <a:pt x="193" y="80"/>
                </a:cubicBezTo>
                <a:cubicBezTo>
                  <a:pt x="194" y="81"/>
                  <a:pt x="194" y="83"/>
                  <a:pt x="194" y="84"/>
                </a:cubicBezTo>
                <a:cubicBezTo>
                  <a:pt x="193" y="84"/>
                  <a:pt x="193" y="84"/>
                  <a:pt x="193" y="84"/>
                </a:cubicBezTo>
                <a:cubicBezTo>
                  <a:pt x="193" y="86"/>
                  <a:pt x="193" y="88"/>
                  <a:pt x="192" y="90"/>
                </a:cubicBezTo>
                <a:cubicBezTo>
                  <a:pt x="192" y="90"/>
                  <a:pt x="191" y="90"/>
                  <a:pt x="190" y="89"/>
                </a:cubicBezTo>
                <a:cubicBezTo>
                  <a:pt x="190" y="91"/>
                  <a:pt x="193" y="93"/>
                  <a:pt x="191" y="95"/>
                </a:cubicBezTo>
                <a:cubicBezTo>
                  <a:pt x="191" y="101"/>
                  <a:pt x="194" y="107"/>
                  <a:pt x="200" y="108"/>
                </a:cubicBezTo>
                <a:cubicBezTo>
                  <a:pt x="200" y="109"/>
                  <a:pt x="199" y="110"/>
                  <a:pt x="199" y="111"/>
                </a:cubicBezTo>
                <a:cubicBezTo>
                  <a:pt x="198" y="109"/>
                  <a:pt x="198" y="109"/>
                  <a:pt x="198" y="109"/>
                </a:cubicBezTo>
                <a:cubicBezTo>
                  <a:pt x="198" y="110"/>
                  <a:pt x="197" y="110"/>
                  <a:pt x="197" y="111"/>
                </a:cubicBezTo>
                <a:cubicBezTo>
                  <a:pt x="197" y="110"/>
                  <a:pt x="195" y="109"/>
                  <a:pt x="194" y="110"/>
                </a:cubicBezTo>
                <a:cubicBezTo>
                  <a:pt x="194" y="111"/>
                  <a:pt x="194" y="111"/>
                  <a:pt x="194" y="111"/>
                </a:cubicBezTo>
                <a:cubicBezTo>
                  <a:pt x="194" y="109"/>
                  <a:pt x="192" y="109"/>
                  <a:pt x="190" y="109"/>
                </a:cubicBezTo>
                <a:cubicBezTo>
                  <a:pt x="190" y="108"/>
                  <a:pt x="189" y="107"/>
                  <a:pt x="190" y="107"/>
                </a:cubicBezTo>
                <a:cubicBezTo>
                  <a:pt x="189" y="106"/>
                  <a:pt x="187" y="103"/>
                  <a:pt x="185" y="105"/>
                </a:cubicBezTo>
                <a:cubicBezTo>
                  <a:pt x="185" y="105"/>
                  <a:pt x="185" y="105"/>
                  <a:pt x="185" y="105"/>
                </a:cubicBezTo>
                <a:cubicBezTo>
                  <a:pt x="184" y="104"/>
                  <a:pt x="182" y="103"/>
                  <a:pt x="183" y="101"/>
                </a:cubicBezTo>
                <a:cubicBezTo>
                  <a:pt x="184" y="101"/>
                  <a:pt x="185" y="100"/>
                  <a:pt x="185" y="98"/>
                </a:cubicBezTo>
                <a:cubicBezTo>
                  <a:pt x="183" y="96"/>
                  <a:pt x="183" y="96"/>
                  <a:pt x="183" y="96"/>
                </a:cubicBezTo>
                <a:cubicBezTo>
                  <a:pt x="185" y="93"/>
                  <a:pt x="185" y="93"/>
                  <a:pt x="185" y="93"/>
                </a:cubicBezTo>
                <a:cubicBezTo>
                  <a:pt x="184" y="92"/>
                  <a:pt x="186" y="90"/>
                  <a:pt x="187" y="88"/>
                </a:cubicBezTo>
                <a:cubicBezTo>
                  <a:pt x="186" y="86"/>
                  <a:pt x="185" y="89"/>
                  <a:pt x="184" y="88"/>
                </a:cubicBezTo>
                <a:cubicBezTo>
                  <a:pt x="184" y="86"/>
                  <a:pt x="188" y="84"/>
                  <a:pt x="186" y="82"/>
                </a:cubicBezTo>
                <a:cubicBezTo>
                  <a:pt x="186" y="82"/>
                  <a:pt x="187" y="82"/>
                  <a:pt x="187" y="81"/>
                </a:cubicBezTo>
                <a:cubicBezTo>
                  <a:pt x="186" y="81"/>
                  <a:pt x="187" y="80"/>
                  <a:pt x="187" y="80"/>
                </a:cubicBezTo>
                <a:cubicBezTo>
                  <a:pt x="187" y="80"/>
                  <a:pt x="187" y="79"/>
                  <a:pt x="188" y="79"/>
                </a:cubicBezTo>
                <a:cubicBezTo>
                  <a:pt x="186" y="79"/>
                  <a:pt x="186" y="78"/>
                  <a:pt x="185" y="76"/>
                </a:cubicBezTo>
                <a:cubicBezTo>
                  <a:pt x="185" y="76"/>
                  <a:pt x="186" y="77"/>
                  <a:pt x="186" y="77"/>
                </a:cubicBezTo>
                <a:cubicBezTo>
                  <a:pt x="186" y="74"/>
                  <a:pt x="191" y="76"/>
                  <a:pt x="189" y="72"/>
                </a:cubicBezTo>
                <a:cubicBezTo>
                  <a:pt x="190" y="72"/>
                  <a:pt x="190" y="70"/>
                  <a:pt x="190" y="69"/>
                </a:cubicBezTo>
                <a:cubicBezTo>
                  <a:pt x="190" y="70"/>
                  <a:pt x="192" y="69"/>
                  <a:pt x="192" y="68"/>
                </a:cubicBezTo>
                <a:cubicBezTo>
                  <a:pt x="193" y="68"/>
                  <a:pt x="193" y="67"/>
                  <a:pt x="193" y="67"/>
                </a:cubicBezTo>
                <a:cubicBezTo>
                  <a:pt x="193" y="66"/>
                  <a:pt x="194" y="67"/>
                  <a:pt x="194" y="67"/>
                </a:cubicBezTo>
                <a:cubicBezTo>
                  <a:pt x="194" y="67"/>
                  <a:pt x="195" y="67"/>
                  <a:pt x="194" y="66"/>
                </a:cubicBezTo>
                <a:cubicBezTo>
                  <a:pt x="194" y="66"/>
                  <a:pt x="194" y="66"/>
                  <a:pt x="194" y="66"/>
                </a:cubicBezTo>
                <a:cubicBezTo>
                  <a:pt x="197" y="64"/>
                  <a:pt x="204" y="64"/>
                  <a:pt x="204" y="58"/>
                </a:cubicBezTo>
                <a:cubicBezTo>
                  <a:pt x="205" y="55"/>
                  <a:pt x="209" y="56"/>
                  <a:pt x="210" y="58"/>
                </a:cubicBezTo>
                <a:close/>
                <a:moveTo>
                  <a:pt x="401" y="58"/>
                </a:moveTo>
                <a:cubicBezTo>
                  <a:pt x="400" y="61"/>
                  <a:pt x="398" y="58"/>
                  <a:pt x="397" y="58"/>
                </a:cubicBezTo>
                <a:cubicBezTo>
                  <a:pt x="398" y="56"/>
                  <a:pt x="400" y="58"/>
                  <a:pt x="401" y="58"/>
                </a:cubicBezTo>
                <a:close/>
                <a:moveTo>
                  <a:pt x="313" y="70"/>
                </a:moveTo>
                <a:cubicBezTo>
                  <a:pt x="312" y="72"/>
                  <a:pt x="314" y="69"/>
                  <a:pt x="313" y="68"/>
                </a:cubicBezTo>
                <a:cubicBezTo>
                  <a:pt x="314" y="69"/>
                  <a:pt x="314" y="69"/>
                  <a:pt x="314" y="69"/>
                </a:cubicBezTo>
                <a:cubicBezTo>
                  <a:pt x="313" y="70"/>
                  <a:pt x="313" y="70"/>
                  <a:pt x="313" y="70"/>
                </a:cubicBezTo>
                <a:close/>
                <a:moveTo>
                  <a:pt x="249" y="85"/>
                </a:moveTo>
                <a:cubicBezTo>
                  <a:pt x="246" y="84"/>
                  <a:pt x="246" y="84"/>
                  <a:pt x="246" y="84"/>
                </a:cubicBezTo>
                <a:cubicBezTo>
                  <a:pt x="247" y="83"/>
                  <a:pt x="247" y="83"/>
                  <a:pt x="247" y="83"/>
                </a:cubicBezTo>
                <a:cubicBezTo>
                  <a:pt x="248" y="83"/>
                  <a:pt x="248" y="84"/>
                  <a:pt x="249" y="85"/>
                </a:cubicBezTo>
                <a:close/>
                <a:moveTo>
                  <a:pt x="228" y="85"/>
                </a:moveTo>
                <a:cubicBezTo>
                  <a:pt x="227" y="86"/>
                  <a:pt x="226" y="87"/>
                  <a:pt x="225" y="87"/>
                </a:cubicBezTo>
                <a:cubicBezTo>
                  <a:pt x="225" y="85"/>
                  <a:pt x="223" y="84"/>
                  <a:pt x="225" y="83"/>
                </a:cubicBezTo>
                <a:cubicBezTo>
                  <a:pt x="227" y="83"/>
                  <a:pt x="227" y="85"/>
                  <a:pt x="228" y="85"/>
                </a:cubicBezTo>
                <a:close/>
                <a:moveTo>
                  <a:pt x="266" y="103"/>
                </a:moveTo>
                <a:cubicBezTo>
                  <a:pt x="266" y="103"/>
                  <a:pt x="266" y="102"/>
                  <a:pt x="265" y="103"/>
                </a:cubicBezTo>
                <a:cubicBezTo>
                  <a:pt x="266" y="99"/>
                  <a:pt x="266" y="99"/>
                  <a:pt x="266" y="99"/>
                </a:cubicBezTo>
                <a:cubicBezTo>
                  <a:pt x="268" y="100"/>
                  <a:pt x="266" y="102"/>
                  <a:pt x="266" y="103"/>
                </a:cubicBezTo>
                <a:close/>
                <a:moveTo>
                  <a:pt x="272" y="105"/>
                </a:moveTo>
                <a:cubicBezTo>
                  <a:pt x="272" y="105"/>
                  <a:pt x="272" y="105"/>
                  <a:pt x="272" y="105"/>
                </a:cubicBezTo>
                <a:cubicBezTo>
                  <a:pt x="272" y="105"/>
                  <a:pt x="271" y="106"/>
                  <a:pt x="272" y="106"/>
                </a:cubicBezTo>
                <a:cubicBezTo>
                  <a:pt x="271" y="105"/>
                  <a:pt x="269" y="105"/>
                  <a:pt x="269" y="104"/>
                </a:cubicBezTo>
                <a:cubicBezTo>
                  <a:pt x="270" y="104"/>
                  <a:pt x="270" y="106"/>
                  <a:pt x="272" y="105"/>
                </a:cubicBezTo>
                <a:close/>
                <a:moveTo>
                  <a:pt x="188" y="107"/>
                </a:moveTo>
                <a:cubicBezTo>
                  <a:pt x="188" y="108"/>
                  <a:pt x="188" y="108"/>
                  <a:pt x="188" y="108"/>
                </a:cubicBezTo>
                <a:cubicBezTo>
                  <a:pt x="187" y="106"/>
                  <a:pt x="187" y="106"/>
                  <a:pt x="187" y="106"/>
                </a:cubicBezTo>
                <a:cubicBezTo>
                  <a:pt x="187" y="106"/>
                  <a:pt x="188" y="107"/>
                  <a:pt x="188" y="107"/>
                </a:cubicBezTo>
                <a:close/>
                <a:moveTo>
                  <a:pt x="184" y="121"/>
                </a:moveTo>
                <a:cubicBezTo>
                  <a:pt x="183" y="122"/>
                  <a:pt x="183" y="124"/>
                  <a:pt x="181" y="124"/>
                </a:cubicBezTo>
                <a:cubicBezTo>
                  <a:pt x="180" y="124"/>
                  <a:pt x="178" y="121"/>
                  <a:pt x="180" y="120"/>
                </a:cubicBezTo>
                <a:cubicBezTo>
                  <a:pt x="181" y="119"/>
                  <a:pt x="182" y="120"/>
                  <a:pt x="184" y="121"/>
                </a:cubicBezTo>
                <a:close/>
                <a:moveTo>
                  <a:pt x="128" y="125"/>
                </a:moveTo>
                <a:cubicBezTo>
                  <a:pt x="128" y="126"/>
                  <a:pt x="126" y="127"/>
                  <a:pt x="128" y="127"/>
                </a:cubicBezTo>
                <a:cubicBezTo>
                  <a:pt x="127" y="127"/>
                  <a:pt x="127" y="128"/>
                  <a:pt x="127" y="128"/>
                </a:cubicBezTo>
                <a:cubicBezTo>
                  <a:pt x="125" y="127"/>
                  <a:pt x="128" y="125"/>
                  <a:pt x="128" y="125"/>
                </a:cubicBezTo>
                <a:close/>
                <a:moveTo>
                  <a:pt x="528" y="127"/>
                </a:moveTo>
                <a:cubicBezTo>
                  <a:pt x="528" y="128"/>
                  <a:pt x="529" y="128"/>
                  <a:pt x="529" y="128"/>
                </a:cubicBezTo>
                <a:cubicBezTo>
                  <a:pt x="527" y="131"/>
                  <a:pt x="527" y="131"/>
                  <a:pt x="527" y="131"/>
                </a:cubicBezTo>
                <a:cubicBezTo>
                  <a:pt x="526" y="130"/>
                  <a:pt x="526" y="127"/>
                  <a:pt x="528" y="127"/>
                </a:cubicBezTo>
                <a:close/>
                <a:moveTo>
                  <a:pt x="96" y="129"/>
                </a:moveTo>
                <a:cubicBezTo>
                  <a:pt x="97" y="130"/>
                  <a:pt x="96" y="131"/>
                  <a:pt x="95" y="131"/>
                </a:cubicBezTo>
                <a:cubicBezTo>
                  <a:pt x="94" y="131"/>
                  <a:pt x="94" y="131"/>
                  <a:pt x="94" y="131"/>
                </a:cubicBezTo>
                <a:cubicBezTo>
                  <a:pt x="94" y="131"/>
                  <a:pt x="94" y="130"/>
                  <a:pt x="93" y="129"/>
                </a:cubicBezTo>
                <a:cubicBezTo>
                  <a:pt x="92" y="129"/>
                  <a:pt x="92" y="129"/>
                  <a:pt x="92" y="129"/>
                </a:cubicBezTo>
                <a:cubicBezTo>
                  <a:pt x="93" y="128"/>
                  <a:pt x="95" y="131"/>
                  <a:pt x="96" y="129"/>
                </a:cubicBezTo>
                <a:close/>
                <a:moveTo>
                  <a:pt x="141" y="135"/>
                </a:moveTo>
                <a:cubicBezTo>
                  <a:pt x="140" y="135"/>
                  <a:pt x="140" y="135"/>
                  <a:pt x="140" y="135"/>
                </a:cubicBezTo>
                <a:cubicBezTo>
                  <a:pt x="141" y="135"/>
                  <a:pt x="141" y="134"/>
                  <a:pt x="142" y="133"/>
                </a:cubicBezTo>
                <a:cubicBezTo>
                  <a:pt x="141" y="133"/>
                  <a:pt x="141" y="133"/>
                  <a:pt x="141" y="133"/>
                </a:cubicBezTo>
                <a:cubicBezTo>
                  <a:pt x="141" y="132"/>
                  <a:pt x="141" y="132"/>
                  <a:pt x="141" y="132"/>
                </a:cubicBezTo>
                <a:cubicBezTo>
                  <a:pt x="142" y="132"/>
                  <a:pt x="142" y="132"/>
                  <a:pt x="142" y="132"/>
                </a:cubicBezTo>
                <a:cubicBezTo>
                  <a:pt x="142" y="133"/>
                  <a:pt x="142" y="135"/>
                  <a:pt x="141" y="135"/>
                </a:cubicBezTo>
                <a:close/>
                <a:moveTo>
                  <a:pt x="363" y="137"/>
                </a:moveTo>
                <a:cubicBezTo>
                  <a:pt x="360" y="133"/>
                  <a:pt x="360" y="133"/>
                  <a:pt x="360" y="133"/>
                </a:cubicBezTo>
                <a:cubicBezTo>
                  <a:pt x="363" y="136"/>
                  <a:pt x="363" y="136"/>
                  <a:pt x="363" y="136"/>
                </a:cubicBezTo>
                <a:cubicBezTo>
                  <a:pt x="363" y="137"/>
                  <a:pt x="363" y="137"/>
                  <a:pt x="363" y="137"/>
                </a:cubicBezTo>
                <a:close/>
                <a:moveTo>
                  <a:pt x="366" y="143"/>
                </a:moveTo>
                <a:cubicBezTo>
                  <a:pt x="367" y="142"/>
                  <a:pt x="367" y="142"/>
                  <a:pt x="367" y="142"/>
                </a:cubicBezTo>
                <a:cubicBezTo>
                  <a:pt x="367" y="143"/>
                  <a:pt x="367" y="143"/>
                  <a:pt x="367" y="143"/>
                </a:cubicBezTo>
                <a:cubicBezTo>
                  <a:pt x="364" y="142"/>
                  <a:pt x="364" y="142"/>
                  <a:pt x="364" y="142"/>
                </a:cubicBezTo>
                <a:cubicBezTo>
                  <a:pt x="365" y="142"/>
                  <a:pt x="365" y="143"/>
                  <a:pt x="366" y="143"/>
                </a:cubicBezTo>
                <a:close/>
                <a:moveTo>
                  <a:pt x="104" y="147"/>
                </a:moveTo>
                <a:cubicBezTo>
                  <a:pt x="103" y="146"/>
                  <a:pt x="102" y="146"/>
                  <a:pt x="101" y="144"/>
                </a:cubicBezTo>
                <a:cubicBezTo>
                  <a:pt x="104" y="144"/>
                  <a:pt x="102" y="147"/>
                  <a:pt x="104" y="147"/>
                </a:cubicBezTo>
                <a:close/>
                <a:moveTo>
                  <a:pt x="142" y="147"/>
                </a:moveTo>
                <a:cubicBezTo>
                  <a:pt x="140" y="145"/>
                  <a:pt x="140" y="145"/>
                  <a:pt x="140" y="145"/>
                </a:cubicBezTo>
                <a:cubicBezTo>
                  <a:pt x="141" y="145"/>
                  <a:pt x="141" y="145"/>
                  <a:pt x="141" y="145"/>
                </a:cubicBezTo>
                <a:cubicBezTo>
                  <a:pt x="142" y="147"/>
                  <a:pt x="142" y="147"/>
                  <a:pt x="142" y="147"/>
                </a:cubicBezTo>
                <a:close/>
                <a:moveTo>
                  <a:pt x="548" y="155"/>
                </a:moveTo>
                <a:cubicBezTo>
                  <a:pt x="544" y="152"/>
                  <a:pt x="544" y="152"/>
                  <a:pt x="544" y="152"/>
                </a:cubicBezTo>
                <a:cubicBezTo>
                  <a:pt x="546" y="152"/>
                  <a:pt x="546" y="152"/>
                  <a:pt x="546" y="152"/>
                </a:cubicBezTo>
                <a:cubicBezTo>
                  <a:pt x="548" y="155"/>
                  <a:pt x="548" y="155"/>
                  <a:pt x="548" y="155"/>
                </a:cubicBezTo>
                <a:close/>
                <a:moveTo>
                  <a:pt x="131" y="154"/>
                </a:moveTo>
                <a:cubicBezTo>
                  <a:pt x="129" y="155"/>
                  <a:pt x="129" y="155"/>
                  <a:pt x="129" y="155"/>
                </a:cubicBezTo>
                <a:cubicBezTo>
                  <a:pt x="129" y="155"/>
                  <a:pt x="127" y="153"/>
                  <a:pt x="129" y="153"/>
                </a:cubicBezTo>
                <a:cubicBezTo>
                  <a:pt x="129" y="153"/>
                  <a:pt x="130" y="154"/>
                  <a:pt x="131" y="154"/>
                </a:cubicBezTo>
                <a:close/>
                <a:moveTo>
                  <a:pt x="152" y="158"/>
                </a:moveTo>
                <a:cubicBezTo>
                  <a:pt x="151" y="159"/>
                  <a:pt x="151" y="159"/>
                  <a:pt x="151" y="159"/>
                </a:cubicBezTo>
                <a:cubicBezTo>
                  <a:pt x="149" y="156"/>
                  <a:pt x="149" y="156"/>
                  <a:pt x="149" y="156"/>
                </a:cubicBezTo>
                <a:cubicBezTo>
                  <a:pt x="150" y="156"/>
                  <a:pt x="151" y="157"/>
                  <a:pt x="152" y="158"/>
                </a:cubicBezTo>
                <a:close/>
                <a:moveTo>
                  <a:pt x="85" y="159"/>
                </a:moveTo>
                <a:cubicBezTo>
                  <a:pt x="84" y="159"/>
                  <a:pt x="84" y="159"/>
                  <a:pt x="84" y="160"/>
                </a:cubicBezTo>
                <a:cubicBezTo>
                  <a:pt x="84" y="161"/>
                  <a:pt x="84" y="161"/>
                  <a:pt x="84" y="161"/>
                </a:cubicBezTo>
                <a:cubicBezTo>
                  <a:pt x="83" y="161"/>
                  <a:pt x="82" y="161"/>
                  <a:pt x="82" y="161"/>
                </a:cubicBezTo>
                <a:cubicBezTo>
                  <a:pt x="81" y="161"/>
                  <a:pt x="81" y="161"/>
                  <a:pt x="81" y="161"/>
                </a:cubicBezTo>
                <a:cubicBezTo>
                  <a:pt x="83" y="160"/>
                  <a:pt x="85" y="160"/>
                  <a:pt x="84" y="158"/>
                </a:cubicBezTo>
                <a:cubicBezTo>
                  <a:pt x="85" y="158"/>
                  <a:pt x="85" y="158"/>
                  <a:pt x="85" y="158"/>
                </a:cubicBezTo>
                <a:cubicBezTo>
                  <a:pt x="85" y="159"/>
                  <a:pt x="85" y="159"/>
                  <a:pt x="85" y="159"/>
                </a:cubicBezTo>
                <a:close/>
                <a:moveTo>
                  <a:pt x="137" y="160"/>
                </a:moveTo>
                <a:cubicBezTo>
                  <a:pt x="137" y="161"/>
                  <a:pt x="137" y="161"/>
                  <a:pt x="137" y="161"/>
                </a:cubicBezTo>
                <a:cubicBezTo>
                  <a:pt x="135" y="159"/>
                  <a:pt x="135" y="159"/>
                  <a:pt x="135" y="159"/>
                </a:cubicBezTo>
                <a:cubicBezTo>
                  <a:pt x="136" y="159"/>
                  <a:pt x="136" y="160"/>
                  <a:pt x="137" y="160"/>
                </a:cubicBezTo>
                <a:close/>
                <a:moveTo>
                  <a:pt x="133" y="164"/>
                </a:moveTo>
                <a:cubicBezTo>
                  <a:pt x="131" y="162"/>
                  <a:pt x="131" y="162"/>
                  <a:pt x="131" y="162"/>
                </a:cubicBezTo>
                <a:cubicBezTo>
                  <a:pt x="132" y="161"/>
                  <a:pt x="132" y="161"/>
                  <a:pt x="132" y="161"/>
                </a:cubicBezTo>
                <a:cubicBezTo>
                  <a:pt x="132" y="162"/>
                  <a:pt x="132" y="163"/>
                  <a:pt x="133" y="164"/>
                </a:cubicBezTo>
                <a:close/>
                <a:moveTo>
                  <a:pt x="129" y="163"/>
                </a:moveTo>
                <a:cubicBezTo>
                  <a:pt x="129" y="164"/>
                  <a:pt x="129" y="164"/>
                  <a:pt x="129" y="164"/>
                </a:cubicBezTo>
                <a:cubicBezTo>
                  <a:pt x="128" y="163"/>
                  <a:pt x="128" y="163"/>
                  <a:pt x="128" y="163"/>
                </a:cubicBezTo>
                <a:cubicBezTo>
                  <a:pt x="127" y="163"/>
                  <a:pt x="127" y="163"/>
                  <a:pt x="127" y="163"/>
                </a:cubicBezTo>
                <a:cubicBezTo>
                  <a:pt x="126" y="161"/>
                  <a:pt x="126" y="161"/>
                  <a:pt x="126" y="161"/>
                </a:cubicBezTo>
                <a:cubicBezTo>
                  <a:pt x="127" y="161"/>
                  <a:pt x="127" y="163"/>
                  <a:pt x="129" y="163"/>
                </a:cubicBezTo>
                <a:close/>
                <a:moveTo>
                  <a:pt x="154" y="164"/>
                </a:moveTo>
                <a:cubicBezTo>
                  <a:pt x="153" y="167"/>
                  <a:pt x="159" y="169"/>
                  <a:pt x="155" y="172"/>
                </a:cubicBezTo>
                <a:cubicBezTo>
                  <a:pt x="154" y="172"/>
                  <a:pt x="154" y="171"/>
                  <a:pt x="153" y="171"/>
                </a:cubicBezTo>
                <a:cubicBezTo>
                  <a:pt x="153" y="171"/>
                  <a:pt x="153" y="171"/>
                  <a:pt x="153" y="171"/>
                </a:cubicBezTo>
                <a:cubicBezTo>
                  <a:pt x="153" y="171"/>
                  <a:pt x="153" y="171"/>
                  <a:pt x="154" y="171"/>
                </a:cubicBezTo>
                <a:cubicBezTo>
                  <a:pt x="154" y="171"/>
                  <a:pt x="154" y="171"/>
                  <a:pt x="154" y="171"/>
                </a:cubicBezTo>
                <a:cubicBezTo>
                  <a:pt x="153" y="168"/>
                  <a:pt x="151" y="167"/>
                  <a:pt x="150" y="164"/>
                </a:cubicBezTo>
                <a:cubicBezTo>
                  <a:pt x="150" y="164"/>
                  <a:pt x="151" y="166"/>
                  <a:pt x="153" y="165"/>
                </a:cubicBezTo>
                <a:cubicBezTo>
                  <a:pt x="154" y="165"/>
                  <a:pt x="153" y="164"/>
                  <a:pt x="153" y="164"/>
                </a:cubicBezTo>
                <a:cubicBezTo>
                  <a:pt x="150" y="162"/>
                  <a:pt x="150" y="162"/>
                  <a:pt x="150" y="162"/>
                </a:cubicBezTo>
                <a:cubicBezTo>
                  <a:pt x="152" y="162"/>
                  <a:pt x="153" y="163"/>
                  <a:pt x="154" y="164"/>
                </a:cubicBezTo>
                <a:close/>
                <a:moveTo>
                  <a:pt x="135" y="165"/>
                </a:moveTo>
                <a:cubicBezTo>
                  <a:pt x="134" y="167"/>
                  <a:pt x="135" y="168"/>
                  <a:pt x="136" y="169"/>
                </a:cubicBezTo>
                <a:cubicBezTo>
                  <a:pt x="135" y="168"/>
                  <a:pt x="135" y="169"/>
                  <a:pt x="134" y="170"/>
                </a:cubicBezTo>
                <a:cubicBezTo>
                  <a:pt x="134" y="170"/>
                  <a:pt x="135" y="171"/>
                  <a:pt x="135" y="171"/>
                </a:cubicBezTo>
                <a:cubicBezTo>
                  <a:pt x="135" y="171"/>
                  <a:pt x="135" y="171"/>
                  <a:pt x="135" y="172"/>
                </a:cubicBezTo>
                <a:cubicBezTo>
                  <a:pt x="133" y="171"/>
                  <a:pt x="133" y="171"/>
                  <a:pt x="133" y="171"/>
                </a:cubicBezTo>
                <a:cubicBezTo>
                  <a:pt x="133" y="171"/>
                  <a:pt x="133" y="171"/>
                  <a:pt x="132" y="171"/>
                </a:cubicBezTo>
                <a:cubicBezTo>
                  <a:pt x="132" y="171"/>
                  <a:pt x="133" y="170"/>
                  <a:pt x="133" y="170"/>
                </a:cubicBezTo>
                <a:cubicBezTo>
                  <a:pt x="132" y="169"/>
                  <a:pt x="132" y="169"/>
                  <a:pt x="132" y="169"/>
                </a:cubicBezTo>
                <a:cubicBezTo>
                  <a:pt x="135" y="167"/>
                  <a:pt x="135" y="167"/>
                  <a:pt x="135" y="167"/>
                </a:cubicBezTo>
                <a:cubicBezTo>
                  <a:pt x="132" y="165"/>
                  <a:pt x="132" y="165"/>
                  <a:pt x="132" y="165"/>
                </a:cubicBezTo>
                <a:cubicBezTo>
                  <a:pt x="135" y="165"/>
                  <a:pt x="135" y="165"/>
                  <a:pt x="135" y="165"/>
                </a:cubicBezTo>
                <a:close/>
                <a:moveTo>
                  <a:pt x="127" y="172"/>
                </a:moveTo>
                <a:cubicBezTo>
                  <a:pt x="126" y="170"/>
                  <a:pt x="125" y="168"/>
                  <a:pt x="127" y="166"/>
                </a:cubicBezTo>
                <a:cubicBezTo>
                  <a:pt x="126" y="168"/>
                  <a:pt x="125" y="170"/>
                  <a:pt x="127" y="172"/>
                </a:cubicBezTo>
                <a:close/>
                <a:moveTo>
                  <a:pt x="123" y="167"/>
                </a:moveTo>
                <a:cubicBezTo>
                  <a:pt x="122" y="166"/>
                  <a:pt x="122" y="168"/>
                  <a:pt x="121" y="167"/>
                </a:cubicBezTo>
                <a:cubicBezTo>
                  <a:pt x="123" y="167"/>
                  <a:pt x="123" y="167"/>
                  <a:pt x="123" y="167"/>
                </a:cubicBezTo>
                <a:close/>
                <a:moveTo>
                  <a:pt x="147" y="174"/>
                </a:moveTo>
                <a:cubicBezTo>
                  <a:pt x="147" y="176"/>
                  <a:pt x="144" y="175"/>
                  <a:pt x="144" y="177"/>
                </a:cubicBezTo>
                <a:cubicBezTo>
                  <a:pt x="142" y="175"/>
                  <a:pt x="141" y="173"/>
                  <a:pt x="140" y="171"/>
                </a:cubicBezTo>
                <a:cubicBezTo>
                  <a:pt x="141" y="168"/>
                  <a:pt x="141" y="168"/>
                  <a:pt x="141" y="168"/>
                </a:cubicBezTo>
                <a:cubicBezTo>
                  <a:pt x="144" y="170"/>
                  <a:pt x="147" y="171"/>
                  <a:pt x="147" y="174"/>
                </a:cubicBezTo>
                <a:close/>
                <a:moveTo>
                  <a:pt x="122" y="170"/>
                </a:moveTo>
                <a:cubicBezTo>
                  <a:pt x="122" y="170"/>
                  <a:pt x="123" y="169"/>
                  <a:pt x="123" y="169"/>
                </a:cubicBezTo>
                <a:cubicBezTo>
                  <a:pt x="123" y="170"/>
                  <a:pt x="122" y="170"/>
                  <a:pt x="123" y="171"/>
                </a:cubicBezTo>
                <a:cubicBezTo>
                  <a:pt x="122" y="171"/>
                  <a:pt x="122" y="170"/>
                  <a:pt x="121" y="170"/>
                </a:cubicBezTo>
                <a:cubicBezTo>
                  <a:pt x="121" y="171"/>
                  <a:pt x="121" y="171"/>
                  <a:pt x="121" y="171"/>
                </a:cubicBezTo>
                <a:cubicBezTo>
                  <a:pt x="121" y="169"/>
                  <a:pt x="121" y="169"/>
                  <a:pt x="121" y="169"/>
                </a:cubicBezTo>
                <a:cubicBezTo>
                  <a:pt x="121" y="169"/>
                  <a:pt x="122" y="170"/>
                  <a:pt x="122" y="170"/>
                </a:cubicBezTo>
                <a:close/>
                <a:moveTo>
                  <a:pt x="462" y="170"/>
                </a:moveTo>
                <a:cubicBezTo>
                  <a:pt x="462" y="171"/>
                  <a:pt x="462" y="171"/>
                  <a:pt x="462" y="171"/>
                </a:cubicBezTo>
                <a:cubicBezTo>
                  <a:pt x="461" y="171"/>
                  <a:pt x="460" y="172"/>
                  <a:pt x="460" y="171"/>
                </a:cubicBezTo>
                <a:cubicBezTo>
                  <a:pt x="460" y="169"/>
                  <a:pt x="461" y="169"/>
                  <a:pt x="462" y="170"/>
                </a:cubicBezTo>
                <a:close/>
                <a:moveTo>
                  <a:pt x="354" y="172"/>
                </a:moveTo>
                <a:cubicBezTo>
                  <a:pt x="356" y="173"/>
                  <a:pt x="356" y="173"/>
                  <a:pt x="356" y="173"/>
                </a:cubicBezTo>
                <a:cubicBezTo>
                  <a:pt x="354" y="172"/>
                  <a:pt x="354" y="172"/>
                  <a:pt x="354" y="172"/>
                </a:cubicBezTo>
                <a:close/>
                <a:moveTo>
                  <a:pt x="482" y="179"/>
                </a:moveTo>
                <a:cubicBezTo>
                  <a:pt x="485" y="180"/>
                  <a:pt x="483" y="183"/>
                  <a:pt x="484" y="185"/>
                </a:cubicBezTo>
                <a:cubicBezTo>
                  <a:pt x="489" y="190"/>
                  <a:pt x="491" y="195"/>
                  <a:pt x="495" y="201"/>
                </a:cubicBezTo>
                <a:cubicBezTo>
                  <a:pt x="494" y="200"/>
                  <a:pt x="493" y="198"/>
                  <a:pt x="491" y="199"/>
                </a:cubicBezTo>
                <a:cubicBezTo>
                  <a:pt x="490" y="200"/>
                  <a:pt x="490" y="200"/>
                  <a:pt x="490" y="200"/>
                </a:cubicBezTo>
                <a:cubicBezTo>
                  <a:pt x="491" y="205"/>
                  <a:pt x="492" y="211"/>
                  <a:pt x="497" y="214"/>
                </a:cubicBezTo>
                <a:cubicBezTo>
                  <a:pt x="497" y="215"/>
                  <a:pt x="497" y="215"/>
                  <a:pt x="497" y="215"/>
                </a:cubicBezTo>
                <a:cubicBezTo>
                  <a:pt x="496" y="214"/>
                  <a:pt x="495" y="214"/>
                  <a:pt x="494" y="214"/>
                </a:cubicBezTo>
                <a:cubicBezTo>
                  <a:pt x="492" y="214"/>
                  <a:pt x="493" y="215"/>
                  <a:pt x="493" y="216"/>
                </a:cubicBezTo>
                <a:cubicBezTo>
                  <a:pt x="494" y="217"/>
                  <a:pt x="494" y="217"/>
                  <a:pt x="494" y="217"/>
                </a:cubicBezTo>
                <a:cubicBezTo>
                  <a:pt x="493" y="217"/>
                  <a:pt x="493" y="217"/>
                  <a:pt x="493" y="217"/>
                </a:cubicBezTo>
                <a:cubicBezTo>
                  <a:pt x="492" y="213"/>
                  <a:pt x="490" y="210"/>
                  <a:pt x="490" y="205"/>
                </a:cubicBezTo>
                <a:cubicBezTo>
                  <a:pt x="486" y="202"/>
                  <a:pt x="488" y="195"/>
                  <a:pt x="484" y="192"/>
                </a:cubicBezTo>
                <a:cubicBezTo>
                  <a:pt x="485" y="189"/>
                  <a:pt x="482" y="188"/>
                  <a:pt x="481" y="186"/>
                </a:cubicBezTo>
                <a:cubicBezTo>
                  <a:pt x="479" y="183"/>
                  <a:pt x="479" y="179"/>
                  <a:pt x="478" y="176"/>
                </a:cubicBezTo>
                <a:cubicBezTo>
                  <a:pt x="478" y="176"/>
                  <a:pt x="478" y="177"/>
                  <a:pt x="479" y="177"/>
                </a:cubicBezTo>
                <a:cubicBezTo>
                  <a:pt x="480" y="176"/>
                  <a:pt x="479" y="174"/>
                  <a:pt x="479" y="173"/>
                </a:cubicBezTo>
                <a:cubicBezTo>
                  <a:pt x="477" y="172"/>
                  <a:pt x="477" y="172"/>
                  <a:pt x="477" y="172"/>
                </a:cubicBezTo>
                <a:cubicBezTo>
                  <a:pt x="479" y="173"/>
                  <a:pt x="481" y="176"/>
                  <a:pt x="482" y="179"/>
                </a:cubicBezTo>
                <a:close/>
                <a:moveTo>
                  <a:pt x="74" y="173"/>
                </a:moveTo>
                <a:cubicBezTo>
                  <a:pt x="73" y="171"/>
                  <a:pt x="72" y="175"/>
                  <a:pt x="71" y="173"/>
                </a:cubicBezTo>
                <a:cubicBezTo>
                  <a:pt x="71" y="173"/>
                  <a:pt x="73" y="172"/>
                  <a:pt x="75" y="172"/>
                </a:cubicBezTo>
                <a:cubicBezTo>
                  <a:pt x="74" y="173"/>
                  <a:pt x="74" y="173"/>
                  <a:pt x="74" y="173"/>
                </a:cubicBezTo>
                <a:close/>
                <a:moveTo>
                  <a:pt x="215" y="177"/>
                </a:moveTo>
                <a:cubicBezTo>
                  <a:pt x="216" y="177"/>
                  <a:pt x="215" y="179"/>
                  <a:pt x="216" y="180"/>
                </a:cubicBezTo>
                <a:cubicBezTo>
                  <a:pt x="215" y="179"/>
                  <a:pt x="215" y="177"/>
                  <a:pt x="216" y="176"/>
                </a:cubicBezTo>
                <a:cubicBezTo>
                  <a:pt x="216" y="176"/>
                  <a:pt x="215" y="176"/>
                  <a:pt x="215" y="177"/>
                </a:cubicBezTo>
                <a:close/>
                <a:moveTo>
                  <a:pt x="435" y="177"/>
                </a:moveTo>
                <a:cubicBezTo>
                  <a:pt x="434" y="177"/>
                  <a:pt x="433" y="178"/>
                  <a:pt x="434" y="180"/>
                </a:cubicBezTo>
                <a:cubicBezTo>
                  <a:pt x="433" y="177"/>
                  <a:pt x="433" y="177"/>
                  <a:pt x="433" y="177"/>
                </a:cubicBezTo>
                <a:cubicBezTo>
                  <a:pt x="434" y="178"/>
                  <a:pt x="434" y="176"/>
                  <a:pt x="435" y="177"/>
                </a:cubicBezTo>
                <a:close/>
                <a:moveTo>
                  <a:pt x="358" y="182"/>
                </a:moveTo>
                <a:cubicBezTo>
                  <a:pt x="359" y="182"/>
                  <a:pt x="353" y="174"/>
                  <a:pt x="354" y="180"/>
                </a:cubicBezTo>
                <a:cubicBezTo>
                  <a:pt x="355" y="182"/>
                  <a:pt x="355" y="182"/>
                  <a:pt x="355" y="182"/>
                </a:cubicBezTo>
                <a:cubicBezTo>
                  <a:pt x="355" y="183"/>
                  <a:pt x="353" y="183"/>
                  <a:pt x="353" y="184"/>
                </a:cubicBezTo>
                <a:cubicBezTo>
                  <a:pt x="353" y="183"/>
                  <a:pt x="354" y="182"/>
                  <a:pt x="354" y="181"/>
                </a:cubicBezTo>
                <a:cubicBezTo>
                  <a:pt x="354" y="180"/>
                  <a:pt x="352" y="181"/>
                  <a:pt x="353" y="180"/>
                </a:cubicBezTo>
                <a:cubicBezTo>
                  <a:pt x="353" y="175"/>
                  <a:pt x="357" y="179"/>
                  <a:pt x="358" y="182"/>
                </a:cubicBezTo>
                <a:close/>
                <a:moveTo>
                  <a:pt x="379" y="187"/>
                </a:moveTo>
                <a:cubicBezTo>
                  <a:pt x="379" y="189"/>
                  <a:pt x="379" y="189"/>
                  <a:pt x="379" y="189"/>
                </a:cubicBezTo>
                <a:cubicBezTo>
                  <a:pt x="379" y="189"/>
                  <a:pt x="378" y="190"/>
                  <a:pt x="378" y="190"/>
                </a:cubicBezTo>
                <a:cubicBezTo>
                  <a:pt x="378" y="190"/>
                  <a:pt x="379" y="191"/>
                  <a:pt x="379" y="191"/>
                </a:cubicBezTo>
                <a:cubicBezTo>
                  <a:pt x="377" y="194"/>
                  <a:pt x="375" y="196"/>
                  <a:pt x="373" y="198"/>
                </a:cubicBezTo>
                <a:cubicBezTo>
                  <a:pt x="373" y="199"/>
                  <a:pt x="373" y="199"/>
                  <a:pt x="373" y="199"/>
                </a:cubicBezTo>
                <a:cubicBezTo>
                  <a:pt x="372" y="201"/>
                  <a:pt x="370" y="202"/>
                  <a:pt x="367" y="202"/>
                </a:cubicBezTo>
                <a:cubicBezTo>
                  <a:pt x="369" y="200"/>
                  <a:pt x="369" y="200"/>
                  <a:pt x="369" y="200"/>
                </a:cubicBezTo>
                <a:cubicBezTo>
                  <a:pt x="369" y="200"/>
                  <a:pt x="368" y="199"/>
                  <a:pt x="368" y="200"/>
                </a:cubicBezTo>
                <a:cubicBezTo>
                  <a:pt x="368" y="199"/>
                  <a:pt x="368" y="199"/>
                  <a:pt x="368" y="199"/>
                </a:cubicBezTo>
                <a:cubicBezTo>
                  <a:pt x="369" y="199"/>
                  <a:pt x="370" y="201"/>
                  <a:pt x="371" y="200"/>
                </a:cubicBezTo>
                <a:cubicBezTo>
                  <a:pt x="373" y="199"/>
                  <a:pt x="371" y="196"/>
                  <a:pt x="374" y="195"/>
                </a:cubicBezTo>
                <a:cubicBezTo>
                  <a:pt x="376" y="190"/>
                  <a:pt x="377" y="184"/>
                  <a:pt x="377" y="179"/>
                </a:cubicBezTo>
                <a:cubicBezTo>
                  <a:pt x="378" y="181"/>
                  <a:pt x="378" y="185"/>
                  <a:pt x="379" y="187"/>
                </a:cubicBezTo>
                <a:close/>
                <a:moveTo>
                  <a:pt x="105" y="181"/>
                </a:moveTo>
                <a:cubicBezTo>
                  <a:pt x="104" y="183"/>
                  <a:pt x="103" y="181"/>
                  <a:pt x="102" y="181"/>
                </a:cubicBezTo>
                <a:cubicBezTo>
                  <a:pt x="103" y="181"/>
                  <a:pt x="104" y="180"/>
                  <a:pt x="105" y="181"/>
                </a:cubicBezTo>
                <a:close/>
                <a:moveTo>
                  <a:pt x="165" y="186"/>
                </a:moveTo>
                <a:cubicBezTo>
                  <a:pt x="161" y="183"/>
                  <a:pt x="161" y="183"/>
                  <a:pt x="161" y="183"/>
                </a:cubicBezTo>
                <a:cubicBezTo>
                  <a:pt x="162" y="183"/>
                  <a:pt x="163" y="184"/>
                  <a:pt x="164" y="183"/>
                </a:cubicBezTo>
                <a:cubicBezTo>
                  <a:pt x="163" y="181"/>
                  <a:pt x="163" y="181"/>
                  <a:pt x="163" y="181"/>
                </a:cubicBezTo>
                <a:cubicBezTo>
                  <a:pt x="167" y="184"/>
                  <a:pt x="167" y="184"/>
                  <a:pt x="167" y="184"/>
                </a:cubicBezTo>
                <a:cubicBezTo>
                  <a:pt x="165" y="186"/>
                  <a:pt x="165" y="186"/>
                  <a:pt x="165" y="186"/>
                </a:cubicBezTo>
                <a:close/>
                <a:moveTo>
                  <a:pt x="95" y="184"/>
                </a:moveTo>
                <a:cubicBezTo>
                  <a:pt x="96" y="187"/>
                  <a:pt x="92" y="185"/>
                  <a:pt x="91" y="186"/>
                </a:cubicBezTo>
                <a:cubicBezTo>
                  <a:pt x="90" y="184"/>
                  <a:pt x="95" y="185"/>
                  <a:pt x="92" y="182"/>
                </a:cubicBezTo>
                <a:cubicBezTo>
                  <a:pt x="94" y="182"/>
                  <a:pt x="94" y="183"/>
                  <a:pt x="95" y="184"/>
                </a:cubicBezTo>
                <a:close/>
                <a:moveTo>
                  <a:pt x="134" y="184"/>
                </a:moveTo>
                <a:cubicBezTo>
                  <a:pt x="133" y="186"/>
                  <a:pt x="133" y="186"/>
                  <a:pt x="133" y="186"/>
                </a:cubicBezTo>
                <a:cubicBezTo>
                  <a:pt x="133" y="185"/>
                  <a:pt x="131" y="184"/>
                  <a:pt x="133" y="183"/>
                </a:cubicBezTo>
                <a:cubicBezTo>
                  <a:pt x="133" y="183"/>
                  <a:pt x="134" y="183"/>
                  <a:pt x="134" y="184"/>
                </a:cubicBezTo>
                <a:close/>
                <a:moveTo>
                  <a:pt x="96" y="189"/>
                </a:moveTo>
                <a:cubicBezTo>
                  <a:pt x="97" y="185"/>
                  <a:pt x="97" y="185"/>
                  <a:pt x="97" y="185"/>
                </a:cubicBezTo>
                <a:cubicBezTo>
                  <a:pt x="97" y="185"/>
                  <a:pt x="97" y="185"/>
                  <a:pt x="97" y="185"/>
                </a:cubicBezTo>
                <a:cubicBezTo>
                  <a:pt x="96" y="189"/>
                  <a:pt x="96" y="189"/>
                  <a:pt x="96" y="189"/>
                </a:cubicBezTo>
                <a:close/>
                <a:moveTo>
                  <a:pt x="120" y="185"/>
                </a:moveTo>
                <a:cubicBezTo>
                  <a:pt x="120" y="187"/>
                  <a:pt x="119" y="187"/>
                  <a:pt x="117" y="187"/>
                </a:cubicBezTo>
                <a:cubicBezTo>
                  <a:pt x="117" y="186"/>
                  <a:pt x="119" y="185"/>
                  <a:pt x="120" y="185"/>
                </a:cubicBezTo>
                <a:close/>
                <a:moveTo>
                  <a:pt x="526" y="190"/>
                </a:moveTo>
                <a:cubicBezTo>
                  <a:pt x="525" y="188"/>
                  <a:pt x="527" y="187"/>
                  <a:pt x="528" y="185"/>
                </a:cubicBezTo>
                <a:cubicBezTo>
                  <a:pt x="527" y="187"/>
                  <a:pt x="527" y="189"/>
                  <a:pt x="526" y="190"/>
                </a:cubicBezTo>
                <a:close/>
                <a:moveTo>
                  <a:pt x="45" y="186"/>
                </a:moveTo>
                <a:cubicBezTo>
                  <a:pt x="46" y="188"/>
                  <a:pt x="43" y="189"/>
                  <a:pt x="44" y="190"/>
                </a:cubicBezTo>
                <a:cubicBezTo>
                  <a:pt x="45" y="192"/>
                  <a:pt x="47" y="191"/>
                  <a:pt x="49" y="191"/>
                </a:cubicBezTo>
                <a:cubicBezTo>
                  <a:pt x="49" y="194"/>
                  <a:pt x="47" y="196"/>
                  <a:pt x="45" y="198"/>
                </a:cubicBezTo>
                <a:cubicBezTo>
                  <a:pt x="52" y="197"/>
                  <a:pt x="49" y="205"/>
                  <a:pt x="54" y="206"/>
                </a:cubicBezTo>
                <a:cubicBezTo>
                  <a:pt x="55" y="208"/>
                  <a:pt x="55" y="210"/>
                  <a:pt x="56" y="211"/>
                </a:cubicBezTo>
                <a:cubicBezTo>
                  <a:pt x="56" y="211"/>
                  <a:pt x="56" y="212"/>
                  <a:pt x="56" y="212"/>
                </a:cubicBezTo>
                <a:cubicBezTo>
                  <a:pt x="57" y="212"/>
                  <a:pt x="59" y="212"/>
                  <a:pt x="60" y="213"/>
                </a:cubicBezTo>
                <a:cubicBezTo>
                  <a:pt x="62" y="216"/>
                  <a:pt x="55" y="218"/>
                  <a:pt x="60" y="219"/>
                </a:cubicBezTo>
                <a:cubicBezTo>
                  <a:pt x="59" y="222"/>
                  <a:pt x="54" y="220"/>
                  <a:pt x="52" y="222"/>
                </a:cubicBezTo>
                <a:cubicBezTo>
                  <a:pt x="51" y="221"/>
                  <a:pt x="48" y="223"/>
                  <a:pt x="46" y="222"/>
                </a:cubicBezTo>
                <a:cubicBezTo>
                  <a:pt x="45" y="223"/>
                  <a:pt x="45" y="225"/>
                  <a:pt x="44" y="224"/>
                </a:cubicBezTo>
                <a:cubicBezTo>
                  <a:pt x="43" y="224"/>
                  <a:pt x="41" y="224"/>
                  <a:pt x="40" y="225"/>
                </a:cubicBezTo>
                <a:cubicBezTo>
                  <a:pt x="42" y="224"/>
                  <a:pt x="43" y="219"/>
                  <a:pt x="47" y="221"/>
                </a:cubicBezTo>
                <a:cubicBezTo>
                  <a:pt x="47" y="220"/>
                  <a:pt x="48" y="220"/>
                  <a:pt x="48" y="219"/>
                </a:cubicBezTo>
                <a:cubicBezTo>
                  <a:pt x="46" y="219"/>
                  <a:pt x="44" y="219"/>
                  <a:pt x="43" y="217"/>
                </a:cubicBezTo>
                <a:cubicBezTo>
                  <a:pt x="42" y="218"/>
                  <a:pt x="42" y="218"/>
                  <a:pt x="41" y="218"/>
                </a:cubicBezTo>
                <a:cubicBezTo>
                  <a:pt x="41" y="216"/>
                  <a:pt x="46" y="215"/>
                  <a:pt x="43" y="212"/>
                </a:cubicBezTo>
                <a:cubicBezTo>
                  <a:pt x="43" y="212"/>
                  <a:pt x="43" y="212"/>
                  <a:pt x="43" y="212"/>
                </a:cubicBezTo>
                <a:cubicBezTo>
                  <a:pt x="43" y="212"/>
                  <a:pt x="43" y="212"/>
                  <a:pt x="43" y="211"/>
                </a:cubicBezTo>
                <a:cubicBezTo>
                  <a:pt x="43" y="210"/>
                  <a:pt x="43" y="210"/>
                  <a:pt x="43" y="210"/>
                </a:cubicBezTo>
                <a:cubicBezTo>
                  <a:pt x="43" y="212"/>
                  <a:pt x="45" y="211"/>
                  <a:pt x="46" y="211"/>
                </a:cubicBezTo>
                <a:cubicBezTo>
                  <a:pt x="47" y="210"/>
                  <a:pt x="47" y="210"/>
                  <a:pt x="47" y="210"/>
                </a:cubicBezTo>
                <a:cubicBezTo>
                  <a:pt x="47" y="209"/>
                  <a:pt x="47" y="209"/>
                  <a:pt x="47" y="209"/>
                </a:cubicBezTo>
                <a:cubicBezTo>
                  <a:pt x="48" y="209"/>
                  <a:pt x="47" y="208"/>
                  <a:pt x="47" y="207"/>
                </a:cubicBezTo>
                <a:cubicBezTo>
                  <a:pt x="43" y="207"/>
                  <a:pt x="47" y="202"/>
                  <a:pt x="44" y="204"/>
                </a:cubicBezTo>
                <a:cubicBezTo>
                  <a:pt x="43" y="203"/>
                  <a:pt x="43" y="203"/>
                  <a:pt x="43" y="203"/>
                </a:cubicBezTo>
                <a:cubicBezTo>
                  <a:pt x="43" y="204"/>
                  <a:pt x="42" y="204"/>
                  <a:pt x="41" y="204"/>
                </a:cubicBezTo>
                <a:cubicBezTo>
                  <a:pt x="41" y="202"/>
                  <a:pt x="43" y="199"/>
                  <a:pt x="41" y="198"/>
                </a:cubicBezTo>
                <a:cubicBezTo>
                  <a:pt x="41" y="198"/>
                  <a:pt x="40" y="199"/>
                  <a:pt x="40" y="200"/>
                </a:cubicBezTo>
                <a:cubicBezTo>
                  <a:pt x="40" y="200"/>
                  <a:pt x="40" y="200"/>
                  <a:pt x="40" y="200"/>
                </a:cubicBezTo>
                <a:cubicBezTo>
                  <a:pt x="38" y="199"/>
                  <a:pt x="43" y="194"/>
                  <a:pt x="38" y="196"/>
                </a:cubicBezTo>
                <a:cubicBezTo>
                  <a:pt x="41" y="193"/>
                  <a:pt x="38" y="185"/>
                  <a:pt x="45" y="186"/>
                </a:cubicBezTo>
                <a:close/>
                <a:moveTo>
                  <a:pt x="177" y="189"/>
                </a:moveTo>
                <a:cubicBezTo>
                  <a:pt x="176" y="190"/>
                  <a:pt x="175" y="189"/>
                  <a:pt x="173" y="188"/>
                </a:cubicBezTo>
                <a:cubicBezTo>
                  <a:pt x="174" y="189"/>
                  <a:pt x="176" y="189"/>
                  <a:pt x="177" y="189"/>
                </a:cubicBezTo>
                <a:close/>
                <a:moveTo>
                  <a:pt x="108" y="190"/>
                </a:moveTo>
                <a:cubicBezTo>
                  <a:pt x="108" y="191"/>
                  <a:pt x="109" y="192"/>
                  <a:pt x="108" y="193"/>
                </a:cubicBezTo>
                <a:cubicBezTo>
                  <a:pt x="107" y="193"/>
                  <a:pt x="107" y="193"/>
                  <a:pt x="107" y="193"/>
                </a:cubicBezTo>
                <a:cubicBezTo>
                  <a:pt x="107" y="192"/>
                  <a:pt x="106" y="190"/>
                  <a:pt x="108" y="190"/>
                </a:cubicBezTo>
                <a:close/>
                <a:moveTo>
                  <a:pt x="39" y="193"/>
                </a:moveTo>
                <a:cubicBezTo>
                  <a:pt x="38" y="193"/>
                  <a:pt x="37" y="192"/>
                  <a:pt x="38" y="191"/>
                </a:cubicBezTo>
                <a:cubicBezTo>
                  <a:pt x="39" y="193"/>
                  <a:pt x="39" y="193"/>
                  <a:pt x="39" y="193"/>
                </a:cubicBezTo>
                <a:close/>
                <a:moveTo>
                  <a:pt x="284" y="194"/>
                </a:moveTo>
                <a:cubicBezTo>
                  <a:pt x="282" y="194"/>
                  <a:pt x="282" y="194"/>
                  <a:pt x="282" y="194"/>
                </a:cubicBezTo>
                <a:cubicBezTo>
                  <a:pt x="283" y="194"/>
                  <a:pt x="284" y="192"/>
                  <a:pt x="284" y="194"/>
                </a:cubicBezTo>
                <a:close/>
                <a:moveTo>
                  <a:pt x="188" y="194"/>
                </a:moveTo>
                <a:cubicBezTo>
                  <a:pt x="195" y="195"/>
                  <a:pt x="195" y="195"/>
                  <a:pt x="195" y="195"/>
                </a:cubicBezTo>
                <a:cubicBezTo>
                  <a:pt x="188" y="194"/>
                  <a:pt x="188" y="194"/>
                  <a:pt x="188" y="194"/>
                </a:cubicBezTo>
                <a:close/>
                <a:moveTo>
                  <a:pt x="91" y="199"/>
                </a:moveTo>
                <a:cubicBezTo>
                  <a:pt x="89" y="202"/>
                  <a:pt x="89" y="202"/>
                  <a:pt x="89" y="202"/>
                </a:cubicBezTo>
                <a:cubicBezTo>
                  <a:pt x="87" y="200"/>
                  <a:pt x="87" y="200"/>
                  <a:pt x="87" y="200"/>
                </a:cubicBezTo>
                <a:cubicBezTo>
                  <a:pt x="87" y="200"/>
                  <a:pt x="88" y="199"/>
                  <a:pt x="88" y="200"/>
                </a:cubicBezTo>
                <a:cubicBezTo>
                  <a:pt x="89" y="200"/>
                  <a:pt x="89" y="200"/>
                  <a:pt x="89" y="200"/>
                </a:cubicBezTo>
                <a:cubicBezTo>
                  <a:pt x="90" y="200"/>
                  <a:pt x="89" y="197"/>
                  <a:pt x="91" y="199"/>
                </a:cubicBezTo>
                <a:close/>
                <a:moveTo>
                  <a:pt x="36" y="202"/>
                </a:moveTo>
                <a:cubicBezTo>
                  <a:pt x="36" y="202"/>
                  <a:pt x="37" y="202"/>
                  <a:pt x="38" y="202"/>
                </a:cubicBezTo>
                <a:cubicBezTo>
                  <a:pt x="38" y="203"/>
                  <a:pt x="39" y="204"/>
                  <a:pt x="39" y="206"/>
                </a:cubicBezTo>
                <a:cubicBezTo>
                  <a:pt x="39" y="207"/>
                  <a:pt x="38" y="207"/>
                  <a:pt x="37" y="208"/>
                </a:cubicBezTo>
                <a:cubicBezTo>
                  <a:pt x="38" y="210"/>
                  <a:pt x="38" y="213"/>
                  <a:pt x="36" y="214"/>
                </a:cubicBezTo>
                <a:cubicBezTo>
                  <a:pt x="33" y="215"/>
                  <a:pt x="30" y="220"/>
                  <a:pt x="26" y="217"/>
                </a:cubicBezTo>
                <a:cubicBezTo>
                  <a:pt x="26" y="214"/>
                  <a:pt x="32" y="211"/>
                  <a:pt x="27" y="209"/>
                </a:cubicBezTo>
                <a:cubicBezTo>
                  <a:pt x="29" y="208"/>
                  <a:pt x="26" y="206"/>
                  <a:pt x="28" y="205"/>
                </a:cubicBezTo>
                <a:cubicBezTo>
                  <a:pt x="29" y="206"/>
                  <a:pt x="31" y="206"/>
                  <a:pt x="32" y="205"/>
                </a:cubicBezTo>
                <a:cubicBezTo>
                  <a:pt x="32" y="205"/>
                  <a:pt x="32" y="205"/>
                  <a:pt x="32" y="205"/>
                </a:cubicBezTo>
                <a:cubicBezTo>
                  <a:pt x="31" y="204"/>
                  <a:pt x="32" y="203"/>
                  <a:pt x="32" y="202"/>
                </a:cubicBezTo>
                <a:cubicBezTo>
                  <a:pt x="34" y="203"/>
                  <a:pt x="35" y="200"/>
                  <a:pt x="36" y="202"/>
                </a:cubicBezTo>
                <a:close/>
                <a:moveTo>
                  <a:pt x="200" y="204"/>
                </a:moveTo>
                <a:cubicBezTo>
                  <a:pt x="200" y="206"/>
                  <a:pt x="200" y="206"/>
                  <a:pt x="200" y="206"/>
                </a:cubicBezTo>
                <a:cubicBezTo>
                  <a:pt x="198" y="202"/>
                  <a:pt x="198" y="202"/>
                  <a:pt x="198" y="202"/>
                </a:cubicBezTo>
                <a:cubicBezTo>
                  <a:pt x="198" y="203"/>
                  <a:pt x="199" y="204"/>
                  <a:pt x="200" y="204"/>
                </a:cubicBezTo>
                <a:close/>
                <a:moveTo>
                  <a:pt x="89" y="204"/>
                </a:moveTo>
                <a:cubicBezTo>
                  <a:pt x="87" y="204"/>
                  <a:pt x="87" y="204"/>
                  <a:pt x="87" y="204"/>
                </a:cubicBezTo>
                <a:cubicBezTo>
                  <a:pt x="89" y="204"/>
                  <a:pt x="89" y="204"/>
                  <a:pt x="89" y="204"/>
                </a:cubicBezTo>
                <a:cubicBezTo>
                  <a:pt x="89" y="204"/>
                  <a:pt x="89" y="204"/>
                  <a:pt x="89" y="204"/>
                </a:cubicBezTo>
                <a:close/>
                <a:moveTo>
                  <a:pt x="358" y="209"/>
                </a:moveTo>
                <a:cubicBezTo>
                  <a:pt x="357" y="204"/>
                  <a:pt x="357" y="204"/>
                  <a:pt x="357" y="204"/>
                </a:cubicBezTo>
                <a:cubicBezTo>
                  <a:pt x="359" y="204"/>
                  <a:pt x="357" y="207"/>
                  <a:pt x="358" y="209"/>
                </a:cubicBezTo>
                <a:close/>
                <a:moveTo>
                  <a:pt x="199" y="208"/>
                </a:moveTo>
                <a:cubicBezTo>
                  <a:pt x="197" y="212"/>
                  <a:pt x="197" y="212"/>
                  <a:pt x="197" y="212"/>
                </a:cubicBezTo>
                <a:cubicBezTo>
                  <a:pt x="199" y="208"/>
                  <a:pt x="199" y="208"/>
                  <a:pt x="199" y="208"/>
                </a:cubicBezTo>
                <a:close/>
                <a:moveTo>
                  <a:pt x="413" y="209"/>
                </a:moveTo>
                <a:cubicBezTo>
                  <a:pt x="413" y="210"/>
                  <a:pt x="413" y="211"/>
                  <a:pt x="412" y="211"/>
                </a:cubicBezTo>
                <a:cubicBezTo>
                  <a:pt x="412" y="210"/>
                  <a:pt x="412" y="209"/>
                  <a:pt x="413" y="209"/>
                </a:cubicBezTo>
                <a:close/>
                <a:moveTo>
                  <a:pt x="336" y="212"/>
                </a:moveTo>
                <a:cubicBezTo>
                  <a:pt x="336" y="212"/>
                  <a:pt x="336" y="212"/>
                  <a:pt x="335" y="213"/>
                </a:cubicBezTo>
                <a:cubicBezTo>
                  <a:pt x="334" y="213"/>
                  <a:pt x="334" y="212"/>
                  <a:pt x="334" y="211"/>
                </a:cubicBezTo>
                <a:cubicBezTo>
                  <a:pt x="334" y="210"/>
                  <a:pt x="335" y="211"/>
                  <a:pt x="336" y="212"/>
                </a:cubicBezTo>
                <a:close/>
                <a:moveTo>
                  <a:pt x="518" y="216"/>
                </a:moveTo>
                <a:cubicBezTo>
                  <a:pt x="519" y="213"/>
                  <a:pt x="519" y="213"/>
                  <a:pt x="519" y="213"/>
                </a:cubicBezTo>
                <a:cubicBezTo>
                  <a:pt x="519" y="213"/>
                  <a:pt x="519" y="213"/>
                  <a:pt x="519" y="213"/>
                </a:cubicBezTo>
                <a:cubicBezTo>
                  <a:pt x="518" y="216"/>
                  <a:pt x="518" y="216"/>
                  <a:pt x="518" y="216"/>
                </a:cubicBezTo>
                <a:close/>
                <a:moveTo>
                  <a:pt x="193" y="215"/>
                </a:moveTo>
                <a:cubicBezTo>
                  <a:pt x="193" y="214"/>
                  <a:pt x="193" y="214"/>
                  <a:pt x="193" y="214"/>
                </a:cubicBezTo>
                <a:cubicBezTo>
                  <a:pt x="194" y="214"/>
                  <a:pt x="194" y="214"/>
                  <a:pt x="194" y="214"/>
                </a:cubicBezTo>
                <a:cubicBezTo>
                  <a:pt x="193" y="215"/>
                  <a:pt x="193" y="215"/>
                  <a:pt x="193" y="215"/>
                </a:cubicBezTo>
                <a:close/>
                <a:moveTo>
                  <a:pt x="309" y="221"/>
                </a:moveTo>
                <a:cubicBezTo>
                  <a:pt x="310" y="224"/>
                  <a:pt x="314" y="224"/>
                  <a:pt x="315" y="225"/>
                </a:cubicBezTo>
                <a:cubicBezTo>
                  <a:pt x="312" y="228"/>
                  <a:pt x="311" y="224"/>
                  <a:pt x="309" y="224"/>
                </a:cubicBezTo>
                <a:cubicBezTo>
                  <a:pt x="310" y="222"/>
                  <a:pt x="308" y="221"/>
                  <a:pt x="310" y="220"/>
                </a:cubicBezTo>
                <a:cubicBezTo>
                  <a:pt x="308" y="217"/>
                  <a:pt x="308" y="217"/>
                  <a:pt x="308" y="217"/>
                </a:cubicBezTo>
                <a:cubicBezTo>
                  <a:pt x="308" y="219"/>
                  <a:pt x="312" y="219"/>
                  <a:pt x="309" y="221"/>
                </a:cubicBezTo>
                <a:close/>
                <a:moveTo>
                  <a:pt x="511" y="222"/>
                </a:moveTo>
                <a:cubicBezTo>
                  <a:pt x="511" y="221"/>
                  <a:pt x="513" y="219"/>
                  <a:pt x="515" y="217"/>
                </a:cubicBezTo>
                <a:cubicBezTo>
                  <a:pt x="514" y="218"/>
                  <a:pt x="513" y="221"/>
                  <a:pt x="511" y="222"/>
                </a:cubicBezTo>
                <a:close/>
                <a:moveTo>
                  <a:pt x="146" y="218"/>
                </a:moveTo>
                <a:cubicBezTo>
                  <a:pt x="147" y="218"/>
                  <a:pt x="147" y="218"/>
                  <a:pt x="147" y="218"/>
                </a:cubicBezTo>
                <a:cubicBezTo>
                  <a:pt x="147" y="221"/>
                  <a:pt x="147" y="221"/>
                  <a:pt x="147" y="221"/>
                </a:cubicBezTo>
                <a:cubicBezTo>
                  <a:pt x="146" y="221"/>
                  <a:pt x="146" y="221"/>
                  <a:pt x="146" y="221"/>
                </a:cubicBezTo>
                <a:cubicBezTo>
                  <a:pt x="146" y="218"/>
                  <a:pt x="146" y="218"/>
                  <a:pt x="146" y="218"/>
                </a:cubicBezTo>
                <a:close/>
                <a:moveTo>
                  <a:pt x="506" y="226"/>
                </a:moveTo>
                <a:cubicBezTo>
                  <a:pt x="505" y="228"/>
                  <a:pt x="508" y="229"/>
                  <a:pt x="508" y="230"/>
                </a:cubicBezTo>
                <a:cubicBezTo>
                  <a:pt x="507" y="232"/>
                  <a:pt x="501" y="232"/>
                  <a:pt x="503" y="237"/>
                </a:cubicBezTo>
                <a:cubicBezTo>
                  <a:pt x="500" y="236"/>
                  <a:pt x="497" y="232"/>
                  <a:pt x="494" y="236"/>
                </a:cubicBezTo>
                <a:cubicBezTo>
                  <a:pt x="493" y="238"/>
                  <a:pt x="496" y="237"/>
                  <a:pt x="497" y="238"/>
                </a:cubicBezTo>
                <a:cubicBezTo>
                  <a:pt x="495" y="241"/>
                  <a:pt x="495" y="241"/>
                  <a:pt x="495" y="241"/>
                </a:cubicBezTo>
                <a:cubicBezTo>
                  <a:pt x="495" y="238"/>
                  <a:pt x="489" y="235"/>
                  <a:pt x="494" y="233"/>
                </a:cubicBezTo>
                <a:cubicBezTo>
                  <a:pt x="493" y="232"/>
                  <a:pt x="493" y="232"/>
                  <a:pt x="493" y="232"/>
                </a:cubicBezTo>
                <a:cubicBezTo>
                  <a:pt x="493" y="232"/>
                  <a:pt x="494" y="232"/>
                  <a:pt x="495" y="232"/>
                </a:cubicBezTo>
                <a:cubicBezTo>
                  <a:pt x="497" y="231"/>
                  <a:pt x="493" y="229"/>
                  <a:pt x="495" y="227"/>
                </a:cubicBezTo>
                <a:cubicBezTo>
                  <a:pt x="496" y="224"/>
                  <a:pt x="493" y="223"/>
                  <a:pt x="494" y="221"/>
                </a:cubicBezTo>
                <a:cubicBezTo>
                  <a:pt x="497" y="222"/>
                  <a:pt x="501" y="230"/>
                  <a:pt x="506" y="226"/>
                </a:cubicBezTo>
                <a:close/>
                <a:moveTo>
                  <a:pt x="337" y="224"/>
                </a:moveTo>
                <a:cubicBezTo>
                  <a:pt x="336" y="223"/>
                  <a:pt x="336" y="222"/>
                  <a:pt x="337" y="221"/>
                </a:cubicBezTo>
                <a:cubicBezTo>
                  <a:pt x="337" y="221"/>
                  <a:pt x="337" y="221"/>
                  <a:pt x="337" y="221"/>
                </a:cubicBezTo>
                <a:cubicBezTo>
                  <a:pt x="337" y="224"/>
                  <a:pt x="337" y="224"/>
                  <a:pt x="337" y="224"/>
                </a:cubicBezTo>
                <a:close/>
                <a:moveTo>
                  <a:pt x="467" y="225"/>
                </a:moveTo>
                <a:cubicBezTo>
                  <a:pt x="467" y="226"/>
                  <a:pt x="467" y="228"/>
                  <a:pt x="466" y="228"/>
                </a:cubicBezTo>
                <a:cubicBezTo>
                  <a:pt x="465" y="227"/>
                  <a:pt x="465" y="227"/>
                  <a:pt x="465" y="227"/>
                </a:cubicBezTo>
                <a:cubicBezTo>
                  <a:pt x="466" y="226"/>
                  <a:pt x="466" y="226"/>
                  <a:pt x="466" y="226"/>
                </a:cubicBezTo>
                <a:cubicBezTo>
                  <a:pt x="465" y="226"/>
                  <a:pt x="465" y="225"/>
                  <a:pt x="466" y="224"/>
                </a:cubicBezTo>
                <a:cubicBezTo>
                  <a:pt x="466" y="224"/>
                  <a:pt x="467" y="225"/>
                  <a:pt x="467" y="225"/>
                </a:cubicBezTo>
                <a:close/>
                <a:moveTo>
                  <a:pt x="508" y="227"/>
                </a:moveTo>
                <a:cubicBezTo>
                  <a:pt x="508" y="224"/>
                  <a:pt x="508" y="224"/>
                  <a:pt x="508" y="224"/>
                </a:cubicBezTo>
                <a:cubicBezTo>
                  <a:pt x="509" y="224"/>
                  <a:pt x="509" y="224"/>
                  <a:pt x="509" y="224"/>
                </a:cubicBezTo>
                <a:cubicBezTo>
                  <a:pt x="508" y="227"/>
                  <a:pt x="508" y="227"/>
                  <a:pt x="508" y="227"/>
                </a:cubicBezTo>
                <a:close/>
                <a:moveTo>
                  <a:pt x="154" y="227"/>
                </a:moveTo>
                <a:cubicBezTo>
                  <a:pt x="154" y="228"/>
                  <a:pt x="154" y="228"/>
                  <a:pt x="154" y="228"/>
                </a:cubicBezTo>
                <a:cubicBezTo>
                  <a:pt x="151" y="226"/>
                  <a:pt x="151" y="226"/>
                  <a:pt x="151" y="226"/>
                </a:cubicBezTo>
                <a:cubicBezTo>
                  <a:pt x="152" y="227"/>
                  <a:pt x="154" y="226"/>
                  <a:pt x="154" y="227"/>
                </a:cubicBezTo>
                <a:close/>
                <a:moveTo>
                  <a:pt x="183" y="233"/>
                </a:moveTo>
                <a:cubicBezTo>
                  <a:pt x="186" y="232"/>
                  <a:pt x="184" y="228"/>
                  <a:pt x="187" y="226"/>
                </a:cubicBezTo>
                <a:cubicBezTo>
                  <a:pt x="186" y="229"/>
                  <a:pt x="187" y="233"/>
                  <a:pt x="183" y="233"/>
                </a:cubicBezTo>
                <a:close/>
                <a:moveTo>
                  <a:pt x="286" y="232"/>
                </a:moveTo>
                <a:cubicBezTo>
                  <a:pt x="286" y="233"/>
                  <a:pt x="284" y="233"/>
                  <a:pt x="285" y="234"/>
                </a:cubicBezTo>
                <a:cubicBezTo>
                  <a:pt x="284" y="234"/>
                  <a:pt x="284" y="235"/>
                  <a:pt x="283" y="236"/>
                </a:cubicBezTo>
                <a:cubicBezTo>
                  <a:pt x="284" y="236"/>
                  <a:pt x="284" y="236"/>
                  <a:pt x="284" y="236"/>
                </a:cubicBezTo>
                <a:cubicBezTo>
                  <a:pt x="283" y="237"/>
                  <a:pt x="283" y="237"/>
                  <a:pt x="283" y="238"/>
                </a:cubicBezTo>
                <a:cubicBezTo>
                  <a:pt x="282" y="237"/>
                  <a:pt x="281" y="238"/>
                  <a:pt x="281" y="236"/>
                </a:cubicBezTo>
                <a:cubicBezTo>
                  <a:pt x="282" y="236"/>
                  <a:pt x="282" y="236"/>
                  <a:pt x="282" y="236"/>
                </a:cubicBezTo>
                <a:cubicBezTo>
                  <a:pt x="281" y="235"/>
                  <a:pt x="281" y="235"/>
                  <a:pt x="281" y="235"/>
                </a:cubicBezTo>
                <a:cubicBezTo>
                  <a:pt x="282" y="234"/>
                  <a:pt x="284" y="230"/>
                  <a:pt x="286" y="232"/>
                </a:cubicBezTo>
                <a:close/>
                <a:moveTo>
                  <a:pt x="217" y="236"/>
                </a:moveTo>
                <a:cubicBezTo>
                  <a:pt x="217" y="237"/>
                  <a:pt x="217" y="239"/>
                  <a:pt x="216" y="240"/>
                </a:cubicBezTo>
                <a:cubicBezTo>
                  <a:pt x="217" y="240"/>
                  <a:pt x="217" y="240"/>
                  <a:pt x="217" y="241"/>
                </a:cubicBezTo>
                <a:cubicBezTo>
                  <a:pt x="216" y="240"/>
                  <a:pt x="214" y="241"/>
                  <a:pt x="213" y="241"/>
                </a:cubicBezTo>
                <a:cubicBezTo>
                  <a:pt x="211" y="241"/>
                  <a:pt x="211" y="244"/>
                  <a:pt x="212" y="245"/>
                </a:cubicBezTo>
                <a:cubicBezTo>
                  <a:pt x="211" y="245"/>
                  <a:pt x="210" y="244"/>
                  <a:pt x="209" y="245"/>
                </a:cubicBezTo>
                <a:cubicBezTo>
                  <a:pt x="213" y="247"/>
                  <a:pt x="213" y="252"/>
                  <a:pt x="218" y="253"/>
                </a:cubicBezTo>
                <a:cubicBezTo>
                  <a:pt x="214" y="257"/>
                  <a:pt x="222" y="258"/>
                  <a:pt x="219" y="262"/>
                </a:cubicBezTo>
                <a:cubicBezTo>
                  <a:pt x="220" y="263"/>
                  <a:pt x="219" y="264"/>
                  <a:pt x="221" y="265"/>
                </a:cubicBezTo>
                <a:cubicBezTo>
                  <a:pt x="221" y="264"/>
                  <a:pt x="222" y="264"/>
                  <a:pt x="222" y="264"/>
                </a:cubicBezTo>
                <a:cubicBezTo>
                  <a:pt x="222" y="265"/>
                  <a:pt x="223" y="265"/>
                  <a:pt x="223" y="265"/>
                </a:cubicBezTo>
                <a:cubicBezTo>
                  <a:pt x="223" y="265"/>
                  <a:pt x="222" y="266"/>
                  <a:pt x="222" y="266"/>
                </a:cubicBezTo>
                <a:cubicBezTo>
                  <a:pt x="226" y="267"/>
                  <a:pt x="222" y="273"/>
                  <a:pt x="226" y="276"/>
                </a:cubicBezTo>
                <a:cubicBezTo>
                  <a:pt x="222" y="277"/>
                  <a:pt x="216" y="278"/>
                  <a:pt x="212" y="274"/>
                </a:cubicBezTo>
                <a:cubicBezTo>
                  <a:pt x="209" y="275"/>
                  <a:pt x="210" y="272"/>
                  <a:pt x="209" y="270"/>
                </a:cubicBezTo>
                <a:cubicBezTo>
                  <a:pt x="209" y="268"/>
                  <a:pt x="209" y="268"/>
                  <a:pt x="209" y="268"/>
                </a:cubicBezTo>
                <a:cubicBezTo>
                  <a:pt x="211" y="267"/>
                  <a:pt x="208" y="262"/>
                  <a:pt x="212" y="262"/>
                </a:cubicBezTo>
                <a:cubicBezTo>
                  <a:pt x="212" y="261"/>
                  <a:pt x="210" y="262"/>
                  <a:pt x="210" y="261"/>
                </a:cubicBezTo>
                <a:cubicBezTo>
                  <a:pt x="208" y="256"/>
                  <a:pt x="201" y="254"/>
                  <a:pt x="201" y="248"/>
                </a:cubicBezTo>
                <a:cubicBezTo>
                  <a:pt x="198" y="247"/>
                  <a:pt x="198" y="243"/>
                  <a:pt x="200" y="241"/>
                </a:cubicBezTo>
                <a:cubicBezTo>
                  <a:pt x="205" y="239"/>
                  <a:pt x="208" y="233"/>
                  <a:pt x="214" y="235"/>
                </a:cubicBezTo>
                <a:cubicBezTo>
                  <a:pt x="215" y="234"/>
                  <a:pt x="217" y="235"/>
                  <a:pt x="217" y="236"/>
                </a:cubicBezTo>
                <a:close/>
                <a:moveTo>
                  <a:pt x="170" y="238"/>
                </a:moveTo>
                <a:cubicBezTo>
                  <a:pt x="170" y="239"/>
                  <a:pt x="171" y="239"/>
                  <a:pt x="171" y="239"/>
                </a:cubicBezTo>
                <a:cubicBezTo>
                  <a:pt x="171" y="240"/>
                  <a:pt x="168" y="241"/>
                  <a:pt x="170" y="242"/>
                </a:cubicBezTo>
                <a:cubicBezTo>
                  <a:pt x="169" y="243"/>
                  <a:pt x="168" y="242"/>
                  <a:pt x="168" y="243"/>
                </a:cubicBezTo>
                <a:cubicBezTo>
                  <a:pt x="171" y="247"/>
                  <a:pt x="176" y="249"/>
                  <a:pt x="180" y="252"/>
                </a:cubicBezTo>
                <a:cubicBezTo>
                  <a:pt x="182" y="252"/>
                  <a:pt x="183" y="254"/>
                  <a:pt x="184" y="256"/>
                </a:cubicBezTo>
                <a:cubicBezTo>
                  <a:pt x="185" y="259"/>
                  <a:pt x="182" y="260"/>
                  <a:pt x="180" y="261"/>
                </a:cubicBezTo>
                <a:cubicBezTo>
                  <a:pt x="176" y="259"/>
                  <a:pt x="172" y="261"/>
                  <a:pt x="168" y="259"/>
                </a:cubicBezTo>
                <a:cubicBezTo>
                  <a:pt x="168" y="258"/>
                  <a:pt x="167" y="258"/>
                  <a:pt x="167" y="257"/>
                </a:cubicBezTo>
                <a:cubicBezTo>
                  <a:pt x="165" y="259"/>
                  <a:pt x="164" y="256"/>
                  <a:pt x="163" y="257"/>
                </a:cubicBezTo>
                <a:cubicBezTo>
                  <a:pt x="158" y="256"/>
                  <a:pt x="154" y="257"/>
                  <a:pt x="152" y="261"/>
                </a:cubicBezTo>
                <a:cubicBezTo>
                  <a:pt x="150" y="260"/>
                  <a:pt x="147" y="260"/>
                  <a:pt x="145" y="261"/>
                </a:cubicBezTo>
                <a:cubicBezTo>
                  <a:pt x="147" y="263"/>
                  <a:pt x="144" y="262"/>
                  <a:pt x="144" y="264"/>
                </a:cubicBezTo>
                <a:cubicBezTo>
                  <a:pt x="143" y="263"/>
                  <a:pt x="141" y="264"/>
                  <a:pt x="140" y="264"/>
                </a:cubicBezTo>
                <a:cubicBezTo>
                  <a:pt x="139" y="263"/>
                  <a:pt x="140" y="262"/>
                  <a:pt x="141" y="262"/>
                </a:cubicBezTo>
                <a:cubicBezTo>
                  <a:pt x="142" y="262"/>
                  <a:pt x="143" y="262"/>
                  <a:pt x="143" y="261"/>
                </a:cubicBezTo>
                <a:cubicBezTo>
                  <a:pt x="143" y="262"/>
                  <a:pt x="144" y="262"/>
                  <a:pt x="144" y="262"/>
                </a:cubicBezTo>
                <a:cubicBezTo>
                  <a:pt x="145" y="261"/>
                  <a:pt x="145" y="261"/>
                  <a:pt x="145" y="261"/>
                </a:cubicBezTo>
                <a:cubicBezTo>
                  <a:pt x="143" y="260"/>
                  <a:pt x="142" y="257"/>
                  <a:pt x="141" y="255"/>
                </a:cubicBezTo>
                <a:cubicBezTo>
                  <a:pt x="141" y="254"/>
                  <a:pt x="142" y="253"/>
                  <a:pt x="141" y="252"/>
                </a:cubicBezTo>
                <a:cubicBezTo>
                  <a:pt x="144" y="252"/>
                  <a:pt x="142" y="249"/>
                  <a:pt x="144" y="248"/>
                </a:cubicBezTo>
                <a:cubicBezTo>
                  <a:pt x="143" y="247"/>
                  <a:pt x="143" y="247"/>
                  <a:pt x="143" y="247"/>
                </a:cubicBezTo>
                <a:cubicBezTo>
                  <a:pt x="144" y="247"/>
                  <a:pt x="144" y="246"/>
                  <a:pt x="144" y="245"/>
                </a:cubicBezTo>
                <a:cubicBezTo>
                  <a:pt x="144" y="246"/>
                  <a:pt x="145" y="246"/>
                  <a:pt x="145" y="246"/>
                </a:cubicBezTo>
                <a:cubicBezTo>
                  <a:pt x="145" y="242"/>
                  <a:pt x="149" y="241"/>
                  <a:pt x="150" y="238"/>
                </a:cubicBezTo>
                <a:cubicBezTo>
                  <a:pt x="151" y="238"/>
                  <a:pt x="151" y="238"/>
                  <a:pt x="151" y="238"/>
                </a:cubicBezTo>
                <a:cubicBezTo>
                  <a:pt x="151" y="238"/>
                  <a:pt x="152" y="238"/>
                  <a:pt x="152" y="238"/>
                </a:cubicBezTo>
                <a:cubicBezTo>
                  <a:pt x="151" y="238"/>
                  <a:pt x="152" y="240"/>
                  <a:pt x="153" y="240"/>
                </a:cubicBezTo>
                <a:cubicBezTo>
                  <a:pt x="157" y="241"/>
                  <a:pt x="157" y="241"/>
                  <a:pt x="157" y="241"/>
                </a:cubicBezTo>
                <a:cubicBezTo>
                  <a:pt x="154" y="243"/>
                  <a:pt x="154" y="243"/>
                  <a:pt x="154" y="243"/>
                </a:cubicBezTo>
                <a:cubicBezTo>
                  <a:pt x="158" y="242"/>
                  <a:pt x="156" y="248"/>
                  <a:pt x="160" y="247"/>
                </a:cubicBezTo>
                <a:cubicBezTo>
                  <a:pt x="162" y="245"/>
                  <a:pt x="164" y="244"/>
                  <a:pt x="167" y="244"/>
                </a:cubicBezTo>
                <a:cubicBezTo>
                  <a:pt x="167" y="243"/>
                  <a:pt x="166" y="242"/>
                  <a:pt x="166" y="242"/>
                </a:cubicBezTo>
                <a:cubicBezTo>
                  <a:pt x="165" y="243"/>
                  <a:pt x="163" y="243"/>
                  <a:pt x="162" y="243"/>
                </a:cubicBezTo>
                <a:cubicBezTo>
                  <a:pt x="159" y="240"/>
                  <a:pt x="159" y="240"/>
                  <a:pt x="159" y="240"/>
                </a:cubicBezTo>
                <a:cubicBezTo>
                  <a:pt x="162" y="238"/>
                  <a:pt x="167" y="239"/>
                  <a:pt x="169" y="236"/>
                </a:cubicBezTo>
                <a:cubicBezTo>
                  <a:pt x="170" y="235"/>
                  <a:pt x="172" y="236"/>
                  <a:pt x="173" y="235"/>
                </a:cubicBezTo>
                <a:cubicBezTo>
                  <a:pt x="170" y="238"/>
                  <a:pt x="170" y="238"/>
                  <a:pt x="170" y="238"/>
                </a:cubicBezTo>
                <a:close/>
                <a:moveTo>
                  <a:pt x="242" y="242"/>
                </a:moveTo>
                <a:cubicBezTo>
                  <a:pt x="242" y="243"/>
                  <a:pt x="242" y="244"/>
                  <a:pt x="241" y="245"/>
                </a:cubicBezTo>
                <a:cubicBezTo>
                  <a:pt x="239" y="245"/>
                  <a:pt x="237" y="244"/>
                  <a:pt x="236" y="244"/>
                </a:cubicBezTo>
                <a:cubicBezTo>
                  <a:pt x="236" y="239"/>
                  <a:pt x="236" y="239"/>
                  <a:pt x="236" y="239"/>
                </a:cubicBezTo>
                <a:cubicBezTo>
                  <a:pt x="237" y="240"/>
                  <a:pt x="237" y="240"/>
                  <a:pt x="237" y="240"/>
                </a:cubicBezTo>
                <a:cubicBezTo>
                  <a:pt x="238" y="238"/>
                  <a:pt x="238" y="238"/>
                  <a:pt x="238" y="238"/>
                </a:cubicBezTo>
                <a:cubicBezTo>
                  <a:pt x="239" y="239"/>
                  <a:pt x="240" y="238"/>
                  <a:pt x="240" y="238"/>
                </a:cubicBezTo>
                <a:cubicBezTo>
                  <a:pt x="242" y="238"/>
                  <a:pt x="242" y="236"/>
                  <a:pt x="240" y="236"/>
                </a:cubicBezTo>
                <a:cubicBezTo>
                  <a:pt x="241" y="237"/>
                  <a:pt x="242" y="240"/>
                  <a:pt x="242" y="242"/>
                </a:cubicBezTo>
                <a:close/>
                <a:moveTo>
                  <a:pt x="497" y="244"/>
                </a:moveTo>
                <a:cubicBezTo>
                  <a:pt x="498" y="243"/>
                  <a:pt x="498" y="243"/>
                  <a:pt x="498" y="243"/>
                </a:cubicBezTo>
                <a:cubicBezTo>
                  <a:pt x="502" y="246"/>
                  <a:pt x="503" y="250"/>
                  <a:pt x="503" y="255"/>
                </a:cubicBezTo>
                <a:cubicBezTo>
                  <a:pt x="502" y="255"/>
                  <a:pt x="502" y="256"/>
                  <a:pt x="501" y="257"/>
                </a:cubicBezTo>
                <a:cubicBezTo>
                  <a:pt x="504" y="260"/>
                  <a:pt x="500" y="265"/>
                  <a:pt x="504" y="268"/>
                </a:cubicBezTo>
                <a:cubicBezTo>
                  <a:pt x="503" y="269"/>
                  <a:pt x="504" y="271"/>
                  <a:pt x="502" y="272"/>
                </a:cubicBezTo>
                <a:cubicBezTo>
                  <a:pt x="501" y="271"/>
                  <a:pt x="503" y="268"/>
                  <a:pt x="500" y="268"/>
                </a:cubicBezTo>
                <a:cubicBezTo>
                  <a:pt x="501" y="270"/>
                  <a:pt x="498" y="270"/>
                  <a:pt x="499" y="273"/>
                </a:cubicBezTo>
                <a:cubicBezTo>
                  <a:pt x="498" y="271"/>
                  <a:pt x="498" y="271"/>
                  <a:pt x="498" y="271"/>
                </a:cubicBezTo>
                <a:cubicBezTo>
                  <a:pt x="498" y="276"/>
                  <a:pt x="493" y="272"/>
                  <a:pt x="491" y="273"/>
                </a:cubicBezTo>
                <a:cubicBezTo>
                  <a:pt x="492" y="275"/>
                  <a:pt x="492" y="275"/>
                  <a:pt x="492" y="275"/>
                </a:cubicBezTo>
                <a:cubicBezTo>
                  <a:pt x="490" y="275"/>
                  <a:pt x="490" y="282"/>
                  <a:pt x="487" y="277"/>
                </a:cubicBezTo>
                <a:cubicBezTo>
                  <a:pt x="487" y="277"/>
                  <a:pt x="487" y="276"/>
                  <a:pt x="487" y="276"/>
                </a:cubicBezTo>
                <a:cubicBezTo>
                  <a:pt x="486" y="276"/>
                  <a:pt x="486" y="276"/>
                  <a:pt x="486" y="276"/>
                </a:cubicBezTo>
                <a:cubicBezTo>
                  <a:pt x="486" y="275"/>
                  <a:pt x="486" y="275"/>
                  <a:pt x="486" y="275"/>
                </a:cubicBezTo>
                <a:cubicBezTo>
                  <a:pt x="487" y="276"/>
                  <a:pt x="487" y="276"/>
                  <a:pt x="487" y="276"/>
                </a:cubicBezTo>
                <a:cubicBezTo>
                  <a:pt x="488" y="274"/>
                  <a:pt x="488" y="274"/>
                  <a:pt x="488" y="274"/>
                </a:cubicBezTo>
                <a:cubicBezTo>
                  <a:pt x="487" y="273"/>
                  <a:pt x="486" y="273"/>
                  <a:pt x="485" y="273"/>
                </a:cubicBezTo>
                <a:cubicBezTo>
                  <a:pt x="484" y="276"/>
                  <a:pt x="481" y="275"/>
                  <a:pt x="479" y="276"/>
                </a:cubicBezTo>
                <a:cubicBezTo>
                  <a:pt x="479" y="276"/>
                  <a:pt x="479" y="276"/>
                  <a:pt x="479" y="276"/>
                </a:cubicBezTo>
                <a:cubicBezTo>
                  <a:pt x="478" y="276"/>
                  <a:pt x="477" y="277"/>
                  <a:pt x="478" y="278"/>
                </a:cubicBezTo>
                <a:cubicBezTo>
                  <a:pt x="476" y="276"/>
                  <a:pt x="475" y="278"/>
                  <a:pt x="474" y="278"/>
                </a:cubicBezTo>
                <a:cubicBezTo>
                  <a:pt x="475" y="279"/>
                  <a:pt x="476" y="280"/>
                  <a:pt x="477" y="280"/>
                </a:cubicBezTo>
                <a:cubicBezTo>
                  <a:pt x="477" y="280"/>
                  <a:pt x="477" y="280"/>
                  <a:pt x="476" y="281"/>
                </a:cubicBezTo>
                <a:cubicBezTo>
                  <a:pt x="480" y="282"/>
                  <a:pt x="475" y="285"/>
                  <a:pt x="478" y="288"/>
                </a:cubicBezTo>
                <a:cubicBezTo>
                  <a:pt x="477" y="289"/>
                  <a:pt x="476" y="289"/>
                  <a:pt x="476" y="290"/>
                </a:cubicBezTo>
                <a:cubicBezTo>
                  <a:pt x="476" y="290"/>
                  <a:pt x="476" y="289"/>
                  <a:pt x="475" y="288"/>
                </a:cubicBezTo>
                <a:cubicBezTo>
                  <a:pt x="475" y="288"/>
                  <a:pt x="475" y="289"/>
                  <a:pt x="475" y="290"/>
                </a:cubicBezTo>
                <a:cubicBezTo>
                  <a:pt x="474" y="289"/>
                  <a:pt x="472" y="286"/>
                  <a:pt x="474" y="285"/>
                </a:cubicBezTo>
                <a:cubicBezTo>
                  <a:pt x="474" y="284"/>
                  <a:pt x="474" y="283"/>
                  <a:pt x="473" y="282"/>
                </a:cubicBezTo>
                <a:cubicBezTo>
                  <a:pt x="472" y="281"/>
                  <a:pt x="472" y="281"/>
                  <a:pt x="472" y="281"/>
                </a:cubicBezTo>
                <a:cubicBezTo>
                  <a:pt x="472" y="282"/>
                  <a:pt x="472" y="282"/>
                  <a:pt x="472" y="282"/>
                </a:cubicBezTo>
                <a:cubicBezTo>
                  <a:pt x="472" y="283"/>
                  <a:pt x="472" y="283"/>
                  <a:pt x="472" y="283"/>
                </a:cubicBezTo>
                <a:cubicBezTo>
                  <a:pt x="471" y="283"/>
                  <a:pt x="471" y="283"/>
                  <a:pt x="471" y="283"/>
                </a:cubicBezTo>
                <a:cubicBezTo>
                  <a:pt x="470" y="279"/>
                  <a:pt x="476" y="280"/>
                  <a:pt x="474" y="276"/>
                </a:cubicBezTo>
                <a:cubicBezTo>
                  <a:pt x="476" y="274"/>
                  <a:pt x="478" y="273"/>
                  <a:pt x="479" y="271"/>
                </a:cubicBezTo>
                <a:cubicBezTo>
                  <a:pt x="482" y="271"/>
                  <a:pt x="484" y="269"/>
                  <a:pt x="487" y="270"/>
                </a:cubicBezTo>
                <a:cubicBezTo>
                  <a:pt x="487" y="270"/>
                  <a:pt x="488" y="269"/>
                  <a:pt x="488" y="268"/>
                </a:cubicBezTo>
                <a:cubicBezTo>
                  <a:pt x="488" y="266"/>
                  <a:pt x="489" y="263"/>
                  <a:pt x="490" y="261"/>
                </a:cubicBezTo>
                <a:cubicBezTo>
                  <a:pt x="489" y="262"/>
                  <a:pt x="490" y="262"/>
                  <a:pt x="490" y="263"/>
                </a:cubicBezTo>
                <a:cubicBezTo>
                  <a:pt x="490" y="265"/>
                  <a:pt x="492" y="263"/>
                  <a:pt x="493" y="263"/>
                </a:cubicBezTo>
                <a:cubicBezTo>
                  <a:pt x="496" y="260"/>
                  <a:pt x="496" y="256"/>
                  <a:pt x="497" y="252"/>
                </a:cubicBezTo>
                <a:cubicBezTo>
                  <a:pt x="497" y="251"/>
                  <a:pt x="496" y="249"/>
                  <a:pt x="496" y="248"/>
                </a:cubicBezTo>
                <a:cubicBezTo>
                  <a:pt x="495" y="248"/>
                  <a:pt x="495" y="248"/>
                  <a:pt x="495" y="248"/>
                </a:cubicBezTo>
                <a:cubicBezTo>
                  <a:pt x="496" y="246"/>
                  <a:pt x="495" y="245"/>
                  <a:pt x="496" y="242"/>
                </a:cubicBezTo>
                <a:cubicBezTo>
                  <a:pt x="496" y="243"/>
                  <a:pt x="497" y="244"/>
                  <a:pt x="497" y="244"/>
                </a:cubicBezTo>
                <a:close/>
                <a:moveTo>
                  <a:pt x="84" y="257"/>
                </a:moveTo>
                <a:cubicBezTo>
                  <a:pt x="83" y="260"/>
                  <a:pt x="83" y="260"/>
                  <a:pt x="83" y="260"/>
                </a:cubicBezTo>
                <a:cubicBezTo>
                  <a:pt x="82" y="259"/>
                  <a:pt x="80" y="256"/>
                  <a:pt x="83" y="255"/>
                </a:cubicBezTo>
                <a:cubicBezTo>
                  <a:pt x="84" y="254"/>
                  <a:pt x="84" y="256"/>
                  <a:pt x="84" y="257"/>
                </a:cubicBezTo>
                <a:close/>
                <a:moveTo>
                  <a:pt x="266" y="257"/>
                </a:moveTo>
                <a:cubicBezTo>
                  <a:pt x="266" y="258"/>
                  <a:pt x="265" y="258"/>
                  <a:pt x="265" y="258"/>
                </a:cubicBezTo>
                <a:cubicBezTo>
                  <a:pt x="264" y="258"/>
                  <a:pt x="264" y="258"/>
                  <a:pt x="264" y="258"/>
                </a:cubicBezTo>
                <a:cubicBezTo>
                  <a:pt x="263" y="258"/>
                  <a:pt x="265" y="258"/>
                  <a:pt x="266" y="257"/>
                </a:cubicBezTo>
                <a:close/>
                <a:moveTo>
                  <a:pt x="85" y="262"/>
                </a:moveTo>
                <a:cubicBezTo>
                  <a:pt x="84" y="264"/>
                  <a:pt x="85" y="266"/>
                  <a:pt x="85" y="269"/>
                </a:cubicBezTo>
                <a:cubicBezTo>
                  <a:pt x="82" y="270"/>
                  <a:pt x="82" y="270"/>
                  <a:pt x="82" y="270"/>
                </a:cubicBezTo>
                <a:cubicBezTo>
                  <a:pt x="82" y="267"/>
                  <a:pt x="79" y="263"/>
                  <a:pt x="83" y="261"/>
                </a:cubicBezTo>
                <a:cubicBezTo>
                  <a:pt x="84" y="261"/>
                  <a:pt x="84" y="262"/>
                  <a:pt x="85" y="262"/>
                </a:cubicBezTo>
                <a:close/>
                <a:moveTo>
                  <a:pt x="124" y="273"/>
                </a:moveTo>
                <a:cubicBezTo>
                  <a:pt x="127" y="273"/>
                  <a:pt x="127" y="273"/>
                  <a:pt x="127" y="273"/>
                </a:cubicBezTo>
                <a:cubicBezTo>
                  <a:pt x="124" y="273"/>
                  <a:pt x="124" y="273"/>
                  <a:pt x="124" y="273"/>
                </a:cubicBezTo>
                <a:close/>
                <a:moveTo>
                  <a:pt x="486" y="278"/>
                </a:moveTo>
                <a:cubicBezTo>
                  <a:pt x="486" y="278"/>
                  <a:pt x="485" y="279"/>
                  <a:pt x="485" y="280"/>
                </a:cubicBezTo>
                <a:cubicBezTo>
                  <a:pt x="484" y="280"/>
                  <a:pt x="484" y="279"/>
                  <a:pt x="483" y="279"/>
                </a:cubicBezTo>
                <a:cubicBezTo>
                  <a:pt x="482" y="280"/>
                  <a:pt x="481" y="280"/>
                  <a:pt x="481" y="281"/>
                </a:cubicBezTo>
                <a:cubicBezTo>
                  <a:pt x="482" y="282"/>
                  <a:pt x="482" y="282"/>
                  <a:pt x="482" y="282"/>
                </a:cubicBezTo>
                <a:cubicBezTo>
                  <a:pt x="480" y="283"/>
                  <a:pt x="480" y="280"/>
                  <a:pt x="479" y="280"/>
                </a:cubicBezTo>
                <a:cubicBezTo>
                  <a:pt x="479" y="276"/>
                  <a:pt x="483" y="279"/>
                  <a:pt x="484" y="276"/>
                </a:cubicBezTo>
                <a:cubicBezTo>
                  <a:pt x="485" y="277"/>
                  <a:pt x="486" y="277"/>
                  <a:pt x="486" y="278"/>
                </a:cubicBezTo>
                <a:close/>
                <a:moveTo>
                  <a:pt x="138" y="284"/>
                </a:moveTo>
                <a:cubicBezTo>
                  <a:pt x="135" y="286"/>
                  <a:pt x="133" y="283"/>
                  <a:pt x="130" y="284"/>
                </a:cubicBezTo>
                <a:cubicBezTo>
                  <a:pt x="131" y="283"/>
                  <a:pt x="131" y="283"/>
                  <a:pt x="131" y="283"/>
                </a:cubicBezTo>
                <a:cubicBezTo>
                  <a:pt x="133" y="284"/>
                  <a:pt x="136" y="283"/>
                  <a:pt x="138" y="284"/>
                </a:cubicBezTo>
                <a:close/>
                <a:moveTo>
                  <a:pt x="164" y="283"/>
                </a:moveTo>
                <a:cubicBezTo>
                  <a:pt x="164" y="285"/>
                  <a:pt x="162" y="285"/>
                  <a:pt x="160" y="286"/>
                </a:cubicBezTo>
                <a:cubicBezTo>
                  <a:pt x="159" y="286"/>
                  <a:pt x="158" y="286"/>
                  <a:pt x="158" y="285"/>
                </a:cubicBezTo>
                <a:cubicBezTo>
                  <a:pt x="159" y="283"/>
                  <a:pt x="162" y="284"/>
                  <a:pt x="164" y="283"/>
                </a:cubicBezTo>
                <a:close/>
                <a:moveTo>
                  <a:pt x="438" y="285"/>
                </a:moveTo>
                <a:cubicBezTo>
                  <a:pt x="437" y="285"/>
                  <a:pt x="437" y="285"/>
                  <a:pt x="437" y="285"/>
                </a:cubicBezTo>
                <a:cubicBezTo>
                  <a:pt x="438" y="284"/>
                  <a:pt x="438" y="283"/>
                  <a:pt x="437" y="283"/>
                </a:cubicBezTo>
                <a:cubicBezTo>
                  <a:pt x="438" y="283"/>
                  <a:pt x="438" y="283"/>
                  <a:pt x="438" y="283"/>
                </a:cubicBezTo>
                <a:cubicBezTo>
                  <a:pt x="438" y="285"/>
                  <a:pt x="438" y="285"/>
                  <a:pt x="438" y="285"/>
                </a:cubicBezTo>
                <a:close/>
                <a:moveTo>
                  <a:pt x="443" y="292"/>
                </a:moveTo>
                <a:cubicBezTo>
                  <a:pt x="443" y="293"/>
                  <a:pt x="443" y="293"/>
                  <a:pt x="443" y="293"/>
                </a:cubicBezTo>
                <a:cubicBezTo>
                  <a:pt x="442" y="293"/>
                  <a:pt x="441" y="292"/>
                  <a:pt x="442" y="291"/>
                </a:cubicBezTo>
                <a:cubicBezTo>
                  <a:pt x="442" y="291"/>
                  <a:pt x="442" y="291"/>
                  <a:pt x="443" y="292"/>
                </a:cubicBezTo>
                <a:close/>
                <a:moveTo>
                  <a:pt x="432" y="300"/>
                </a:moveTo>
                <a:cubicBezTo>
                  <a:pt x="432" y="301"/>
                  <a:pt x="432" y="302"/>
                  <a:pt x="431" y="302"/>
                </a:cubicBezTo>
                <a:cubicBezTo>
                  <a:pt x="430" y="300"/>
                  <a:pt x="430" y="300"/>
                  <a:pt x="430" y="300"/>
                </a:cubicBezTo>
                <a:cubicBezTo>
                  <a:pt x="431" y="300"/>
                  <a:pt x="431" y="300"/>
                  <a:pt x="432" y="300"/>
                </a:cubicBezTo>
                <a:close/>
                <a:moveTo>
                  <a:pt x="420" y="302"/>
                </a:moveTo>
                <a:cubicBezTo>
                  <a:pt x="419" y="303"/>
                  <a:pt x="418" y="302"/>
                  <a:pt x="417" y="301"/>
                </a:cubicBezTo>
                <a:cubicBezTo>
                  <a:pt x="417" y="301"/>
                  <a:pt x="417" y="301"/>
                  <a:pt x="417" y="301"/>
                </a:cubicBezTo>
                <a:cubicBezTo>
                  <a:pt x="418" y="301"/>
                  <a:pt x="418" y="302"/>
                  <a:pt x="419" y="302"/>
                </a:cubicBezTo>
                <a:cubicBezTo>
                  <a:pt x="420" y="302"/>
                  <a:pt x="419" y="300"/>
                  <a:pt x="420" y="300"/>
                </a:cubicBezTo>
                <a:cubicBezTo>
                  <a:pt x="420" y="302"/>
                  <a:pt x="420" y="302"/>
                  <a:pt x="420" y="302"/>
                </a:cubicBezTo>
                <a:close/>
                <a:moveTo>
                  <a:pt x="418" y="336"/>
                </a:moveTo>
                <a:cubicBezTo>
                  <a:pt x="417" y="338"/>
                  <a:pt x="417" y="341"/>
                  <a:pt x="414" y="342"/>
                </a:cubicBezTo>
                <a:cubicBezTo>
                  <a:pt x="413" y="341"/>
                  <a:pt x="411" y="342"/>
                  <a:pt x="411" y="339"/>
                </a:cubicBezTo>
                <a:cubicBezTo>
                  <a:pt x="411" y="336"/>
                  <a:pt x="415" y="336"/>
                  <a:pt x="418" y="336"/>
                </a:cubicBezTo>
                <a:close/>
                <a:moveTo>
                  <a:pt x="233" y="363"/>
                </a:moveTo>
                <a:cubicBezTo>
                  <a:pt x="233" y="363"/>
                  <a:pt x="233" y="363"/>
                  <a:pt x="234" y="363"/>
                </a:cubicBezTo>
                <a:cubicBezTo>
                  <a:pt x="234" y="363"/>
                  <a:pt x="233" y="365"/>
                  <a:pt x="232" y="364"/>
                </a:cubicBezTo>
                <a:cubicBezTo>
                  <a:pt x="232" y="363"/>
                  <a:pt x="232" y="363"/>
                  <a:pt x="232" y="363"/>
                </a:cubicBezTo>
                <a:cubicBezTo>
                  <a:pt x="232" y="363"/>
                  <a:pt x="232" y="363"/>
                  <a:pt x="233" y="363"/>
                </a:cubicBezTo>
                <a:close/>
                <a:moveTo>
                  <a:pt x="72" y="372"/>
                </a:moveTo>
                <a:cubicBezTo>
                  <a:pt x="71" y="373"/>
                  <a:pt x="71" y="373"/>
                  <a:pt x="71" y="373"/>
                </a:cubicBezTo>
                <a:cubicBezTo>
                  <a:pt x="71" y="373"/>
                  <a:pt x="71" y="373"/>
                  <a:pt x="71" y="373"/>
                </a:cubicBezTo>
                <a:cubicBezTo>
                  <a:pt x="71" y="370"/>
                  <a:pt x="71" y="370"/>
                  <a:pt x="71" y="370"/>
                </a:cubicBezTo>
                <a:cubicBezTo>
                  <a:pt x="71" y="370"/>
                  <a:pt x="71" y="370"/>
                  <a:pt x="71" y="370"/>
                </a:cubicBezTo>
                <a:cubicBezTo>
                  <a:pt x="71" y="371"/>
                  <a:pt x="71" y="372"/>
                  <a:pt x="72" y="372"/>
                </a:cubicBezTo>
                <a:close/>
                <a:moveTo>
                  <a:pt x="471" y="375"/>
                </a:moveTo>
                <a:cubicBezTo>
                  <a:pt x="471" y="377"/>
                  <a:pt x="474" y="380"/>
                  <a:pt x="471" y="382"/>
                </a:cubicBezTo>
                <a:cubicBezTo>
                  <a:pt x="471" y="381"/>
                  <a:pt x="471" y="381"/>
                  <a:pt x="470" y="381"/>
                </a:cubicBezTo>
                <a:cubicBezTo>
                  <a:pt x="469" y="381"/>
                  <a:pt x="468" y="383"/>
                  <a:pt x="470" y="384"/>
                </a:cubicBezTo>
                <a:cubicBezTo>
                  <a:pt x="470" y="385"/>
                  <a:pt x="470" y="385"/>
                  <a:pt x="469" y="386"/>
                </a:cubicBezTo>
                <a:cubicBezTo>
                  <a:pt x="469" y="386"/>
                  <a:pt x="468" y="385"/>
                  <a:pt x="468" y="385"/>
                </a:cubicBezTo>
                <a:cubicBezTo>
                  <a:pt x="467" y="386"/>
                  <a:pt x="466" y="385"/>
                  <a:pt x="466" y="385"/>
                </a:cubicBezTo>
                <a:cubicBezTo>
                  <a:pt x="462" y="383"/>
                  <a:pt x="467" y="379"/>
                  <a:pt x="463" y="379"/>
                </a:cubicBezTo>
                <a:cubicBezTo>
                  <a:pt x="462" y="379"/>
                  <a:pt x="460" y="381"/>
                  <a:pt x="459" y="379"/>
                </a:cubicBezTo>
                <a:cubicBezTo>
                  <a:pt x="459" y="379"/>
                  <a:pt x="458" y="380"/>
                  <a:pt x="458" y="381"/>
                </a:cubicBezTo>
                <a:cubicBezTo>
                  <a:pt x="458" y="381"/>
                  <a:pt x="458" y="381"/>
                  <a:pt x="458" y="381"/>
                </a:cubicBezTo>
                <a:cubicBezTo>
                  <a:pt x="457" y="377"/>
                  <a:pt x="462" y="379"/>
                  <a:pt x="462" y="376"/>
                </a:cubicBezTo>
                <a:cubicBezTo>
                  <a:pt x="462" y="379"/>
                  <a:pt x="465" y="377"/>
                  <a:pt x="467" y="376"/>
                </a:cubicBezTo>
                <a:cubicBezTo>
                  <a:pt x="467" y="375"/>
                  <a:pt x="467" y="375"/>
                  <a:pt x="467" y="375"/>
                </a:cubicBezTo>
                <a:cubicBezTo>
                  <a:pt x="468" y="376"/>
                  <a:pt x="469" y="374"/>
                  <a:pt x="468" y="373"/>
                </a:cubicBezTo>
                <a:cubicBezTo>
                  <a:pt x="470" y="373"/>
                  <a:pt x="471" y="374"/>
                  <a:pt x="471" y="375"/>
                </a:cubicBezTo>
                <a:close/>
                <a:moveTo>
                  <a:pt x="448" y="388"/>
                </a:moveTo>
                <a:cubicBezTo>
                  <a:pt x="447" y="389"/>
                  <a:pt x="445" y="388"/>
                  <a:pt x="445" y="390"/>
                </a:cubicBezTo>
                <a:cubicBezTo>
                  <a:pt x="445" y="390"/>
                  <a:pt x="445" y="390"/>
                  <a:pt x="445" y="390"/>
                </a:cubicBezTo>
                <a:cubicBezTo>
                  <a:pt x="444" y="391"/>
                  <a:pt x="444" y="391"/>
                  <a:pt x="444" y="391"/>
                </a:cubicBezTo>
                <a:cubicBezTo>
                  <a:pt x="444" y="391"/>
                  <a:pt x="443" y="391"/>
                  <a:pt x="443" y="391"/>
                </a:cubicBezTo>
                <a:cubicBezTo>
                  <a:pt x="443" y="392"/>
                  <a:pt x="442" y="393"/>
                  <a:pt x="442" y="395"/>
                </a:cubicBezTo>
                <a:cubicBezTo>
                  <a:pt x="443" y="396"/>
                  <a:pt x="445" y="398"/>
                  <a:pt x="443" y="399"/>
                </a:cubicBezTo>
                <a:cubicBezTo>
                  <a:pt x="447" y="402"/>
                  <a:pt x="447" y="402"/>
                  <a:pt x="447" y="402"/>
                </a:cubicBezTo>
                <a:cubicBezTo>
                  <a:pt x="441" y="402"/>
                  <a:pt x="442" y="409"/>
                  <a:pt x="439" y="412"/>
                </a:cubicBezTo>
                <a:cubicBezTo>
                  <a:pt x="440" y="415"/>
                  <a:pt x="436" y="416"/>
                  <a:pt x="438" y="419"/>
                </a:cubicBezTo>
                <a:cubicBezTo>
                  <a:pt x="438" y="418"/>
                  <a:pt x="438" y="418"/>
                  <a:pt x="438" y="418"/>
                </a:cubicBezTo>
                <a:cubicBezTo>
                  <a:pt x="433" y="423"/>
                  <a:pt x="430" y="412"/>
                  <a:pt x="425" y="418"/>
                </a:cubicBezTo>
                <a:cubicBezTo>
                  <a:pt x="424" y="417"/>
                  <a:pt x="425" y="416"/>
                  <a:pt x="424" y="415"/>
                </a:cubicBezTo>
                <a:cubicBezTo>
                  <a:pt x="423" y="417"/>
                  <a:pt x="421" y="416"/>
                  <a:pt x="419" y="415"/>
                </a:cubicBezTo>
                <a:cubicBezTo>
                  <a:pt x="420" y="414"/>
                  <a:pt x="418" y="412"/>
                  <a:pt x="419" y="411"/>
                </a:cubicBezTo>
                <a:cubicBezTo>
                  <a:pt x="418" y="410"/>
                  <a:pt x="418" y="410"/>
                  <a:pt x="418" y="410"/>
                </a:cubicBezTo>
                <a:cubicBezTo>
                  <a:pt x="418" y="410"/>
                  <a:pt x="418" y="410"/>
                  <a:pt x="418" y="410"/>
                </a:cubicBezTo>
                <a:cubicBezTo>
                  <a:pt x="416" y="408"/>
                  <a:pt x="414" y="403"/>
                  <a:pt x="416" y="400"/>
                </a:cubicBezTo>
                <a:cubicBezTo>
                  <a:pt x="420" y="400"/>
                  <a:pt x="424" y="402"/>
                  <a:pt x="424" y="397"/>
                </a:cubicBezTo>
                <a:cubicBezTo>
                  <a:pt x="430" y="397"/>
                  <a:pt x="430" y="389"/>
                  <a:pt x="436" y="389"/>
                </a:cubicBezTo>
                <a:cubicBezTo>
                  <a:pt x="435" y="388"/>
                  <a:pt x="435" y="388"/>
                  <a:pt x="435" y="388"/>
                </a:cubicBezTo>
                <a:cubicBezTo>
                  <a:pt x="440" y="388"/>
                  <a:pt x="439" y="379"/>
                  <a:pt x="443" y="384"/>
                </a:cubicBezTo>
                <a:cubicBezTo>
                  <a:pt x="443" y="387"/>
                  <a:pt x="446" y="387"/>
                  <a:pt x="448" y="388"/>
                </a:cubicBezTo>
                <a:close/>
                <a:moveTo>
                  <a:pt x="379" y="391"/>
                </a:moveTo>
                <a:cubicBezTo>
                  <a:pt x="383" y="393"/>
                  <a:pt x="385" y="398"/>
                  <a:pt x="389" y="399"/>
                </a:cubicBezTo>
                <a:cubicBezTo>
                  <a:pt x="390" y="400"/>
                  <a:pt x="390" y="400"/>
                  <a:pt x="390" y="400"/>
                </a:cubicBezTo>
                <a:cubicBezTo>
                  <a:pt x="391" y="400"/>
                  <a:pt x="391" y="399"/>
                  <a:pt x="391" y="399"/>
                </a:cubicBezTo>
                <a:cubicBezTo>
                  <a:pt x="391" y="400"/>
                  <a:pt x="391" y="400"/>
                  <a:pt x="391" y="400"/>
                </a:cubicBezTo>
                <a:cubicBezTo>
                  <a:pt x="393" y="402"/>
                  <a:pt x="393" y="402"/>
                  <a:pt x="393" y="402"/>
                </a:cubicBezTo>
                <a:cubicBezTo>
                  <a:pt x="393" y="401"/>
                  <a:pt x="395" y="403"/>
                  <a:pt x="395" y="403"/>
                </a:cubicBezTo>
                <a:cubicBezTo>
                  <a:pt x="396" y="404"/>
                  <a:pt x="395" y="405"/>
                  <a:pt x="396" y="405"/>
                </a:cubicBezTo>
                <a:cubicBezTo>
                  <a:pt x="398" y="405"/>
                  <a:pt x="398" y="405"/>
                  <a:pt x="398" y="405"/>
                </a:cubicBezTo>
                <a:cubicBezTo>
                  <a:pt x="398" y="406"/>
                  <a:pt x="398" y="406"/>
                  <a:pt x="398" y="406"/>
                </a:cubicBezTo>
                <a:cubicBezTo>
                  <a:pt x="397" y="406"/>
                  <a:pt x="397" y="407"/>
                  <a:pt x="397" y="407"/>
                </a:cubicBezTo>
                <a:cubicBezTo>
                  <a:pt x="397" y="407"/>
                  <a:pt x="397" y="407"/>
                  <a:pt x="397" y="408"/>
                </a:cubicBezTo>
                <a:cubicBezTo>
                  <a:pt x="397" y="409"/>
                  <a:pt x="397" y="409"/>
                  <a:pt x="397" y="409"/>
                </a:cubicBezTo>
                <a:cubicBezTo>
                  <a:pt x="401" y="409"/>
                  <a:pt x="399" y="414"/>
                  <a:pt x="403" y="414"/>
                </a:cubicBezTo>
                <a:cubicBezTo>
                  <a:pt x="407" y="417"/>
                  <a:pt x="403" y="421"/>
                  <a:pt x="404" y="425"/>
                </a:cubicBezTo>
                <a:cubicBezTo>
                  <a:pt x="404" y="425"/>
                  <a:pt x="403" y="425"/>
                  <a:pt x="403" y="424"/>
                </a:cubicBezTo>
                <a:cubicBezTo>
                  <a:pt x="403" y="424"/>
                  <a:pt x="402" y="425"/>
                  <a:pt x="402" y="425"/>
                </a:cubicBezTo>
                <a:cubicBezTo>
                  <a:pt x="401" y="425"/>
                  <a:pt x="401" y="424"/>
                  <a:pt x="400" y="425"/>
                </a:cubicBezTo>
                <a:cubicBezTo>
                  <a:pt x="395" y="420"/>
                  <a:pt x="387" y="416"/>
                  <a:pt x="387" y="409"/>
                </a:cubicBezTo>
                <a:cubicBezTo>
                  <a:pt x="386" y="406"/>
                  <a:pt x="381" y="405"/>
                  <a:pt x="382" y="401"/>
                </a:cubicBezTo>
                <a:cubicBezTo>
                  <a:pt x="378" y="397"/>
                  <a:pt x="375" y="392"/>
                  <a:pt x="370" y="389"/>
                </a:cubicBezTo>
                <a:cubicBezTo>
                  <a:pt x="370" y="389"/>
                  <a:pt x="370" y="388"/>
                  <a:pt x="370" y="387"/>
                </a:cubicBezTo>
                <a:cubicBezTo>
                  <a:pt x="372" y="387"/>
                  <a:pt x="374" y="389"/>
                  <a:pt x="377" y="388"/>
                </a:cubicBezTo>
                <a:cubicBezTo>
                  <a:pt x="379" y="391"/>
                  <a:pt x="379" y="391"/>
                  <a:pt x="379" y="391"/>
                </a:cubicBezTo>
                <a:close/>
                <a:moveTo>
                  <a:pt x="480" y="401"/>
                </a:moveTo>
                <a:cubicBezTo>
                  <a:pt x="481" y="402"/>
                  <a:pt x="479" y="402"/>
                  <a:pt x="478" y="403"/>
                </a:cubicBezTo>
                <a:cubicBezTo>
                  <a:pt x="479" y="405"/>
                  <a:pt x="479" y="405"/>
                  <a:pt x="479" y="405"/>
                </a:cubicBezTo>
                <a:cubicBezTo>
                  <a:pt x="479" y="405"/>
                  <a:pt x="477" y="404"/>
                  <a:pt x="477" y="405"/>
                </a:cubicBezTo>
                <a:cubicBezTo>
                  <a:pt x="477" y="407"/>
                  <a:pt x="477" y="407"/>
                  <a:pt x="477" y="407"/>
                </a:cubicBezTo>
                <a:cubicBezTo>
                  <a:pt x="476" y="406"/>
                  <a:pt x="476" y="406"/>
                  <a:pt x="476" y="406"/>
                </a:cubicBezTo>
                <a:cubicBezTo>
                  <a:pt x="477" y="404"/>
                  <a:pt x="475" y="402"/>
                  <a:pt x="476" y="399"/>
                </a:cubicBezTo>
                <a:cubicBezTo>
                  <a:pt x="478" y="402"/>
                  <a:pt x="478" y="402"/>
                  <a:pt x="478" y="402"/>
                </a:cubicBezTo>
                <a:cubicBezTo>
                  <a:pt x="480" y="401"/>
                  <a:pt x="480" y="401"/>
                  <a:pt x="480" y="401"/>
                </a:cubicBezTo>
                <a:close/>
                <a:moveTo>
                  <a:pt x="467" y="403"/>
                </a:moveTo>
                <a:cubicBezTo>
                  <a:pt x="465" y="407"/>
                  <a:pt x="461" y="402"/>
                  <a:pt x="458" y="405"/>
                </a:cubicBezTo>
                <a:cubicBezTo>
                  <a:pt x="456" y="403"/>
                  <a:pt x="454" y="406"/>
                  <a:pt x="452" y="404"/>
                </a:cubicBezTo>
                <a:cubicBezTo>
                  <a:pt x="451" y="405"/>
                  <a:pt x="450" y="406"/>
                  <a:pt x="451" y="408"/>
                </a:cubicBezTo>
                <a:cubicBezTo>
                  <a:pt x="453" y="409"/>
                  <a:pt x="452" y="412"/>
                  <a:pt x="455" y="411"/>
                </a:cubicBezTo>
                <a:cubicBezTo>
                  <a:pt x="456" y="408"/>
                  <a:pt x="460" y="408"/>
                  <a:pt x="463" y="409"/>
                </a:cubicBezTo>
                <a:cubicBezTo>
                  <a:pt x="462" y="409"/>
                  <a:pt x="462" y="409"/>
                  <a:pt x="462" y="409"/>
                </a:cubicBezTo>
                <a:cubicBezTo>
                  <a:pt x="461" y="409"/>
                  <a:pt x="461" y="409"/>
                  <a:pt x="461" y="409"/>
                </a:cubicBezTo>
                <a:cubicBezTo>
                  <a:pt x="460" y="410"/>
                  <a:pt x="458" y="411"/>
                  <a:pt x="456" y="413"/>
                </a:cubicBezTo>
                <a:cubicBezTo>
                  <a:pt x="459" y="415"/>
                  <a:pt x="456" y="420"/>
                  <a:pt x="461" y="420"/>
                </a:cubicBezTo>
                <a:cubicBezTo>
                  <a:pt x="460" y="421"/>
                  <a:pt x="458" y="421"/>
                  <a:pt x="457" y="422"/>
                </a:cubicBezTo>
                <a:cubicBezTo>
                  <a:pt x="457" y="420"/>
                  <a:pt x="452" y="419"/>
                  <a:pt x="455" y="416"/>
                </a:cubicBezTo>
                <a:cubicBezTo>
                  <a:pt x="454" y="416"/>
                  <a:pt x="454" y="415"/>
                  <a:pt x="453" y="415"/>
                </a:cubicBezTo>
                <a:cubicBezTo>
                  <a:pt x="452" y="415"/>
                  <a:pt x="452" y="416"/>
                  <a:pt x="452" y="417"/>
                </a:cubicBezTo>
                <a:cubicBezTo>
                  <a:pt x="452" y="419"/>
                  <a:pt x="452" y="422"/>
                  <a:pt x="452" y="424"/>
                </a:cubicBezTo>
                <a:cubicBezTo>
                  <a:pt x="451" y="425"/>
                  <a:pt x="450" y="424"/>
                  <a:pt x="449" y="425"/>
                </a:cubicBezTo>
                <a:cubicBezTo>
                  <a:pt x="448" y="422"/>
                  <a:pt x="451" y="418"/>
                  <a:pt x="447" y="417"/>
                </a:cubicBezTo>
                <a:cubicBezTo>
                  <a:pt x="447" y="414"/>
                  <a:pt x="449" y="412"/>
                  <a:pt x="449" y="409"/>
                </a:cubicBezTo>
                <a:cubicBezTo>
                  <a:pt x="451" y="409"/>
                  <a:pt x="449" y="406"/>
                  <a:pt x="451" y="405"/>
                </a:cubicBezTo>
                <a:cubicBezTo>
                  <a:pt x="453" y="405"/>
                  <a:pt x="454" y="400"/>
                  <a:pt x="456" y="403"/>
                </a:cubicBezTo>
                <a:cubicBezTo>
                  <a:pt x="459" y="402"/>
                  <a:pt x="460" y="405"/>
                  <a:pt x="462" y="403"/>
                </a:cubicBezTo>
                <a:cubicBezTo>
                  <a:pt x="462" y="404"/>
                  <a:pt x="464" y="404"/>
                  <a:pt x="465" y="403"/>
                </a:cubicBezTo>
                <a:cubicBezTo>
                  <a:pt x="467" y="401"/>
                  <a:pt x="467" y="401"/>
                  <a:pt x="467" y="401"/>
                </a:cubicBezTo>
                <a:cubicBezTo>
                  <a:pt x="469" y="401"/>
                  <a:pt x="467" y="402"/>
                  <a:pt x="467" y="403"/>
                </a:cubicBezTo>
                <a:close/>
                <a:moveTo>
                  <a:pt x="378" y="403"/>
                </a:moveTo>
                <a:cubicBezTo>
                  <a:pt x="377" y="402"/>
                  <a:pt x="377" y="402"/>
                  <a:pt x="377" y="402"/>
                </a:cubicBezTo>
                <a:cubicBezTo>
                  <a:pt x="377" y="401"/>
                  <a:pt x="377" y="401"/>
                  <a:pt x="377" y="401"/>
                </a:cubicBezTo>
                <a:cubicBezTo>
                  <a:pt x="378" y="402"/>
                  <a:pt x="379" y="402"/>
                  <a:pt x="378" y="403"/>
                </a:cubicBezTo>
                <a:close/>
                <a:moveTo>
                  <a:pt x="488" y="407"/>
                </a:moveTo>
                <a:cubicBezTo>
                  <a:pt x="486" y="407"/>
                  <a:pt x="486" y="407"/>
                  <a:pt x="486" y="407"/>
                </a:cubicBezTo>
                <a:cubicBezTo>
                  <a:pt x="487" y="406"/>
                  <a:pt x="488" y="406"/>
                  <a:pt x="488" y="406"/>
                </a:cubicBezTo>
                <a:cubicBezTo>
                  <a:pt x="488" y="407"/>
                  <a:pt x="488" y="407"/>
                  <a:pt x="488" y="407"/>
                </a:cubicBezTo>
                <a:close/>
                <a:moveTo>
                  <a:pt x="498" y="409"/>
                </a:moveTo>
                <a:cubicBezTo>
                  <a:pt x="498" y="411"/>
                  <a:pt x="496" y="416"/>
                  <a:pt x="500" y="417"/>
                </a:cubicBezTo>
                <a:cubicBezTo>
                  <a:pt x="502" y="418"/>
                  <a:pt x="502" y="418"/>
                  <a:pt x="502" y="418"/>
                </a:cubicBezTo>
                <a:cubicBezTo>
                  <a:pt x="503" y="414"/>
                  <a:pt x="508" y="415"/>
                  <a:pt x="509" y="411"/>
                </a:cubicBezTo>
                <a:cubicBezTo>
                  <a:pt x="518" y="414"/>
                  <a:pt x="528" y="416"/>
                  <a:pt x="536" y="422"/>
                </a:cubicBezTo>
                <a:cubicBezTo>
                  <a:pt x="535" y="426"/>
                  <a:pt x="539" y="424"/>
                  <a:pt x="540" y="426"/>
                </a:cubicBezTo>
                <a:cubicBezTo>
                  <a:pt x="541" y="426"/>
                  <a:pt x="542" y="426"/>
                  <a:pt x="542" y="427"/>
                </a:cubicBezTo>
                <a:cubicBezTo>
                  <a:pt x="543" y="429"/>
                  <a:pt x="540" y="428"/>
                  <a:pt x="540" y="429"/>
                </a:cubicBezTo>
                <a:cubicBezTo>
                  <a:pt x="541" y="432"/>
                  <a:pt x="544" y="433"/>
                  <a:pt x="545" y="437"/>
                </a:cubicBezTo>
                <a:cubicBezTo>
                  <a:pt x="547" y="437"/>
                  <a:pt x="547" y="437"/>
                  <a:pt x="547" y="437"/>
                </a:cubicBezTo>
                <a:cubicBezTo>
                  <a:pt x="547" y="437"/>
                  <a:pt x="546" y="437"/>
                  <a:pt x="546" y="438"/>
                </a:cubicBezTo>
                <a:cubicBezTo>
                  <a:pt x="549" y="438"/>
                  <a:pt x="548" y="441"/>
                  <a:pt x="551" y="442"/>
                </a:cubicBezTo>
                <a:cubicBezTo>
                  <a:pt x="546" y="439"/>
                  <a:pt x="540" y="441"/>
                  <a:pt x="538" y="435"/>
                </a:cubicBezTo>
                <a:cubicBezTo>
                  <a:pt x="536" y="433"/>
                  <a:pt x="533" y="432"/>
                  <a:pt x="531" y="431"/>
                </a:cubicBezTo>
                <a:cubicBezTo>
                  <a:pt x="530" y="433"/>
                  <a:pt x="524" y="433"/>
                  <a:pt x="527" y="437"/>
                </a:cubicBezTo>
                <a:cubicBezTo>
                  <a:pt x="525" y="438"/>
                  <a:pt x="522" y="436"/>
                  <a:pt x="519" y="437"/>
                </a:cubicBezTo>
                <a:cubicBezTo>
                  <a:pt x="518" y="432"/>
                  <a:pt x="513" y="433"/>
                  <a:pt x="510" y="434"/>
                </a:cubicBezTo>
                <a:cubicBezTo>
                  <a:pt x="510" y="433"/>
                  <a:pt x="510" y="431"/>
                  <a:pt x="512" y="431"/>
                </a:cubicBezTo>
                <a:cubicBezTo>
                  <a:pt x="512" y="431"/>
                  <a:pt x="512" y="432"/>
                  <a:pt x="513" y="431"/>
                </a:cubicBezTo>
                <a:cubicBezTo>
                  <a:pt x="514" y="428"/>
                  <a:pt x="511" y="425"/>
                  <a:pt x="509" y="423"/>
                </a:cubicBezTo>
                <a:cubicBezTo>
                  <a:pt x="505" y="421"/>
                  <a:pt x="500" y="421"/>
                  <a:pt x="496" y="417"/>
                </a:cubicBezTo>
                <a:cubicBezTo>
                  <a:pt x="495" y="417"/>
                  <a:pt x="495" y="419"/>
                  <a:pt x="495" y="419"/>
                </a:cubicBezTo>
                <a:cubicBezTo>
                  <a:pt x="494" y="419"/>
                  <a:pt x="494" y="419"/>
                  <a:pt x="494" y="419"/>
                </a:cubicBezTo>
                <a:cubicBezTo>
                  <a:pt x="494" y="417"/>
                  <a:pt x="492" y="417"/>
                  <a:pt x="491" y="415"/>
                </a:cubicBezTo>
                <a:cubicBezTo>
                  <a:pt x="494" y="416"/>
                  <a:pt x="495" y="415"/>
                  <a:pt x="497" y="414"/>
                </a:cubicBezTo>
                <a:cubicBezTo>
                  <a:pt x="497" y="410"/>
                  <a:pt x="494" y="414"/>
                  <a:pt x="491" y="413"/>
                </a:cubicBezTo>
                <a:cubicBezTo>
                  <a:pt x="491" y="411"/>
                  <a:pt x="489" y="410"/>
                  <a:pt x="487" y="410"/>
                </a:cubicBezTo>
                <a:cubicBezTo>
                  <a:pt x="487" y="409"/>
                  <a:pt x="487" y="409"/>
                  <a:pt x="487" y="409"/>
                </a:cubicBezTo>
                <a:cubicBezTo>
                  <a:pt x="487" y="410"/>
                  <a:pt x="488" y="410"/>
                  <a:pt x="488" y="410"/>
                </a:cubicBezTo>
                <a:cubicBezTo>
                  <a:pt x="490" y="408"/>
                  <a:pt x="492" y="407"/>
                  <a:pt x="494" y="407"/>
                </a:cubicBezTo>
                <a:cubicBezTo>
                  <a:pt x="495" y="409"/>
                  <a:pt x="496" y="408"/>
                  <a:pt x="498" y="409"/>
                </a:cubicBezTo>
                <a:close/>
                <a:moveTo>
                  <a:pt x="383" y="411"/>
                </a:moveTo>
                <a:cubicBezTo>
                  <a:pt x="383" y="411"/>
                  <a:pt x="383" y="411"/>
                  <a:pt x="383" y="411"/>
                </a:cubicBezTo>
                <a:cubicBezTo>
                  <a:pt x="381" y="410"/>
                  <a:pt x="381" y="410"/>
                  <a:pt x="381" y="410"/>
                </a:cubicBezTo>
                <a:cubicBezTo>
                  <a:pt x="382" y="409"/>
                  <a:pt x="382" y="410"/>
                  <a:pt x="383" y="411"/>
                </a:cubicBezTo>
                <a:close/>
                <a:moveTo>
                  <a:pt x="407" y="416"/>
                </a:moveTo>
                <a:cubicBezTo>
                  <a:pt x="404" y="416"/>
                  <a:pt x="406" y="413"/>
                  <a:pt x="403" y="413"/>
                </a:cubicBezTo>
                <a:cubicBezTo>
                  <a:pt x="406" y="410"/>
                  <a:pt x="405" y="415"/>
                  <a:pt x="407" y="416"/>
                </a:cubicBezTo>
                <a:close/>
                <a:moveTo>
                  <a:pt x="412" y="416"/>
                </a:moveTo>
                <a:cubicBezTo>
                  <a:pt x="412" y="417"/>
                  <a:pt x="411" y="417"/>
                  <a:pt x="411" y="417"/>
                </a:cubicBezTo>
                <a:cubicBezTo>
                  <a:pt x="411" y="415"/>
                  <a:pt x="411" y="415"/>
                  <a:pt x="411" y="415"/>
                </a:cubicBezTo>
                <a:cubicBezTo>
                  <a:pt x="412" y="415"/>
                  <a:pt x="413" y="415"/>
                  <a:pt x="412" y="416"/>
                </a:cubicBezTo>
                <a:close/>
                <a:moveTo>
                  <a:pt x="556" y="417"/>
                </a:moveTo>
                <a:cubicBezTo>
                  <a:pt x="554" y="415"/>
                  <a:pt x="554" y="415"/>
                  <a:pt x="554" y="415"/>
                </a:cubicBezTo>
                <a:cubicBezTo>
                  <a:pt x="556" y="416"/>
                  <a:pt x="556" y="416"/>
                  <a:pt x="556" y="416"/>
                </a:cubicBezTo>
                <a:cubicBezTo>
                  <a:pt x="556" y="417"/>
                  <a:pt x="556" y="417"/>
                  <a:pt x="556" y="417"/>
                </a:cubicBezTo>
                <a:close/>
                <a:moveTo>
                  <a:pt x="486" y="417"/>
                </a:moveTo>
                <a:cubicBezTo>
                  <a:pt x="486" y="419"/>
                  <a:pt x="486" y="419"/>
                  <a:pt x="486" y="419"/>
                </a:cubicBezTo>
                <a:cubicBezTo>
                  <a:pt x="485" y="417"/>
                  <a:pt x="482" y="417"/>
                  <a:pt x="480" y="417"/>
                </a:cubicBezTo>
                <a:cubicBezTo>
                  <a:pt x="480" y="417"/>
                  <a:pt x="479" y="417"/>
                  <a:pt x="479" y="417"/>
                </a:cubicBezTo>
                <a:cubicBezTo>
                  <a:pt x="478" y="417"/>
                  <a:pt x="478" y="417"/>
                  <a:pt x="478" y="417"/>
                </a:cubicBezTo>
                <a:cubicBezTo>
                  <a:pt x="478" y="417"/>
                  <a:pt x="478" y="417"/>
                  <a:pt x="478" y="417"/>
                </a:cubicBezTo>
                <a:cubicBezTo>
                  <a:pt x="479" y="415"/>
                  <a:pt x="483" y="416"/>
                  <a:pt x="485" y="417"/>
                </a:cubicBezTo>
                <a:cubicBezTo>
                  <a:pt x="485" y="417"/>
                  <a:pt x="486" y="417"/>
                  <a:pt x="486" y="417"/>
                </a:cubicBezTo>
                <a:close/>
                <a:moveTo>
                  <a:pt x="475" y="418"/>
                </a:moveTo>
                <a:cubicBezTo>
                  <a:pt x="474" y="419"/>
                  <a:pt x="472" y="418"/>
                  <a:pt x="471" y="418"/>
                </a:cubicBezTo>
                <a:cubicBezTo>
                  <a:pt x="471" y="418"/>
                  <a:pt x="471" y="418"/>
                  <a:pt x="471" y="418"/>
                </a:cubicBezTo>
                <a:cubicBezTo>
                  <a:pt x="471" y="418"/>
                  <a:pt x="474" y="415"/>
                  <a:pt x="475" y="418"/>
                </a:cubicBezTo>
                <a:close/>
                <a:moveTo>
                  <a:pt x="560" y="421"/>
                </a:moveTo>
                <a:cubicBezTo>
                  <a:pt x="559" y="418"/>
                  <a:pt x="559" y="418"/>
                  <a:pt x="559" y="418"/>
                </a:cubicBezTo>
                <a:cubicBezTo>
                  <a:pt x="560" y="419"/>
                  <a:pt x="560" y="419"/>
                  <a:pt x="560" y="419"/>
                </a:cubicBezTo>
                <a:cubicBezTo>
                  <a:pt x="560" y="421"/>
                  <a:pt x="560" y="421"/>
                  <a:pt x="560" y="421"/>
                </a:cubicBezTo>
                <a:close/>
                <a:moveTo>
                  <a:pt x="557" y="420"/>
                </a:moveTo>
                <a:cubicBezTo>
                  <a:pt x="558" y="421"/>
                  <a:pt x="558" y="421"/>
                  <a:pt x="558" y="421"/>
                </a:cubicBezTo>
                <a:cubicBezTo>
                  <a:pt x="557" y="422"/>
                  <a:pt x="556" y="422"/>
                  <a:pt x="556" y="423"/>
                </a:cubicBezTo>
                <a:cubicBezTo>
                  <a:pt x="557" y="424"/>
                  <a:pt x="557" y="424"/>
                  <a:pt x="557" y="424"/>
                </a:cubicBezTo>
                <a:cubicBezTo>
                  <a:pt x="555" y="424"/>
                  <a:pt x="554" y="426"/>
                  <a:pt x="552" y="427"/>
                </a:cubicBezTo>
                <a:cubicBezTo>
                  <a:pt x="549" y="427"/>
                  <a:pt x="546" y="427"/>
                  <a:pt x="544" y="425"/>
                </a:cubicBezTo>
                <a:cubicBezTo>
                  <a:pt x="549" y="422"/>
                  <a:pt x="556" y="427"/>
                  <a:pt x="556" y="420"/>
                </a:cubicBezTo>
                <a:cubicBezTo>
                  <a:pt x="556" y="421"/>
                  <a:pt x="556" y="421"/>
                  <a:pt x="556" y="421"/>
                </a:cubicBezTo>
                <a:cubicBezTo>
                  <a:pt x="557" y="420"/>
                  <a:pt x="557" y="420"/>
                  <a:pt x="557" y="420"/>
                </a:cubicBezTo>
                <a:close/>
                <a:moveTo>
                  <a:pt x="498" y="429"/>
                </a:moveTo>
                <a:cubicBezTo>
                  <a:pt x="497" y="427"/>
                  <a:pt x="498" y="427"/>
                  <a:pt x="499" y="426"/>
                </a:cubicBezTo>
                <a:cubicBezTo>
                  <a:pt x="498" y="425"/>
                  <a:pt x="498" y="425"/>
                  <a:pt x="498" y="425"/>
                </a:cubicBezTo>
                <a:cubicBezTo>
                  <a:pt x="499" y="425"/>
                  <a:pt x="499" y="425"/>
                  <a:pt x="499" y="425"/>
                </a:cubicBezTo>
                <a:cubicBezTo>
                  <a:pt x="498" y="429"/>
                  <a:pt x="498" y="429"/>
                  <a:pt x="498" y="429"/>
                </a:cubicBezTo>
                <a:cubicBezTo>
                  <a:pt x="498" y="429"/>
                  <a:pt x="498" y="429"/>
                  <a:pt x="498" y="429"/>
                </a:cubicBezTo>
                <a:close/>
                <a:moveTo>
                  <a:pt x="568" y="429"/>
                </a:moveTo>
                <a:cubicBezTo>
                  <a:pt x="568" y="428"/>
                  <a:pt x="565" y="427"/>
                  <a:pt x="566" y="425"/>
                </a:cubicBezTo>
                <a:cubicBezTo>
                  <a:pt x="567" y="426"/>
                  <a:pt x="571" y="426"/>
                  <a:pt x="568" y="429"/>
                </a:cubicBezTo>
                <a:close/>
                <a:moveTo>
                  <a:pt x="408" y="427"/>
                </a:moveTo>
                <a:cubicBezTo>
                  <a:pt x="409" y="425"/>
                  <a:pt x="411" y="427"/>
                  <a:pt x="412" y="427"/>
                </a:cubicBezTo>
                <a:cubicBezTo>
                  <a:pt x="413" y="430"/>
                  <a:pt x="417" y="429"/>
                  <a:pt x="419" y="430"/>
                </a:cubicBezTo>
                <a:cubicBezTo>
                  <a:pt x="420" y="429"/>
                  <a:pt x="421" y="429"/>
                  <a:pt x="421" y="428"/>
                </a:cubicBezTo>
                <a:cubicBezTo>
                  <a:pt x="424" y="429"/>
                  <a:pt x="426" y="430"/>
                  <a:pt x="429" y="433"/>
                </a:cubicBezTo>
                <a:cubicBezTo>
                  <a:pt x="429" y="432"/>
                  <a:pt x="430" y="433"/>
                  <a:pt x="431" y="432"/>
                </a:cubicBezTo>
                <a:cubicBezTo>
                  <a:pt x="432" y="434"/>
                  <a:pt x="434" y="434"/>
                  <a:pt x="435" y="434"/>
                </a:cubicBezTo>
                <a:cubicBezTo>
                  <a:pt x="435" y="435"/>
                  <a:pt x="435" y="435"/>
                  <a:pt x="435" y="435"/>
                </a:cubicBezTo>
                <a:cubicBezTo>
                  <a:pt x="434" y="435"/>
                  <a:pt x="433" y="433"/>
                  <a:pt x="431" y="434"/>
                </a:cubicBezTo>
                <a:cubicBezTo>
                  <a:pt x="431" y="435"/>
                  <a:pt x="431" y="435"/>
                  <a:pt x="431" y="435"/>
                </a:cubicBezTo>
                <a:cubicBezTo>
                  <a:pt x="430" y="434"/>
                  <a:pt x="428" y="433"/>
                  <a:pt x="426" y="434"/>
                </a:cubicBezTo>
                <a:cubicBezTo>
                  <a:pt x="422" y="434"/>
                  <a:pt x="417" y="432"/>
                  <a:pt x="414" y="431"/>
                </a:cubicBezTo>
                <a:cubicBezTo>
                  <a:pt x="411" y="434"/>
                  <a:pt x="410" y="429"/>
                  <a:pt x="407" y="431"/>
                </a:cubicBezTo>
                <a:cubicBezTo>
                  <a:pt x="407" y="430"/>
                  <a:pt x="406" y="429"/>
                  <a:pt x="405" y="429"/>
                </a:cubicBezTo>
                <a:cubicBezTo>
                  <a:pt x="405" y="428"/>
                  <a:pt x="404" y="429"/>
                  <a:pt x="404" y="429"/>
                </a:cubicBezTo>
                <a:cubicBezTo>
                  <a:pt x="405" y="428"/>
                  <a:pt x="405" y="425"/>
                  <a:pt x="408" y="427"/>
                </a:cubicBezTo>
                <a:close/>
                <a:moveTo>
                  <a:pt x="574" y="430"/>
                </a:moveTo>
                <a:cubicBezTo>
                  <a:pt x="572" y="429"/>
                  <a:pt x="572" y="429"/>
                  <a:pt x="572" y="429"/>
                </a:cubicBezTo>
                <a:cubicBezTo>
                  <a:pt x="572" y="429"/>
                  <a:pt x="572" y="429"/>
                  <a:pt x="572" y="429"/>
                </a:cubicBezTo>
                <a:cubicBezTo>
                  <a:pt x="574" y="430"/>
                  <a:pt x="574" y="430"/>
                  <a:pt x="574" y="430"/>
                </a:cubicBezTo>
                <a:close/>
                <a:moveTo>
                  <a:pt x="430" y="430"/>
                </a:moveTo>
                <a:cubicBezTo>
                  <a:pt x="429" y="430"/>
                  <a:pt x="428" y="431"/>
                  <a:pt x="427" y="430"/>
                </a:cubicBezTo>
                <a:cubicBezTo>
                  <a:pt x="430" y="430"/>
                  <a:pt x="430" y="430"/>
                  <a:pt x="430" y="430"/>
                </a:cubicBezTo>
                <a:close/>
                <a:moveTo>
                  <a:pt x="489" y="431"/>
                </a:moveTo>
                <a:cubicBezTo>
                  <a:pt x="489" y="432"/>
                  <a:pt x="489" y="433"/>
                  <a:pt x="488" y="433"/>
                </a:cubicBezTo>
                <a:cubicBezTo>
                  <a:pt x="488" y="432"/>
                  <a:pt x="488" y="431"/>
                  <a:pt x="489" y="431"/>
                </a:cubicBezTo>
                <a:close/>
                <a:moveTo>
                  <a:pt x="472" y="432"/>
                </a:moveTo>
                <a:cubicBezTo>
                  <a:pt x="472" y="433"/>
                  <a:pt x="471" y="432"/>
                  <a:pt x="470" y="432"/>
                </a:cubicBezTo>
                <a:cubicBezTo>
                  <a:pt x="472" y="432"/>
                  <a:pt x="472" y="432"/>
                  <a:pt x="472" y="432"/>
                </a:cubicBezTo>
                <a:close/>
                <a:moveTo>
                  <a:pt x="581" y="434"/>
                </a:moveTo>
                <a:cubicBezTo>
                  <a:pt x="579" y="432"/>
                  <a:pt x="579" y="432"/>
                  <a:pt x="579" y="432"/>
                </a:cubicBezTo>
                <a:cubicBezTo>
                  <a:pt x="579" y="433"/>
                  <a:pt x="581" y="432"/>
                  <a:pt x="581" y="434"/>
                </a:cubicBezTo>
                <a:close/>
                <a:moveTo>
                  <a:pt x="447" y="435"/>
                </a:moveTo>
                <a:cubicBezTo>
                  <a:pt x="446" y="436"/>
                  <a:pt x="446" y="436"/>
                  <a:pt x="446" y="436"/>
                </a:cubicBezTo>
                <a:cubicBezTo>
                  <a:pt x="445" y="436"/>
                  <a:pt x="442" y="436"/>
                  <a:pt x="440" y="437"/>
                </a:cubicBezTo>
                <a:cubicBezTo>
                  <a:pt x="440" y="435"/>
                  <a:pt x="440" y="435"/>
                  <a:pt x="440" y="435"/>
                </a:cubicBezTo>
                <a:cubicBezTo>
                  <a:pt x="442" y="434"/>
                  <a:pt x="443" y="437"/>
                  <a:pt x="445" y="435"/>
                </a:cubicBezTo>
                <a:cubicBezTo>
                  <a:pt x="443" y="434"/>
                  <a:pt x="443" y="434"/>
                  <a:pt x="443" y="434"/>
                </a:cubicBezTo>
                <a:cubicBezTo>
                  <a:pt x="444" y="435"/>
                  <a:pt x="447" y="433"/>
                  <a:pt x="447" y="435"/>
                </a:cubicBezTo>
                <a:close/>
                <a:moveTo>
                  <a:pt x="460" y="434"/>
                </a:moveTo>
                <a:cubicBezTo>
                  <a:pt x="459" y="437"/>
                  <a:pt x="454" y="434"/>
                  <a:pt x="452" y="436"/>
                </a:cubicBezTo>
                <a:cubicBezTo>
                  <a:pt x="451" y="435"/>
                  <a:pt x="450" y="436"/>
                  <a:pt x="450" y="435"/>
                </a:cubicBezTo>
                <a:cubicBezTo>
                  <a:pt x="453" y="432"/>
                  <a:pt x="457" y="437"/>
                  <a:pt x="460" y="434"/>
                </a:cubicBezTo>
                <a:close/>
                <a:moveTo>
                  <a:pt x="439" y="435"/>
                </a:moveTo>
                <a:cubicBezTo>
                  <a:pt x="438" y="435"/>
                  <a:pt x="438" y="436"/>
                  <a:pt x="438" y="436"/>
                </a:cubicBezTo>
                <a:cubicBezTo>
                  <a:pt x="437" y="435"/>
                  <a:pt x="437" y="435"/>
                  <a:pt x="437" y="435"/>
                </a:cubicBezTo>
                <a:cubicBezTo>
                  <a:pt x="438" y="435"/>
                  <a:pt x="438" y="434"/>
                  <a:pt x="439" y="434"/>
                </a:cubicBezTo>
                <a:cubicBezTo>
                  <a:pt x="439" y="435"/>
                  <a:pt x="439" y="435"/>
                  <a:pt x="439" y="435"/>
                </a:cubicBezTo>
                <a:close/>
                <a:moveTo>
                  <a:pt x="587" y="438"/>
                </a:moveTo>
                <a:cubicBezTo>
                  <a:pt x="586" y="437"/>
                  <a:pt x="584" y="436"/>
                  <a:pt x="585" y="435"/>
                </a:cubicBezTo>
                <a:cubicBezTo>
                  <a:pt x="585" y="436"/>
                  <a:pt x="587" y="437"/>
                  <a:pt x="587" y="438"/>
                </a:cubicBezTo>
                <a:close/>
                <a:moveTo>
                  <a:pt x="474" y="435"/>
                </a:moveTo>
                <a:cubicBezTo>
                  <a:pt x="470" y="437"/>
                  <a:pt x="466" y="439"/>
                  <a:pt x="462" y="441"/>
                </a:cubicBezTo>
                <a:cubicBezTo>
                  <a:pt x="463" y="436"/>
                  <a:pt x="469" y="435"/>
                  <a:pt x="474" y="435"/>
                </a:cubicBezTo>
                <a:close/>
                <a:moveTo>
                  <a:pt x="452" y="440"/>
                </a:moveTo>
                <a:cubicBezTo>
                  <a:pt x="452" y="441"/>
                  <a:pt x="451" y="441"/>
                  <a:pt x="451" y="441"/>
                </a:cubicBezTo>
                <a:cubicBezTo>
                  <a:pt x="450" y="439"/>
                  <a:pt x="448" y="439"/>
                  <a:pt x="447" y="438"/>
                </a:cubicBezTo>
                <a:cubicBezTo>
                  <a:pt x="448" y="438"/>
                  <a:pt x="451" y="438"/>
                  <a:pt x="452" y="440"/>
                </a:cubicBezTo>
                <a:close/>
                <a:moveTo>
                  <a:pt x="584" y="439"/>
                </a:moveTo>
                <a:cubicBezTo>
                  <a:pt x="584" y="439"/>
                  <a:pt x="584" y="439"/>
                  <a:pt x="584" y="439"/>
                </a:cubicBezTo>
                <a:cubicBezTo>
                  <a:pt x="584" y="438"/>
                  <a:pt x="581" y="440"/>
                  <a:pt x="581" y="438"/>
                </a:cubicBezTo>
                <a:cubicBezTo>
                  <a:pt x="583" y="437"/>
                  <a:pt x="583" y="438"/>
                  <a:pt x="584" y="439"/>
                </a:cubicBezTo>
                <a:close/>
                <a:moveTo>
                  <a:pt x="589" y="443"/>
                </a:moveTo>
                <a:cubicBezTo>
                  <a:pt x="587" y="442"/>
                  <a:pt x="587" y="442"/>
                  <a:pt x="587" y="442"/>
                </a:cubicBezTo>
                <a:cubicBezTo>
                  <a:pt x="589" y="442"/>
                  <a:pt x="589" y="442"/>
                  <a:pt x="589" y="442"/>
                </a:cubicBezTo>
                <a:cubicBezTo>
                  <a:pt x="589" y="443"/>
                  <a:pt x="589" y="443"/>
                  <a:pt x="589" y="443"/>
                </a:cubicBezTo>
                <a:close/>
                <a:moveTo>
                  <a:pt x="525" y="444"/>
                </a:moveTo>
                <a:cubicBezTo>
                  <a:pt x="526" y="448"/>
                  <a:pt x="526" y="452"/>
                  <a:pt x="528" y="456"/>
                </a:cubicBezTo>
                <a:cubicBezTo>
                  <a:pt x="529" y="456"/>
                  <a:pt x="529" y="455"/>
                  <a:pt x="530" y="455"/>
                </a:cubicBezTo>
                <a:cubicBezTo>
                  <a:pt x="534" y="458"/>
                  <a:pt x="530" y="464"/>
                  <a:pt x="534" y="466"/>
                </a:cubicBezTo>
                <a:cubicBezTo>
                  <a:pt x="533" y="468"/>
                  <a:pt x="534" y="471"/>
                  <a:pt x="534" y="472"/>
                </a:cubicBezTo>
                <a:cubicBezTo>
                  <a:pt x="534" y="474"/>
                  <a:pt x="536" y="474"/>
                  <a:pt x="538" y="475"/>
                </a:cubicBezTo>
                <a:cubicBezTo>
                  <a:pt x="537" y="477"/>
                  <a:pt x="543" y="477"/>
                  <a:pt x="541" y="480"/>
                </a:cubicBezTo>
                <a:cubicBezTo>
                  <a:pt x="544" y="482"/>
                  <a:pt x="541" y="484"/>
                  <a:pt x="544" y="487"/>
                </a:cubicBezTo>
                <a:cubicBezTo>
                  <a:pt x="545" y="486"/>
                  <a:pt x="545" y="486"/>
                  <a:pt x="545" y="486"/>
                </a:cubicBezTo>
                <a:cubicBezTo>
                  <a:pt x="545" y="486"/>
                  <a:pt x="545" y="486"/>
                  <a:pt x="546" y="487"/>
                </a:cubicBezTo>
                <a:cubicBezTo>
                  <a:pt x="547" y="487"/>
                  <a:pt x="547" y="487"/>
                  <a:pt x="547" y="487"/>
                </a:cubicBezTo>
                <a:cubicBezTo>
                  <a:pt x="545" y="493"/>
                  <a:pt x="551" y="493"/>
                  <a:pt x="552" y="499"/>
                </a:cubicBezTo>
                <a:cubicBezTo>
                  <a:pt x="554" y="498"/>
                  <a:pt x="554" y="498"/>
                  <a:pt x="554" y="498"/>
                </a:cubicBezTo>
                <a:cubicBezTo>
                  <a:pt x="551" y="500"/>
                  <a:pt x="554" y="504"/>
                  <a:pt x="551" y="507"/>
                </a:cubicBezTo>
                <a:cubicBezTo>
                  <a:pt x="553" y="508"/>
                  <a:pt x="552" y="512"/>
                  <a:pt x="552" y="514"/>
                </a:cubicBezTo>
                <a:cubicBezTo>
                  <a:pt x="548" y="517"/>
                  <a:pt x="550" y="524"/>
                  <a:pt x="546" y="527"/>
                </a:cubicBezTo>
                <a:cubicBezTo>
                  <a:pt x="546" y="529"/>
                  <a:pt x="545" y="529"/>
                  <a:pt x="544" y="530"/>
                </a:cubicBezTo>
                <a:cubicBezTo>
                  <a:pt x="540" y="536"/>
                  <a:pt x="535" y="541"/>
                  <a:pt x="533" y="548"/>
                </a:cubicBezTo>
                <a:cubicBezTo>
                  <a:pt x="531" y="550"/>
                  <a:pt x="533" y="554"/>
                  <a:pt x="530" y="554"/>
                </a:cubicBezTo>
                <a:cubicBezTo>
                  <a:pt x="527" y="553"/>
                  <a:pt x="525" y="554"/>
                  <a:pt x="523" y="555"/>
                </a:cubicBezTo>
                <a:cubicBezTo>
                  <a:pt x="522" y="557"/>
                  <a:pt x="518" y="557"/>
                  <a:pt x="518" y="559"/>
                </a:cubicBezTo>
                <a:cubicBezTo>
                  <a:pt x="517" y="559"/>
                  <a:pt x="516" y="558"/>
                  <a:pt x="516" y="556"/>
                </a:cubicBezTo>
                <a:cubicBezTo>
                  <a:pt x="517" y="556"/>
                  <a:pt x="517" y="556"/>
                  <a:pt x="517" y="556"/>
                </a:cubicBezTo>
                <a:cubicBezTo>
                  <a:pt x="516" y="554"/>
                  <a:pt x="515" y="556"/>
                  <a:pt x="515" y="556"/>
                </a:cubicBezTo>
                <a:cubicBezTo>
                  <a:pt x="515" y="555"/>
                  <a:pt x="516" y="555"/>
                  <a:pt x="516" y="554"/>
                </a:cubicBezTo>
                <a:cubicBezTo>
                  <a:pt x="515" y="554"/>
                  <a:pt x="515" y="553"/>
                  <a:pt x="514" y="553"/>
                </a:cubicBezTo>
                <a:cubicBezTo>
                  <a:pt x="514" y="556"/>
                  <a:pt x="511" y="556"/>
                  <a:pt x="509" y="558"/>
                </a:cubicBezTo>
                <a:cubicBezTo>
                  <a:pt x="506" y="553"/>
                  <a:pt x="499" y="555"/>
                  <a:pt x="499" y="548"/>
                </a:cubicBezTo>
                <a:cubicBezTo>
                  <a:pt x="501" y="547"/>
                  <a:pt x="501" y="544"/>
                  <a:pt x="500" y="543"/>
                </a:cubicBezTo>
                <a:cubicBezTo>
                  <a:pt x="499" y="542"/>
                  <a:pt x="499" y="542"/>
                  <a:pt x="499" y="541"/>
                </a:cubicBezTo>
                <a:cubicBezTo>
                  <a:pt x="500" y="540"/>
                  <a:pt x="500" y="540"/>
                  <a:pt x="500" y="540"/>
                </a:cubicBezTo>
                <a:cubicBezTo>
                  <a:pt x="499" y="539"/>
                  <a:pt x="498" y="541"/>
                  <a:pt x="496" y="540"/>
                </a:cubicBezTo>
                <a:cubicBezTo>
                  <a:pt x="498" y="538"/>
                  <a:pt x="498" y="537"/>
                  <a:pt x="497" y="534"/>
                </a:cubicBezTo>
                <a:cubicBezTo>
                  <a:pt x="496" y="536"/>
                  <a:pt x="496" y="539"/>
                  <a:pt x="492" y="539"/>
                </a:cubicBezTo>
                <a:cubicBezTo>
                  <a:pt x="495" y="536"/>
                  <a:pt x="496" y="532"/>
                  <a:pt x="498" y="529"/>
                </a:cubicBezTo>
                <a:cubicBezTo>
                  <a:pt x="498" y="528"/>
                  <a:pt x="497" y="528"/>
                  <a:pt x="496" y="528"/>
                </a:cubicBezTo>
                <a:cubicBezTo>
                  <a:pt x="495" y="532"/>
                  <a:pt x="490" y="533"/>
                  <a:pt x="488" y="536"/>
                </a:cubicBezTo>
                <a:cubicBezTo>
                  <a:pt x="488" y="535"/>
                  <a:pt x="489" y="533"/>
                  <a:pt x="488" y="531"/>
                </a:cubicBezTo>
                <a:cubicBezTo>
                  <a:pt x="488" y="530"/>
                  <a:pt x="486" y="529"/>
                  <a:pt x="486" y="528"/>
                </a:cubicBezTo>
                <a:cubicBezTo>
                  <a:pt x="486" y="527"/>
                  <a:pt x="486" y="527"/>
                  <a:pt x="486" y="526"/>
                </a:cubicBezTo>
                <a:cubicBezTo>
                  <a:pt x="485" y="524"/>
                  <a:pt x="482" y="524"/>
                  <a:pt x="480" y="523"/>
                </a:cubicBezTo>
                <a:cubicBezTo>
                  <a:pt x="480" y="524"/>
                  <a:pt x="480" y="524"/>
                  <a:pt x="480" y="524"/>
                </a:cubicBezTo>
                <a:cubicBezTo>
                  <a:pt x="477" y="521"/>
                  <a:pt x="477" y="521"/>
                  <a:pt x="477" y="521"/>
                </a:cubicBezTo>
                <a:cubicBezTo>
                  <a:pt x="475" y="523"/>
                  <a:pt x="474" y="520"/>
                  <a:pt x="472" y="521"/>
                </a:cubicBezTo>
                <a:cubicBezTo>
                  <a:pt x="468" y="521"/>
                  <a:pt x="464" y="526"/>
                  <a:pt x="459" y="523"/>
                </a:cubicBezTo>
                <a:cubicBezTo>
                  <a:pt x="456" y="527"/>
                  <a:pt x="451" y="525"/>
                  <a:pt x="450" y="530"/>
                </a:cubicBezTo>
                <a:cubicBezTo>
                  <a:pt x="445" y="529"/>
                  <a:pt x="439" y="529"/>
                  <a:pt x="435" y="532"/>
                </a:cubicBezTo>
                <a:cubicBezTo>
                  <a:pt x="434" y="532"/>
                  <a:pt x="432" y="533"/>
                  <a:pt x="431" y="534"/>
                </a:cubicBezTo>
                <a:cubicBezTo>
                  <a:pt x="427" y="535"/>
                  <a:pt x="425" y="532"/>
                  <a:pt x="423" y="530"/>
                </a:cubicBezTo>
                <a:cubicBezTo>
                  <a:pt x="423" y="528"/>
                  <a:pt x="425" y="527"/>
                  <a:pt x="426" y="524"/>
                </a:cubicBezTo>
                <a:cubicBezTo>
                  <a:pt x="426" y="518"/>
                  <a:pt x="427" y="512"/>
                  <a:pt x="425" y="507"/>
                </a:cubicBezTo>
                <a:cubicBezTo>
                  <a:pt x="425" y="504"/>
                  <a:pt x="424" y="501"/>
                  <a:pt x="422" y="499"/>
                </a:cubicBezTo>
                <a:cubicBezTo>
                  <a:pt x="423" y="500"/>
                  <a:pt x="423" y="501"/>
                  <a:pt x="424" y="500"/>
                </a:cubicBezTo>
                <a:cubicBezTo>
                  <a:pt x="426" y="499"/>
                  <a:pt x="423" y="498"/>
                  <a:pt x="423" y="497"/>
                </a:cubicBezTo>
                <a:cubicBezTo>
                  <a:pt x="425" y="499"/>
                  <a:pt x="425" y="499"/>
                  <a:pt x="425" y="499"/>
                </a:cubicBezTo>
                <a:cubicBezTo>
                  <a:pt x="426" y="497"/>
                  <a:pt x="424" y="494"/>
                  <a:pt x="424" y="491"/>
                </a:cubicBezTo>
                <a:cubicBezTo>
                  <a:pt x="426" y="489"/>
                  <a:pt x="425" y="485"/>
                  <a:pt x="427" y="482"/>
                </a:cubicBezTo>
                <a:cubicBezTo>
                  <a:pt x="427" y="483"/>
                  <a:pt x="427" y="484"/>
                  <a:pt x="427" y="484"/>
                </a:cubicBezTo>
                <a:cubicBezTo>
                  <a:pt x="429" y="484"/>
                  <a:pt x="428" y="482"/>
                  <a:pt x="429" y="482"/>
                </a:cubicBezTo>
                <a:cubicBezTo>
                  <a:pt x="432" y="481"/>
                  <a:pt x="434" y="479"/>
                  <a:pt x="437" y="478"/>
                </a:cubicBezTo>
                <a:cubicBezTo>
                  <a:pt x="439" y="478"/>
                  <a:pt x="442" y="478"/>
                  <a:pt x="445" y="475"/>
                </a:cubicBezTo>
                <a:cubicBezTo>
                  <a:pt x="446" y="475"/>
                  <a:pt x="449" y="476"/>
                  <a:pt x="450" y="475"/>
                </a:cubicBezTo>
                <a:cubicBezTo>
                  <a:pt x="452" y="472"/>
                  <a:pt x="457" y="470"/>
                  <a:pt x="455" y="466"/>
                </a:cubicBezTo>
                <a:cubicBezTo>
                  <a:pt x="458" y="463"/>
                  <a:pt x="458" y="463"/>
                  <a:pt x="458" y="463"/>
                </a:cubicBezTo>
                <a:cubicBezTo>
                  <a:pt x="460" y="467"/>
                  <a:pt x="460" y="467"/>
                  <a:pt x="460" y="467"/>
                </a:cubicBezTo>
                <a:cubicBezTo>
                  <a:pt x="460" y="466"/>
                  <a:pt x="462" y="464"/>
                  <a:pt x="460" y="463"/>
                </a:cubicBezTo>
                <a:cubicBezTo>
                  <a:pt x="462" y="463"/>
                  <a:pt x="464" y="464"/>
                  <a:pt x="464" y="462"/>
                </a:cubicBezTo>
                <a:cubicBezTo>
                  <a:pt x="463" y="460"/>
                  <a:pt x="463" y="460"/>
                  <a:pt x="463" y="460"/>
                </a:cubicBezTo>
                <a:cubicBezTo>
                  <a:pt x="466" y="459"/>
                  <a:pt x="466" y="459"/>
                  <a:pt x="466" y="459"/>
                </a:cubicBezTo>
                <a:cubicBezTo>
                  <a:pt x="465" y="458"/>
                  <a:pt x="465" y="458"/>
                  <a:pt x="465" y="458"/>
                </a:cubicBezTo>
                <a:cubicBezTo>
                  <a:pt x="466" y="458"/>
                  <a:pt x="466" y="458"/>
                  <a:pt x="467" y="458"/>
                </a:cubicBezTo>
                <a:cubicBezTo>
                  <a:pt x="467" y="457"/>
                  <a:pt x="466" y="457"/>
                  <a:pt x="466" y="456"/>
                </a:cubicBezTo>
                <a:cubicBezTo>
                  <a:pt x="467" y="456"/>
                  <a:pt x="467" y="456"/>
                  <a:pt x="467" y="456"/>
                </a:cubicBezTo>
                <a:cubicBezTo>
                  <a:pt x="468" y="456"/>
                  <a:pt x="468" y="456"/>
                  <a:pt x="468" y="456"/>
                </a:cubicBezTo>
                <a:cubicBezTo>
                  <a:pt x="470" y="454"/>
                  <a:pt x="470" y="454"/>
                  <a:pt x="470" y="454"/>
                </a:cubicBezTo>
                <a:cubicBezTo>
                  <a:pt x="471" y="456"/>
                  <a:pt x="471" y="453"/>
                  <a:pt x="472" y="454"/>
                </a:cubicBezTo>
                <a:cubicBezTo>
                  <a:pt x="475" y="457"/>
                  <a:pt x="475" y="457"/>
                  <a:pt x="475" y="457"/>
                </a:cubicBezTo>
                <a:cubicBezTo>
                  <a:pt x="475" y="457"/>
                  <a:pt x="475" y="458"/>
                  <a:pt x="475" y="459"/>
                </a:cubicBezTo>
                <a:cubicBezTo>
                  <a:pt x="475" y="459"/>
                  <a:pt x="475" y="459"/>
                  <a:pt x="475" y="459"/>
                </a:cubicBezTo>
                <a:cubicBezTo>
                  <a:pt x="476" y="459"/>
                  <a:pt x="476" y="458"/>
                  <a:pt x="477" y="457"/>
                </a:cubicBezTo>
                <a:cubicBezTo>
                  <a:pt x="478" y="457"/>
                  <a:pt x="480" y="459"/>
                  <a:pt x="481" y="458"/>
                </a:cubicBezTo>
                <a:cubicBezTo>
                  <a:pt x="480" y="456"/>
                  <a:pt x="480" y="454"/>
                  <a:pt x="482" y="452"/>
                </a:cubicBezTo>
                <a:cubicBezTo>
                  <a:pt x="484" y="452"/>
                  <a:pt x="484" y="448"/>
                  <a:pt x="487" y="448"/>
                </a:cubicBezTo>
                <a:cubicBezTo>
                  <a:pt x="488" y="448"/>
                  <a:pt x="491" y="449"/>
                  <a:pt x="492" y="447"/>
                </a:cubicBezTo>
                <a:cubicBezTo>
                  <a:pt x="492" y="446"/>
                  <a:pt x="491" y="445"/>
                  <a:pt x="490" y="444"/>
                </a:cubicBezTo>
                <a:cubicBezTo>
                  <a:pt x="490" y="444"/>
                  <a:pt x="492" y="446"/>
                  <a:pt x="493" y="445"/>
                </a:cubicBezTo>
                <a:cubicBezTo>
                  <a:pt x="493" y="447"/>
                  <a:pt x="496" y="446"/>
                  <a:pt x="497" y="447"/>
                </a:cubicBezTo>
                <a:cubicBezTo>
                  <a:pt x="499" y="446"/>
                  <a:pt x="500" y="449"/>
                  <a:pt x="501" y="447"/>
                </a:cubicBezTo>
                <a:cubicBezTo>
                  <a:pt x="503" y="451"/>
                  <a:pt x="503" y="445"/>
                  <a:pt x="506" y="448"/>
                </a:cubicBezTo>
                <a:cubicBezTo>
                  <a:pt x="505" y="451"/>
                  <a:pt x="500" y="451"/>
                  <a:pt x="502" y="454"/>
                </a:cubicBezTo>
                <a:cubicBezTo>
                  <a:pt x="499" y="457"/>
                  <a:pt x="500" y="459"/>
                  <a:pt x="503" y="460"/>
                </a:cubicBezTo>
                <a:cubicBezTo>
                  <a:pt x="506" y="463"/>
                  <a:pt x="509" y="464"/>
                  <a:pt x="512" y="467"/>
                </a:cubicBezTo>
                <a:cubicBezTo>
                  <a:pt x="513" y="468"/>
                  <a:pt x="515" y="469"/>
                  <a:pt x="516" y="468"/>
                </a:cubicBezTo>
                <a:cubicBezTo>
                  <a:pt x="520" y="465"/>
                  <a:pt x="519" y="461"/>
                  <a:pt x="521" y="457"/>
                </a:cubicBezTo>
                <a:cubicBezTo>
                  <a:pt x="520" y="456"/>
                  <a:pt x="520" y="456"/>
                  <a:pt x="520" y="456"/>
                </a:cubicBezTo>
                <a:cubicBezTo>
                  <a:pt x="522" y="456"/>
                  <a:pt x="521" y="454"/>
                  <a:pt x="520" y="454"/>
                </a:cubicBezTo>
                <a:cubicBezTo>
                  <a:pt x="522" y="450"/>
                  <a:pt x="522" y="447"/>
                  <a:pt x="524" y="443"/>
                </a:cubicBezTo>
                <a:cubicBezTo>
                  <a:pt x="525" y="444"/>
                  <a:pt x="525" y="444"/>
                  <a:pt x="525" y="444"/>
                </a:cubicBezTo>
                <a:close/>
                <a:moveTo>
                  <a:pt x="487" y="444"/>
                </a:moveTo>
                <a:cubicBezTo>
                  <a:pt x="488" y="445"/>
                  <a:pt x="487" y="446"/>
                  <a:pt x="486" y="446"/>
                </a:cubicBezTo>
                <a:cubicBezTo>
                  <a:pt x="485" y="446"/>
                  <a:pt x="485" y="445"/>
                  <a:pt x="484" y="446"/>
                </a:cubicBezTo>
                <a:cubicBezTo>
                  <a:pt x="484" y="444"/>
                  <a:pt x="484" y="444"/>
                  <a:pt x="484" y="444"/>
                </a:cubicBezTo>
                <a:cubicBezTo>
                  <a:pt x="485" y="446"/>
                  <a:pt x="486" y="445"/>
                  <a:pt x="487" y="444"/>
                </a:cubicBezTo>
                <a:close/>
                <a:moveTo>
                  <a:pt x="604" y="460"/>
                </a:moveTo>
                <a:cubicBezTo>
                  <a:pt x="603" y="460"/>
                  <a:pt x="603" y="460"/>
                  <a:pt x="603" y="460"/>
                </a:cubicBezTo>
                <a:cubicBezTo>
                  <a:pt x="602" y="458"/>
                  <a:pt x="602" y="458"/>
                  <a:pt x="602" y="458"/>
                </a:cubicBezTo>
                <a:cubicBezTo>
                  <a:pt x="602" y="459"/>
                  <a:pt x="604" y="459"/>
                  <a:pt x="604" y="460"/>
                </a:cubicBezTo>
                <a:close/>
                <a:moveTo>
                  <a:pt x="604" y="464"/>
                </a:moveTo>
                <a:cubicBezTo>
                  <a:pt x="604" y="462"/>
                  <a:pt x="604" y="462"/>
                  <a:pt x="604" y="462"/>
                </a:cubicBezTo>
                <a:cubicBezTo>
                  <a:pt x="605" y="464"/>
                  <a:pt x="605" y="464"/>
                  <a:pt x="605" y="464"/>
                </a:cubicBezTo>
                <a:cubicBezTo>
                  <a:pt x="604" y="464"/>
                  <a:pt x="604" y="464"/>
                  <a:pt x="604" y="464"/>
                </a:cubicBezTo>
                <a:close/>
                <a:moveTo>
                  <a:pt x="644" y="465"/>
                </a:moveTo>
                <a:cubicBezTo>
                  <a:pt x="645" y="466"/>
                  <a:pt x="645" y="466"/>
                  <a:pt x="645" y="466"/>
                </a:cubicBezTo>
                <a:cubicBezTo>
                  <a:pt x="643" y="467"/>
                  <a:pt x="642" y="465"/>
                  <a:pt x="641" y="466"/>
                </a:cubicBezTo>
                <a:cubicBezTo>
                  <a:pt x="641" y="464"/>
                  <a:pt x="644" y="465"/>
                  <a:pt x="645" y="464"/>
                </a:cubicBezTo>
                <a:cubicBezTo>
                  <a:pt x="645" y="464"/>
                  <a:pt x="645" y="465"/>
                  <a:pt x="644" y="465"/>
                </a:cubicBezTo>
                <a:close/>
                <a:moveTo>
                  <a:pt x="640" y="471"/>
                </a:moveTo>
                <a:cubicBezTo>
                  <a:pt x="639" y="470"/>
                  <a:pt x="638" y="472"/>
                  <a:pt x="636" y="471"/>
                </a:cubicBezTo>
                <a:cubicBezTo>
                  <a:pt x="637" y="470"/>
                  <a:pt x="637" y="468"/>
                  <a:pt x="639" y="468"/>
                </a:cubicBezTo>
                <a:cubicBezTo>
                  <a:pt x="640" y="468"/>
                  <a:pt x="640" y="469"/>
                  <a:pt x="640" y="471"/>
                </a:cubicBezTo>
                <a:close/>
                <a:moveTo>
                  <a:pt x="600" y="487"/>
                </a:moveTo>
                <a:cubicBezTo>
                  <a:pt x="596" y="486"/>
                  <a:pt x="594" y="482"/>
                  <a:pt x="592" y="479"/>
                </a:cubicBezTo>
                <a:cubicBezTo>
                  <a:pt x="600" y="487"/>
                  <a:pt x="600" y="487"/>
                  <a:pt x="600" y="487"/>
                </a:cubicBezTo>
                <a:close/>
                <a:moveTo>
                  <a:pt x="494" y="542"/>
                </a:moveTo>
                <a:cubicBezTo>
                  <a:pt x="494" y="543"/>
                  <a:pt x="492" y="542"/>
                  <a:pt x="491" y="542"/>
                </a:cubicBezTo>
                <a:cubicBezTo>
                  <a:pt x="491" y="542"/>
                  <a:pt x="491" y="542"/>
                  <a:pt x="491" y="542"/>
                </a:cubicBezTo>
                <a:cubicBezTo>
                  <a:pt x="492" y="541"/>
                  <a:pt x="493" y="541"/>
                  <a:pt x="494" y="542"/>
                </a:cubicBezTo>
                <a:close/>
                <a:moveTo>
                  <a:pt x="613" y="549"/>
                </a:moveTo>
                <a:cubicBezTo>
                  <a:pt x="613" y="552"/>
                  <a:pt x="609" y="557"/>
                  <a:pt x="614" y="559"/>
                </a:cubicBezTo>
                <a:cubicBezTo>
                  <a:pt x="615" y="558"/>
                  <a:pt x="615" y="558"/>
                  <a:pt x="615" y="558"/>
                </a:cubicBezTo>
                <a:cubicBezTo>
                  <a:pt x="614" y="558"/>
                  <a:pt x="614" y="558"/>
                  <a:pt x="614" y="558"/>
                </a:cubicBezTo>
                <a:cubicBezTo>
                  <a:pt x="615" y="557"/>
                  <a:pt x="615" y="556"/>
                  <a:pt x="615" y="556"/>
                </a:cubicBezTo>
                <a:cubicBezTo>
                  <a:pt x="616" y="558"/>
                  <a:pt x="614" y="562"/>
                  <a:pt x="617" y="563"/>
                </a:cubicBezTo>
                <a:cubicBezTo>
                  <a:pt x="619" y="564"/>
                  <a:pt x="620" y="563"/>
                  <a:pt x="621" y="562"/>
                </a:cubicBezTo>
                <a:cubicBezTo>
                  <a:pt x="623" y="563"/>
                  <a:pt x="621" y="565"/>
                  <a:pt x="621" y="566"/>
                </a:cubicBezTo>
                <a:cubicBezTo>
                  <a:pt x="620" y="567"/>
                  <a:pt x="619" y="567"/>
                  <a:pt x="619" y="568"/>
                </a:cubicBezTo>
                <a:cubicBezTo>
                  <a:pt x="619" y="570"/>
                  <a:pt x="619" y="570"/>
                  <a:pt x="619" y="570"/>
                </a:cubicBezTo>
                <a:cubicBezTo>
                  <a:pt x="618" y="568"/>
                  <a:pt x="617" y="569"/>
                  <a:pt x="616" y="569"/>
                </a:cubicBezTo>
                <a:cubicBezTo>
                  <a:pt x="614" y="570"/>
                  <a:pt x="615" y="573"/>
                  <a:pt x="614" y="574"/>
                </a:cubicBezTo>
                <a:cubicBezTo>
                  <a:pt x="611" y="576"/>
                  <a:pt x="609" y="583"/>
                  <a:pt x="605" y="580"/>
                </a:cubicBezTo>
                <a:cubicBezTo>
                  <a:pt x="606" y="578"/>
                  <a:pt x="609" y="577"/>
                  <a:pt x="608" y="574"/>
                </a:cubicBezTo>
                <a:cubicBezTo>
                  <a:pt x="607" y="572"/>
                  <a:pt x="605" y="571"/>
                  <a:pt x="605" y="569"/>
                </a:cubicBezTo>
                <a:cubicBezTo>
                  <a:pt x="606" y="568"/>
                  <a:pt x="607" y="568"/>
                  <a:pt x="608" y="568"/>
                </a:cubicBezTo>
                <a:cubicBezTo>
                  <a:pt x="609" y="564"/>
                  <a:pt x="613" y="560"/>
                  <a:pt x="611" y="557"/>
                </a:cubicBezTo>
                <a:cubicBezTo>
                  <a:pt x="612" y="554"/>
                  <a:pt x="608" y="550"/>
                  <a:pt x="609" y="547"/>
                </a:cubicBezTo>
                <a:cubicBezTo>
                  <a:pt x="610" y="545"/>
                  <a:pt x="609" y="545"/>
                  <a:pt x="608" y="544"/>
                </a:cubicBezTo>
                <a:cubicBezTo>
                  <a:pt x="609" y="543"/>
                  <a:pt x="609" y="543"/>
                  <a:pt x="609" y="543"/>
                </a:cubicBezTo>
                <a:cubicBezTo>
                  <a:pt x="609" y="546"/>
                  <a:pt x="611" y="547"/>
                  <a:pt x="613" y="549"/>
                </a:cubicBezTo>
                <a:close/>
                <a:moveTo>
                  <a:pt x="509" y="564"/>
                </a:moveTo>
                <a:cubicBezTo>
                  <a:pt x="510" y="562"/>
                  <a:pt x="510" y="562"/>
                  <a:pt x="510" y="562"/>
                </a:cubicBezTo>
                <a:cubicBezTo>
                  <a:pt x="510" y="563"/>
                  <a:pt x="510" y="563"/>
                  <a:pt x="510" y="563"/>
                </a:cubicBezTo>
                <a:cubicBezTo>
                  <a:pt x="509" y="564"/>
                  <a:pt x="509" y="564"/>
                  <a:pt x="509" y="564"/>
                </a:cubicBezTo>
                <a:close/>
                <a:moveTo>
                  <a:pt x="515" y="571"/>
                </a:moveTo>
                <a:cubicBezTo>
                  <a:pt x="517" y="570"/>
                  <a:pt x="519" y="570"/>
                  <a:pt x="521" y="570"/>
                </a:cubicBezTo>
                <a:cubicBezTo>
                  <a:pt x="521" y="571"/>
                  <a:pt x="519" y="573"/>
                  <a:pt x="520" y="575"/>
                </a:cubicBezTo>
                <a:cubicBezTo>
                  <a:pt x="517" y="575"/>
                  <a:pt x="519" y="578"/>
                  <a:pt x="517" y="579"/>
                </a:cubicBezTo>
                <a:cubicBezTo>
                  <a:pt x="518" y="580"/>
                  <a:pt x="518" y="580"/>
                  <a:pt x="518" y="580"/>
                </a:cubicBezTo>
                <a:cubicBezTo>
                  <a:pt x="517" y="580"/>
                  <a:pt x="517" y="580"/>
                  <a:pt x="517" y="580"/>
                </a:cubicBezTo>
                <a:cubicBezTo>
                  <a:pt x="517" y="579"/>
                  <a:pt x="515" y="580"/>
                  <a:pt x="515" y="580"/>
                </a:cubicBezTo>
                <a:cubicBezTo>
                  <a:pt x="513" y="581"/>
                  <a:pt x="513" y="583"/>
                  <a:pt x="510" y="582"/>
                </a:cubicBezTo>
                <a:cubicBezTo>
                  <a:pt x="508" y="577"/>
                  <a:pt x="511" y="573"/>
                  <a:pt x="510" y="568"/>
                </a:cubicBezTo>
                <a:cubicBezTo>
                  <a:pt x="512" y="568"/>
                  <a:pt x="513" y="570"/>
                  <a:pt x="515" y="571"/>
                </a:cubicBezTo>
                <a:close/>
                <a:moveTo>
                  <a:pt x="603" y="579"/>
                </a:moveTo>
                <a:cubicBezTo>
                  <a:pt x="603" y="580"/>
                  <a:pt x="601" y="581"/>
                  <a:pt x="603" y="583"/>
                </a:cubicBezTo>
                <a:cubicBezTo>
                  <a:pt x="599" y="586"/>
                  <a:pt x="596" y="589"/>
                  <a:pt x="595" y="592"/>
                </a:cubicBezTo>
                <a:cubicBezTo>
                  <a:pt x="595" y="593"/>
                  <a:pt x="595" y="593"/>
                  <a:pt x="595" y="593"/>
                </a:cubicBezTo>
                <a:cubicBezTo>
                  <a:pt x="595" y="593"/>
                  <a:pt x="594" y="593"/>
                  <a:pt x="594" y="593"/>
                </a:cubicBezTo>
                <a:cubicBezTo>
                  <a:pt x="592" y="591"/>
                  <a:pt x="591" y="595"/>
                  <a:pt x="589" y="595"/>
                </a:cubicBezTo>
                <a:cubicBezTo>
                  <a:pt x="587" y="598"/>
                  <a:pt x="584" y="601"/>
                  <a:pt x="583" y="604"/>
                </a:cubicBezTo>
                <a:cubicBezTo>
                  <a:pt x="581" y="605"/>
                  <a:pt x="579" y="608"/>
                  <a:pt x="576" y="608"/>
                </a:cubicBezTo>
                <a:cubicBezTo>
                  <a:pt x="574" y="607"/>
                  <a:pt x="574" y="603"/>
                  <a:pt x="572" y="605"/>
                </a:cubicBezTo>
                <a:cubicBezTo>
                  <a:pt x="571" y="604"/>
                  <a:pt x="571" y="604"/>
                  <a:pt x="571" y="604"/>
                </a:cubicBezTo>
                <a:cubicBezTo>
                  <a:pt x="573" y="600"/>
                  <a:pt x="577" y="593"/>
                  <a:pt x="583" y="593"/>
                </a:cubicBezTo>
                <a:cubicBezTo>
                  <a:pt x="585" y="589"/>
                  <a:pt x="593" y="589"/>
                  <a:pt x="593" y="583"/>
                </a:cubicBezTo>
                <a:cubicBezTo>
                  <a:pt x="596" y="582"/>
                  <a:pt x="597" y="578"/>
                  <a:pt x="599" y="576"/>
                </a:cubicBezTo>
                <a:cubicBezTo>
                  <a:pt x="600" y="577"/>
                  <a:pt x="599" y="582"/>
                  <a:pt x="603" y="579"/>
                </a:cubicBezTo>
                <a:close/>
                <a:moveTo>
                  <a:pt x="573" y="608"/>
                </a:moveTo>
                <a:cubicBezTo>
                  <a:pt x="573" y="609"/>
                  <a:pt x="573" y="610"/>
                  <a:pt x="572" y="610"/>
                </a:cubicBezTo>
                <a:cubicBezTo>
                  <a:pt x="571" y="610"/>
                  <a:pt x="571" y="610"/>
                  <a:pt x="571" y="610"/>
                </a:cubicBezTo>
                <a:cubicBezTo>
                  <a:pt x="572" y="610"/>
                  <a:pt x="572" y="608"/>
                  <a:pt x="573" y="608"/>
                </a:cubicBezTo>
                <a:close/>
                <a:moveTo>
                  <a:pt x="450" y="322"/>
                </a:moveTo>
                <a:cubicBezTo>
                  <a:pt x="452" y="325"/>
                  <a:pt x="448" y="325"/>
                  <a:pt x="449" y="328"/>
                </a:cubicBezTo>
                <a:cubicBezTo>
                  <a:pt x="447" y="326"/>
                  <a:pt x="445" y="323"/>
                  <a:pt x="447" y="320"/>
                </a:cubicBezTo>
                <a:cubicBezTo>
                  <a:pt x="450" y="315"/>
                  <a:pt x="450" y="315"/>
                  <a:pt x="450" y="315"/>
                </a:cubicBezTo>
                <a:cubicBezTo>
                  <a:pt x="453" y="316"/>
                  <a:pt x="450" y="320"/>
                  <a:pt x="450" y="322"/>
                </a:cubicBezTo>
                <a:close/>
                <a:moveTo>
                  <a:pt x="455" y="341"/>
                </a:moveTo>
                <a:cubicBezTo>
                  <a:pt x="453" y="344"/>
                  <a:pt x="459" y="346"/>
                  <a:pt x="455" y="349"/>
                </a:cubicBezTo>
                <a:cubicBezTo>
                  <a:pt x="452" y="350"/>
                  <a:pt x="454" y="354"/>
                  <a:pt x="454" y="355"/>
                </a:cubicBezTo>
                <a:cubicBezTo>
                  <a:pt x="455" y="357"/>
                  <a:pt x="456" y="357"/>
                  <a:pt x="458" y="356"/>
                </a:cubicBezTo>
                <a:cubicBezTo>
                  <a:pt x="460" y="355"/>
                  <a:pt x="459" y="359"/>
                  <a:pt x="462" y="358"/>
                </a:cubicBezTo>
                <a:cubicBezTo>
                  <a:pt x="462" y="358"/>
                  <a:pt x="461" y="359"/>
                  <a:pt x="461" y="359"/>
                </a:cubicBezTo>
                <a:cubicBezTo>
                  <a:pt x="463" y="362"/>
                  <a:pt x="463" y="362"/>
                  <a:pt x="463" y="362"/>
                </a:cubicBezTo>
                <a:cubicBezTo>
                  <a:pt x="461" y="361"/>
                  <a:pt x="461" y="358"/>
                  <a:pt x="458" y="357"/>
                </a:cubicBezTo>
                <a:cubicBezTo>
                  <a:pt x="458" y="358"/>
                  <a:pt x="457" y="358"/>
                  <a:pt x="458" y="358"/>
                </a:cubicBezTo>
                <a:cubicBezTo>
                  <a:pt x="458" y="359"/>
                  <a:pt x="458" y="359"/>
                  <a:pt x="458" y="359"/>
                </a:cubicBezTo>
                <a:cubicBezTo>
                  <a:pt x="458" y="358"/>
                  <a:pt x="457" y="358"/>
                  <a:pt x="456" y="357"/>
                </a:cubicBezTo>
                <a:cubicBezTo>
                  <a:pt x="454" y="357"/>
                  <a:pt x="453" y="358"/>
                  <a:pt x="451" y="357"/>
                </a:cubicBezTo>
                <a:cubicBezTo>
                  <a:pt x="451" y="356"/>
                  <a:pt x="452" y="356"/>
                  <a:pt x="452" y="355"/>
                </a:cubicBezTo>
                <a:cubicBezTo>
                  <a:pt x="452" y="354"/>
                  <a:pt x="451" y="355"/>
                  <a:pt x="450" y="355"/>
                </a:cubicBezTo>
                <a:cubicBezTo>
                  <a:pt x="449" y="353"/>
                  <a:pt x="448" y="351"/>
                  <a:pt x="448" y="349"/>
                </a:cubicBezTo>
                <a:cubicBezTo>
                  <a:pt x="449" y="349"/>
                  <a:pt x="449" y="349"/>
                  <a:pt x="450" y="349"/>
                </a:cubicBezTo>
                <a:cubicBezTo>
                  <a:pt x="450" y="347"/>
                  <a:pt x="449" y="344"/>
                  <a:pt x="450" y="342"/>
                </a:cubicBezTo>
                <a:cubicBezTo>
                  <a:pt x="451" y="339"/>
                  <a:pt x="454" y="343"/>
                  <a:pt x="455" y="341"/>
                </a:cubicBezTo>
                <a:close/>
                <a:moveTo>
                  <a:pt x="454" y="361"/>
                </a:moveTo>
                <a:cubicBezTo>
                  <a:pt x="454" y="363"/>
                  <a:pt x="454" y="363"/>
                  <a:pt x="454" y="363"/>
                </a:cubicBezTo>
                <a:cubicBezTo>
                  <a:pt x="452" y="363"/>
                  <a:pt x="453" y="360"/>
                  <a:pt x="451" y="359"/>
                </a:cubicBezTo>
                <a:cubicBezTo>
                  <a:pt x="453" y="358"/>
                  <a:pt x="453" y="360"/>
                  <a:pt x="454" y="361"/>
                </a:cubicBezTo>
                <a:close/>
                <a:moveTo>
                  <a:pt x="468" y="363"/>
                </a:moveTo>
                <a:cubicBezTo>
                  <a:pt x="468" y="367"/>
                  <a:pt x="468" y="367"/>
                  <a:pt x="468" y="367"/>
                </a:cubicBezTo>
                <a:cubicBezTo>
                  <a:pt x="468" y="367"/>
                  <a:pt x="467" y="366"/>
                  <a:pt x="466" y="367"/>
                </a:cubicBezTo>
                <a:cubicBezTo>
                  <a:pt x="467" y="370"/>
                  <a:pt x="467" y="370"/>
                  <a:pt x="467" y="370"/>
                </a:cubicBezTo>
                <a:cubicBezTo>
                  <a:pt x="466" y="370"/>
                  <a:pt x="466" y="368"/>
                  <a:pt x="465" y="367"/>
                </a:cubicBezTo>
                <a:cubicBezTo>
                  <a:pt x="466" y="367"/>
                  <a:pt x="466" y="367"/>
                  <a:pt x="467" y="366"/>
                </a:cubicBezTo>
                <a:cubicBezTo>
                  <a:pt x="467" y="365"/>
                  <a:pt x="465" y="364"/>
                  <a:pt x="464" y="363"/>
                </a:cubicBezTo>
                <a:cubicBezTo>
                  <a:pt x="465" y="362"/>
                  <a:pt x="467" y="362"/>
                  <a:pt x="468" y="363"/>
                </a:cubicBezTo>
                <a:close/>
                <a:moveTo>
                  <a:pt x="463" y="364"/>
                </a:moveTo>
                <a:cubicBezTo>
                  <a:pt x="461" y="363"/>
                  <a:pt x="461" y="363"/>
                  <a:pt x="461" y="363"/>
                </a:cubicBezTo>
                <a:cubicBezTo>
                  <a:pt x="463" y="363"/>
                  <a:pt x="463" y="363"/>
                  <a:pt x="463" y="363"/>
                </a:cubicBezTo>
                <a:cubicBezTo>
                  <a:pt x="463" y="364"/>
                  <a:pt x="463" y="364"/>
                  <a:pt x="463" y="364"/>
                </a:cubicBezTo>
                <a:close/>
                <a:moveTo>
                  <a:pt x="460" y="366"/>
                </a:moveTo>
                <a:cubicBezTo>
                  <a:pt x="460" y="367"/>
                  <a:pt x="458" y="368"/>
                  <a:pt x="459" y="369"/>
                </a:cubicBezTo>
                <a:cubicBezTo>
                  <a:pt x="458" y="368"/>
                  <a:pt x="458" y="369"/>
                  <a:pt x="457" y="369"/>
                </a:cubicBezTo>
                <a:cubicBezTo>
                  <a:pt x="456" y="365"/>
                  <a:pt x="456" y="365"/>
                  <a:pt x="456" y="365"/>
                </a:cubicBezTo>
                <a:cubicBezTo>
                  <a:pt x="458" y="366"/>
                  <a:pt x="459" y="366"/>
                  <a:pt x="460" y="366"/>
                </a:cubicBezTo>
                <a:close/>
                <a:moveTo>
                  <a:pt x="448" y="369"/>
                </a:moveTo>
                <a:cubicBezTo>
                  <a:pt x="446" y="371"/>
                  <a:pt x="446" y="374"/>
                  <a:pt x="442" y="375"/>
                </a:cubicBezTo>
                <a:cubicBezTo>
                  <a:pt x="445" y="373"/>
                  <a:pt x="447" y="371"/>
                  <a:pt x="448" y="368"/>
                </a:cubicBezTo>
                <a:cubicBezTo>
                  <a:pt x="448" y="369"/>
                  <a:pt x="448" y="369"/>
                  <a:pt x="448" y="369"/>
                </a:cubicBezTo>
                <a:close/>
                <a:moveTo>
                  <a:pt x="461" y="374"/>
                </a:moveTo>
                <a:cubicBezTo>
                  <a:pt x="460" y="373"/>
                  <a:pt x="458" y="373"/>
                  <a:pt x="459" y="371"/>
                </a:cubicBezTo>
                <a:cubicBezTo>
                  <a:pt x="461" y="371"/>
                  <a:pt x="460" y="369"/>
                  <a:pt x="461" y="368"/>
                </a:cubicBezTo>
                <a:cubicBezTo>
                  <a:pt x="462" y="370"/>
                  <a:pt x="459" y="372"/>
                  <a:pt x="461" y="374"/>
                </a:cubicBezTo>
                <a:close/>
                <a:moveTo>
                  <a:pt x="463" y="368"/>
                </a:moveTo>
                <a:cubicBezTo>
                  <a:pt x="463" y="370"/>
                  <a:pt x="463" y="370"/>
                  <a:pt x="463" y="370"/>
                </a:cubicBezTo>
                <a:cubicBezTo>
                  <a:pt x="463" y="368"/>
                  <a:pt x="463" y="368"/>
                  <a:pt x="463" y="368"/>
                </a:cubicBezTo>
                <a:close/>
                <a:moveTo>
                  <a:pt x="266" y="588"/>
                </a:moveTo>
                <a:cubicBezTo>
                  <a:pt x="265" y="588"/>
                  <a:pt x="265" y="589"/>
                  <a:pt x="265" y="590"/>
                </a:cubicBezTo>
                <a:cubicBezTo>
                  <a:pt x="264" y="589"/>
                  <a:pt x="263" y="589"/>
                  <a:pt x="262" y="589"/>
                </a:cubicBezTo>
                <a:cubicBezTo>
                  <a:pt x="262" y="587"/>
                  <a:pt x="262" y="587"/>
                  <a:pt x="262" y="587"/>
                </a:cubicBezTo>
                <a:cubicBezTo>
                  <a:pt x="264" y="587"/>
                  <a:pt x="265" y="589"/>
                  <a:pt x="266" y="588"/>
                </a:cubicBezTo>
                <a:close/>
                <a:moveTo>
                  <a:pt x="325" y="382"/>
                </a:moveTo>
                <a:cubicBezTo>
                  <a:pt x="325" y="383"/>
                  <a:pt x="324" y="384"/>
                  <a:pt x="323" y="385"/>
                </a:cubicBezTo>
                <a:cubicBezTo>
                  <a:pt x="320" y="386"/>
                  <a:pt x="319" y="384"/>
                  <a:pt x="319" y="382"/>
                </a:cubicBezTo>
                <a:cubicBezTo>
                  <a:pt x="319" y="378"/>
                  <a:pt x="318" y="376"/>
                  <a:pt x="320" y="373"/>
                </a:cubicBezTo>
                <a:cubicBezTo>
                  <a:pt x="323" y="376"/>
                  <a:pt x="324" y="379"/>
                  <a:pt x="325" y="382"/>
                </a:cubicBezTo>
                <a:close/>
                <a:moveTo>
                  <a:pt x="58" y="381"/>
                </a:moveTo>
                <a:cubicBezTo>
                  <a:pt x="57" y="380"/>
                  <a:pt x="57" y="380"/>
                  <a:pt x="57" y="380"/>
                </a:cubicBezTo>
                <a:cubicBezTo>
                  <a:pt x="57" y="379"/>
                  <a:pt x="57" y="379"/>
                  <a:pt x="57" y="379"/>
                </a:cubicBezTo>
                <a:cubicBezTo>
                  <a:pt x="53" y="375"/>
                  <a:pt x="53" y="375"/>
                  <a:pt x="53" y="375"/>
                </a:cubicBezTo>
                <a:cubicBezTo>
                  <a:pt x="54" y="375"/>
                  <a:pt x="54" y="375"/>
                  <a:pt x="54" y="375"/>
                </a:cubicBezTo>
                <a:cubicBezTo>
                  <a:pt x="55" y="377"/>
                  <a:pt x="59" y="378"/>
                  <a:pt x="58" y="381"/>
                </a:cubicBezTo>
                <a:close/>
                <a:moveTo>
                  <a:pt x="157" y="401"/>
                </a:moveTo>
                <a:cubicBezTo>
                  <a:pt x="157" y="401"/>
                  <a:pt x="157" y="401"/>
                  <a:pt x="157" y="401"/>
                </a:cubicBezTo>
                <a:cubicBezTo>
                  <a:pt x="159" y="398"/>
                  <a:pt x="159" y="398"/>
                  <a:pt x="159" y="398"/>
                </a:cubicBezTo>
                <a:cubicBezTo>
                  <a:pt x="160" y="400"/>
                  <a:pt x="158" y="400"/>
                  <a:pt x="157" y="401"/>
                </a:cubicBezTo>
                <a:close/>
                <a:moveTo>
                  <a:pt x="167" y="401"/>
                </a:moveTo>
                <a:cubicBezTo>
                  <a:pt x="167" y="401"/>
                  <a:pt x="167" y="401"/>
                  <a:pt x="167" y="401"/>
                </a:cubicBezTo>
                <a:cubicBezTo>
                  <a:pt x="165" y="401"/>
                  <a:pt x="164" y="401"/>
                  <a:pt x="163" y="400"/>
                </a:cubicBezTo>
                <a:cubicBezTo>
                  <a:pt x="164" y="400"/>
                  <a:pt x="166" y="400"/>
                  <a:pt x="167" y="401"/>
                </a:cubicBezTo>
                <a:close/>
                <a:moveTo>
                  <a:pt x="170" y="406"/>
                </a:moveTo>
                <a:cubicBezTo>
                  <a:pt x="167" y="407"/>
                  <a:pt x="168" y="410"/>
                  <a:pt x="165" y="412"/>
                </a:cubicBezTo>
                <a:cubicBezTo>
                  <a:pt x="166" y="412"/>
                  <a:pt x="166" y="413"/>
                  <a:pt x="167" y="413"/>
                </a:cubicBezTo>
                <a:cubicBezTo>
                  <a:pt x="161" y="414"/>
                  <a:pt x="161" y="414"/>
                  <a:pt x="161" y="414"/>
                </a:cubicBezTo>
                <a:cubicBezTo>
                  <a:pt x="160" y="412"/>
                  <a:pt x="162" y="410"/>
                  <a:pt x="161" y="408"/>
                </a:cubicBezTo>
                <a:cubicBezTo>
                  <a:pt x="162" y="407"/>
                  <a:pt x="161" y="406"/>
                  <a:pt x="161" y="405"/>
                </a:cubicBezTo>
                <a:cubicBezTo>
                  <a:pt x="164" y="406"/>
                  <a:pt x="167" y="402"/>
                  <a:pt x="169" y="406"/>
                </a:cubicBezTo>
                <a:cubicBezTo>
                  <a:pt x="170" y="406"/>
                  <a:pt x="170" y="406"/>
                  <a:pt x="170" y="406"/>
                </a:cubicBezTo>
                <a:close/>
                <a:moveTo>
                  <a:pt x="153" y="425"/>
                </a:moveTo>
                <a:cubicBezTo>
                  <a:pt x="153" y="427"/>
                  <a:pt x="156" y="426"/>
                  <a:pt x="156" y="429"/>
                </a:cubicBezTo>
                <a:cubicBezTo>
                  <a:pt x="156" y="431"/>
                  <a:pt x="158" y="432"/>
                  <a:pt x="158" y="434"/>
                </a:cubicBezTo>
                <a:cubicBezTo>
                  <a:pt x="155" y="434"/>
                  <a:pt x="157" y="431"/>
                  <a:pt x="156" y="430"/>
                </a:cubicBezTo>
                <a:cubicBezTo>
                  <a:pt x="154" y="428"/>
                  <a:pt x="152" y="427"/>
                  <a:pt x="152" y="425"/>
                </a:cubicBezTo>
                <a:cubicBezTo>
                  <a:pt x="153" y="422"/>
                  <a:pt x="151" y="420"/>
                  <a:pt x="152" y="417"/>
                </a:cubicBezTo>
                <a:cubicBezTo>
                  <a:pt x="154" y="419"/>
                  <a:pt x="153" y="422"/>
                  <a:pt x="153" y="425"/>
                </a:cubicBezTo>
                <a:close/>
                <a:moveTo>
                  <a:pt x="151" y="434"/>
                </a:moveTo>
                <a:cubicBezTo>
                  <a:pt x="150" y="435"/>
                  <a:pt x="151" y="436"/>
                  <a:pt x="149" y="436"/>
                </a:cubicBezTo>
                <a:cubicBezTo>
                  <a:pt x="149" y="435"/>
                  <a:pt x="150" y="434"/>
                  <a:pt x="151" y="434"/>
                </a:cubicBezTo>
                <a:close/>
                <a:moveTo>
                  <a:pt x="170" y="443"/>
                </a:moveTo>
                <a:cubicBezTo>
                  <a:pt x="169" y="446"/>
                  <a:pt x="169" y="450"/>
                  <a:pt x="171" y="452"/>
                </a:cubicBezTo>
                <a:cubicBezTo>
                  <a:pt x="169" y="452"/>
                  <a:pt x="168" y="449"/>
                  <a:pt x="168" y="447"/>
                </a:cubicBezTo>
                <a:cubicBezTo>
                  <a:pt x="168" y="444"/>
                  <a:pt x="169" y="440"/>
                  <a:pt x="167" y="438"/>
                </a:cubicBezTo>
                <a:cubicBezTo>
                  <a:pt x="168" y="437"/>
                  <a:pt x="168" y="437"/>
                  <a:pt x="168" y="437"/>
                </a:cubicBezTo>
                <a:cubicBezTo>
                  <a:pt x="170" y="438"/>
                  <a:pt x="167" y="442"/>
                  <a:pt x="170" y="443"/>
                </a:cubicBezTo>
                <a:close/>
                <a:moveTo>
                  <a:pt x="219" y="458"/>
                </a:moveTo>
                <a:cubicBezTo>
                  <a:pt x="218" y="456"/>
                  <a:pt x="218" y="456"/>
                  <a:pt x="218" y="456"/>
                </a:cubicBezTo>
                <a:cubicBezTo>
                  <a:pt x="217" y="468"/>
                  <a:pt x="210" y="477"/>
                  <a:pt x="208" y="488"/>
                </a:cubicBezTo>
                <a:cubicBezTo>
                  <a:pt x="206" y="490"/>
                  <a:pt x="203" y="489"/>
                  <a:pt x="201" y="491"/>
                </a:cubicBezTo>
                <a:cubicBezTo>
                  <a:pt x="199" y="490"/>
                  <a:pt x="197" y="490"/>
                  <a:pt x="196" y="487"/>
                </a:cubicBezTo>
                <a:cubicBezTo>
                  <a:pt x="198" y="483"/>
                  <a:pt x="193" y="480"/>
                  <a:pt x="196" y="477"/>
                </a:cubicBezTo>
                <a:cubicBezTo>
                  <a:pt x="200" y="470"/>
                  <a:pt x="200" y="470"/>
                  <a:pt x="200" y="470"/>
                </a:cubicBezTo>
                <a:cubicBezTo>
                  <a:pt x="199" y="467"/>
                  <a:pt x="197" y="463"/>
                  <a:pt x="200" y="460"/>
                </a:cubicBezTo>
                <a:cubicBezTo>
                  <a:pt x="201" y="459"/>
                  <a:pt x="204" y="458"/>
                  <a:pt x="205" y="458"/>
                </a:cubicBezTo>
                <a:cubicBezTo>
                  <a:pt x="206" y="458"/>
                  <a:pt x="206" y="458"/>
                  <a:pt x="206" y="458"/>
                </a:cubicBezTo>
                <a:cubicBezTo>
                  <a:pt x="208" y="460"/>
                  <a:pt x="207" y="455"/>
                  <a:pt x="209" y="457"/>
                </a:cubicBezTo>
                <a:cubicBezTo>
                  <a:pt x="209" y="454"/>
                  <a:pt x="211" y="455"/>
                  <a:pt x="213" y="454"/>
                </a:cubicBezTo>
                <a:cubicBezTo>
                  <a:pt x="212" y="453"/>
                  <a:pt x="212" y="453"/>
                  <a:pt x="212" y="453"/>
                </a:cubicBezTo>
                <a:cubicBezTo>
                  <a:pt x="213" y="453"/>
                  <a:pt x="213" y="452"/>
                  <a:pt x="213" y="451"/>
                </a:cubicBezTo>
                <a:cubicBezTo>
                  <a:pt x="213" y="451"/>
                  <a:pt x="213" y="451"/>
                  <a:pt x="213" y="451"/>
                </a:cubicBezTo>
                <a:cubicBezTo>
                  <a:pt x="215" y="450"/>
                  <a:pt x="216" y="449"/>
                  <a:pt x="216" y="447"/>
                </a:cubicBezTo>
                <a:cubicBezTo>
                  <a:pt x="216" y="447"/>
                  <a:pt x="216" y="447"/>
                  <a:pt x="216" y="447"/>
                </a:cubicBezTo>
                <a:cubicBezTo>
                  <a:pt x="217" y="446"/>
                  <a:pt x="217" y="446"/>
                  <a:pt x="217" y="446"/>
                </a:cubicBezTo>
                <a:cubicBezTo>
                  <a:pt x="219" y="449"/>
                  <a:pt x="219" y="454"/>
                  <a:pt x="219" y="458"/>
                </a:cubicBezTo>
                <a:close/>
                <a:moveTo>
                  <a:pt x="157" y="457"/>
                </a:moveTo>
                <a:cubicBezTo>
                  <a:pt x="160" y="457"/>
                  <a:pt x="160" y="457"/>
                  <a:pt x="160" y="457"/>
                </a:cubicBezTo>
                <a:cubicBezTo>
                  <a:pt x="157" y="457"/>
                  <a:pt x="157" y="457"/>
                  <a:pt x="157" y="457"/>
                </a:cubicBezTo>
                <a:close/>
                <a:moveTo>
                  <a:pt x="145" y="463"/>
                </a:moveTo>
                <a:cubicBezTo>
                  <a:pt x="148" y="460"/>
                  <a:pt x="148" y="460"/>
                  <a:pt x="148" y="460"/>
                </a:cubicBezTo>
                <a:cubicBezTo>
                  <a:pt x="149" y="460"/>
                  <a:pt x="149" y="460"/>
                  <a:pt x="149" y="460"/>
                </a:cubicBezTo>
                <a:cubicBezTo>
                  <a:pt x="145" y="463"/>
                  <a:pt x="145" y="463"/>
                  <a:pt x="145" y="463"/>
                </a:cubicBezTo>
                <a:close/>
                <a:moveTo>
                  <a:pt x="139" y="508"/>
                </a:moveTo>
                <a:cubicBezTo>
                  <a:pt x="139" y="509"/>
                  <a:pt x="138" y="509"/>
                  <a:pt x="137" y="509"/>
                </a:cubicBezTo>
                <a:cubicBezTo>
                  <a:pt x="138" y="509"/>
                  <a:pt x="138" y="508"/>
                  <a:pt x="139" y="508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15364" name="Freeform 7"/>
          <p:cNvSpPr>
            <a:spLocks noEditPoints="1"/>
          </p:cNvSpPr>
          <p:nvPr/>
        </p:nvSpPr>
        <p:spPr bwMode="auto">
          <a:xfrm>
            <a:off x="935038" y="687388"/>
            <a:ext cx="3197225" cy="4187825"/>
          </a:xfrm>
          <a:custGeom>
            <a:gdLst>
              <a:gd fmla="*/ 2040138 w 481" name="T0"/>
              <a:gd fmla="*/ 2542502 h 631" name="T1"/>
              <a:gd fmla="*/ 2398990 w 481" name="T2"/>
              <a:gd fmla="*/ 3232894 h 631" name="T3"/>
              <a:gd fmla="*/ 2080011 w 481" name="T4"/>
              <a:gd fmla="*/ 4162268 h 631" name="T5"/>
              <a:gd fmla="*/ 2664806 w 481" name="T6"/>
              <a:gd fmla="*/ 4115800 h 631" name="T7"/>
              <a:gd fmla="*/ 1209463 w 481" name="T8"/>
              <a:gd fmla="*/ 617370 h 631" name="T9"/>
              <a:gd fmla="*/ 1747741 w 481" name="T10"/>
              <a:gd fmla="*/ 756776 h 631" name="T11"/>
              <a:gd fmla="*/ 1854067 w 481" name="T12"/>
              <a:gd fmla="*/ 922736 h 631" name="T13"/>
              <a:gd fmla="*/ 1887294 w 481" name="T14"/>
              <a:gd fmla="*/ 1221463 h 631" name="T15"/>
              <a:gd fmla="*/ 2239500 w 481" name="T16"/>
              <a:gd fmla="*/ 1394061 h 631" name="T17"/>
              <a:gd fmla="*/ 1800904 w 481" name="T18"/>
              <a:gd fmla="*/ 1838833 h 631" name="T19"/>
              <a:gd fmla="*/ 1302499 w 481" name="T20"/>
              <a:gd fmla="*/ 2343350 h 631" name="T21"/>
              <a:gd fmla="*/ 1960394 w 481" name="T22"/>
              <a:gd fmla="*/ 2542502 h 631" name="T23"/>
              <a:gd fmla="*/ 2266082 w 481" name="T24"/>
              <a:gd fmla="*/ 3498430 h 631" name="T25"/>
              <a:gd fmla="*/ 1940457 w 481" name="T26"/>
              <a:gd fmla="*/ 4069331 h 631" name="T27"/>
              <a:gd fmla="*/ 1847422 w 481" name="T28"/>
              <a:gd fmla="*/ 3637836 h 631" name="T29"/>
              <a:gd fmla="*/ 1096491 w 481" name="T30"/>
              <a:gd fmla="*/ 2250413 h 631" name="T31"/>
              <a:gd fmla="*/ 830675 w 481" name="T32"/>
              <a:gd fmla="*/ 1387423 h 631" name="T33"/>
              <a:gd fmla="*/ 717703 w 481" name="T34"/>
              <a:gd fmla="*/ 1015673 h 631" name="T35"/>
              <a:gd fmla="*/ 279107 w 481" name="T36"/>
              <a:gd fmla="*/ 1082057 h 631" name="T37"/>
              <a:gd fmla="*/ 338915 w 481" name="T38"/>
              <a:gd fmla="*/ 743499 h 631" name="T39"/>
              <a:gd fmla="*/ 2950558 w 481" name="T40"/>
              <a:gd fmla="*/ 112853 h 631" name="T41"/>
              <a:gd fmla="*/ 3090112 w 481" name="T42"/>
              <a:gd fmla="*/ 338558 h 631" name="T43"/>
              <a:gd fmla="*/ 2977140 w 481" name="T44"/>
              <a:gd fmla="*/ 730222 h 631" name="T45"/>
              <a:gd fmla="*/ 2678097 w 481" name="T46"/>
              <a:gd fmla="*/ 1035588 h 631" name="T47"/>
              <a:gd fmla="*/ 2432217 w 481" name="T48"/>
              <a:gd fmla="*/ 1082057 h 631" name="T49"/>
              <a:gd fmla="*/ 2452153 w 481" name="T50"/>
              <a:gd fmla="*/ 770053 h 631" name="T51"/>
              <a:gd fmla="*/ 2332536 w 481" name="T52"/>
              <a:gd fmla="*/ 385026 h 631" name="T53"/>
              <a:gd fmla="*/ 2744551 w 481" name="T54"/>
              <a:gd fmla="*/ 179236 h 631" name="T55"/>
              <a:gd fmla="*/ 2571770 w 481" name="T56"/>
              <a:gd fmla="*/ 66384 h 631" name="T57"/>
              <a:gd fmla="*/ 2206273 w 481" name="T58"/>
              <a:gd fmla="*/ 371750 h 631" name="T59"/>
              <a:gd fmla="*/ 2106592 w 481" name="T60"/>
              <a:gd fmla="*/ 345196 h 631" name="T61"/>
              <a:gd fmla="*/ 2179692 w 481" name="T62"/>
              <a:gd fmla="*/ 99576 h 631" name="T63"/>
              <a:gd fmla="*/ 2133174 w 481" name="T64"/>
              <a:gd fmla="*/ 265535 h 631" name="T65"/>
              <a:gd fmla="*/ 2126529 w 481" name="T66"/>
              <a:gd fmla="*/ 92937 h 631" name="T67"/>
              <a:gd fmla="*/ 1694577 w 481" name="T68"/>
              <a:gd fmla="*/ 199152 h 631" name="T69"/>
              <a:gd fmla="*/ 1874003 w 481" name="T70"/>
              <a:gd fmla="*/ 265535 h 631" name="T71"/>
              <a:gd fmla="*/ 1561669 w 481" name="T72"/>
              <a:gd fmla="*/ 318643 h 631" name="T73"/>
              <a:gd fmla="*/ 1794259 w 481" name="T74"/>
              <a:gd fmla="*/ 391665 h 631" name="T75"/>
              <a:gd fmla="*/ 1920521 w 481" name="T76"/>
              <a:gd fmla="*/ 491241 h 631" name="T77"/>
              <a:gd fmla="*/ 1741095 w 481" name="T78"/>
              <a:gd fmla="*/ 398303 h 631" name="T79"/>
              <a:gd fmla="*/ 1455343 w 481" name="T80"/>
              <a:gd fmla="*/ 730222 h 631" name="T81"/>
              <a:gd fmla="*/ 1681286 w 481" name="T82"/>
              <a:gd fmla="*/ 577540 h 631" name="T83"/>
              <a:gd fmla="*/ 2086656 w 481" name="T84"/>
              <a:gd fmla="*/ 670477 h 631" name="T85"/>
              <a:gd fmla="*/ 2232855 w 481" name="T86"/>
              <a:gd fmla="*/ 929374 h 631" name="T87"/>
              <a:gd fmla="*/ 1973684 w 481" name="T88"/>
              <a:gd fmla="*/ 975843 h 631" name="T89"/>
              <a:gd fmla="*/ 1993621 w 481" name="T90"/>
              <a:gd fmla="*/ 570901 h 631" name="T91"/>
              <a:gd fmla="*/ 1249336 w 481" name="T92"/>
              <a:gd fmla="*/ 829798 h 631" name="T93"/>
              <a:gd fmla="*/ 1322435 w 481" name="T94"/>
              <a:gd fmla="*/ 876267 h 631" name="T95"/>
              <a:gd fmla="*/ 2458799 w 481" name="T96"/>
              <a:gd fmla="*/ 936013 h 631" name="T97"/>
              <a:gd fmla="*/ 1222754 w 481" name="T98"/>
              <a:gd fmla="*/ 962566 h 631" name="T99"/>
              <a:gd fmla="*/ 1614832 w 481" name="T100"/>
              <a:gd fmla="*/ 1055503 h 631" name="T101"/>
              <a:gd fmla="*/ 1309144 w 481" name="T102"/>
              <a:gd fmla="*/ 1135164 h 631" name="T103"/>
              <a:gd fmla="*/ 1368953 w 481" name="T104"/>
              <a:gd fmla="*/ 1267932 h 631" name="T105"/>
              <a:gd fmla="*/ 1840776 w 481" name="T106"/>
              <a:gd fmla="*/ 1307762 h 631" name="T107"/>
              <a:gd fmla="*/ 1960394 w 481" name="T108"/>
              <a:gd fmla="*/ 1360869 h 631" name="T109"/>
              <a:gd fmla="*/ 1774322 w 481" name="T110"/>
              <a:gd fmla="*/ 1427253 h 631" name="T111"/>
              <a:gd fmla="*/ 1601542 w 481" name="T112"/>
              <a:gd fmla="*/ 1500275 h 631" name="T113"/>
              <a:gd fmla="*/ 1641414 w 481" name="T114"/>
              <a:gd fmla="*/ 1639681 h 631" name="T115"/>
              <a:gd fmla="*/ 2099947 w 481" name="T116"/>
              <a:gd fmla="*/ 1652958 h 631" name="T117"/>
              <a:gd fmla="*/ 445242 w 481" name="T118"/>
              <a:gd fmla="*/ 1009035 h 631" name="T119"/>
              <a:gd fmla="*/ 2830941 w 481" name="T120"/>
              <a:gd fmla="*/ 132768 h 631" name="T121"/>
              <a:gd fmla="*/ 3010367 w 481" name="T122"/>
              <a:gd fmla="*/ 1141802 h 631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  <a:gd fmla="*/ 0 w 481" name="T186"/>
              <a:gd fmla="*/ 0 h 631" name="T187"/>
              <a:gd fmla="*/ 481 w 481" name="T188"/>
              <a:gd fmla="*/ 631 h 631" name="T189"/>
            </a:gdLst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b="T189" l="T186" r="T188" t="T187"/>
            <a:pathLst>
              <a:path h="631" w="481">
                <a:moveTo>
                  <a:pt x="267" y="349"/>
                </a:moveTo>
                <a:cubicBezTo>
                  <a:pt x="266" y="349"/>
                  <a:pt x="266" y="349"/>
                  <a:pt x="266" y="349"/>
                </a:cubicBezTo>
                <a:cubicBezTo>
                  <a:pt x="264" y="348"/>
                  <a:pt x="262" y="351"/>
                  <a:pt x="260" y="349"/>
                </a:cubicBezTo>
                <a:cubicBezTo>
                  <a:pt x="259" y="350"/>
                  <a:pt x="258" y="350"/>
                  <a:pt x="257" y="350"/>
                </a:cubicBezTo>
                <a:cubicBezTo>
                  <a:pt x="258" y="347"/>
                  <a:pt x="258" y="347"/>
                  <a:pt x="258" y="347"/>
                </a:cubicBezTo>
                <a:cubicBezTo>
                  <a:pt x="257" y="345"/>
                  <a:pt x="253" y="348"/>
                  <a:pt x="254" y="345"/>
                </a:cubicBezTo>
                <a:cubicBezTo>
                  <a:pt x="252" y="343"/>
                  <a:pt x="249" y="344"/>
                  <a:pt x="248" y="342"/>
                </a:cubicBezTo>
                <a:cubicBezTo>
                  <a:pt x="246" y="342"/>
                  <a:pt x="245" y="341"/>
                  <a:pt x="243" y="341"/>
                </a:cubicBezTo>
                <a:cubicBezTo>
                  <a:pt x="243" y="341"/>
                  <a:pt x="243" y="341"/>
                  <a:pt x="243" y="340"/>
                </a:cubicBezTo>
                <a:cubicBezTo>
                  <a:pt x="242" y="339"/>
                  <a:pt x="241" y="340"/>
                  <a:pt x="240" y="340"/>
                </a:cubicBezTo>
                <a:cubicBezTo>
                  <a:pt x="239" y="343"/>
                  <a:pt x="235" y="340"/>
                  <a:pt x="234" y="342"/>
                </a:cubicBezTo>
                <a:cubicBezTo>
                  <a:pt x="235" y="339"/>
                  <a:pt x="239" y="339"/>
                  <a:pt x="241" y="338"/>
                </a:cubicBezTo>
                <a:cubicBezTo>
                  <a:pt x="250" y="340"/>
                  <a:pt x="260" y="344"/>
                  <a:pt x="267" y="349"/>
                </a:cubicBezTo>
                <a:close/>
                <a:moveTo>
                  <a:pt x="271" y="350"/>
                </a:moveTo>
                <a:cubicBezTo>
                  <a:pt x="273" y="348"/>
                  <a:pt x="275" y="353"/>
                  <a:pt x="276" y="350"/>
                </a:cubicBezTo>
                <a:cubicBezTo>
                  <a:pt x="281" y="349"/>
                  <a:pt x="282" y="354"/>
                  <a:pt x="286" y="354"/>
                </a:cubicBezTo>
                <a:cubicBezTo>
                  <a:pt x="284" y="355"/>
                  <a:pt x="281" y="354"/>
                  <a:pt x="279" y="355"/>
                </a:cubicBezTo>
                <a:cubicBezTo>
                  <a:pt x="279" y="355"/>
                  <a:pt x="278" y="355"/>
                  <a:pt x="277" y="355"/>
                </a:cubicBezTo>
                <a:cubicBezTo>
                  <a:pt x="277" y="356"/>
                  <a:pt x="276" y="356"/>
                  <a:pt x="276" y="357"/>
                </a:cubicBezTo>
                <a:cubicBezTo>
                  <a:pt x="275" y="354"/>
                  <a:pt x="271" y="356"/>
                  <a:pt x="269" y="355"/>
                </a:cubicBezTo>
                <a:cubicBezTo>
                  <a:pt x="269" y="356"/>
                  <a:pt x="268" y="355"/>
                  <a:pt x="267" y="355"/>
                </a:cubicBezTo>
                <a:cubicBezTo>
                  <a:pt x="267" y="355"/>
                  <a:pt x="266" y="355"/>
                  <a:pt x="267" y="354"/>
                </a:cubicBezTo>
                <a:cubicBezTo>
                  <a:pt x="269" y="355"/>
                  <a:pt x="271" y="355"/>
                  <a:pt x="273" y="354"/>
                </a:cubicBezTo>
                <a:cubicBezTo>
                  <a:pt x="272" y="353"/>
                  <a:pt x="272" y="350"/>
                  <a:pt x="271" y="350"/>
                </a:cubicBezTo>
                <a:cubicBezTo>
                  <a:pt x="271" y="350"/>
                  <a:pt x="271" y="350"/>
                  <a:pt x="271" y="350"/>
                </a:cubicBezTo>
                <a:close/>
                <a:moveTo>
                  <a:pt x="260" y="356"/>
                </a:moveTo>
                <a:cubicBezTo>
                  <a:pt x="259" y="356"/>
                  <a:pt x="257" y="358"/>
                  <a:pt x="255" y="357"/>
                </a:cubicBezTo>
                <a:cubicBezTo>
                  <a:pt x="254" y="355"/>
                  <a:pt x="254" y="355"/>
                  <a:pt x="254" y="355"/>
                </a:cubicBezTo>
                <a:cubicBezTo>
                  <a:pt x="256" y="355"/>
                  <a:pt x="258" y="354"/>
                  <a:pt x="260" y="356"/>
                </a:cubicBezTo>
                <a:close/>
                <a:moveTo>
                  <a:pt x="295" y="355"/>
                </a:moveTo>
                <a:cubicBezTo>
                  <a:pt x="294" y="358"/>
                  <a:pt x="292" y="356"/>
                  <a:pt x="290" y="357"/>
                </a:cubicBezTo>
                <a:cubicBezTo>
                  <a:pt x="289" y="354"/>
                  <a:pt x="293" y="355"/>
                  <a:pt x="295" y="355"/>
                </a:cubicBezTo>
                <a:close/>
                <a:moveTo>
                  <a:pt x="231" y="379"/>
                </a:moveTo>
                <a:cubicBezTo>
                  <a:pt x="231" y="380"/>
                  <a:pt x="231" y="380"/>
                  <a:pt x="231" y="380"/>
                </a:cubicBezTo>
                <a:cubicBezTo>
                  <a:pt x="228" y="378"/>
                  <a:pt x="228" y="378"/>
                  <a:pt x="228" y="378"/>
                </a:cubicBezTo>
                <a:cubicBezTo>
                  <a:pt x="230" y="377"/>
                  <a:pt x="231" y="378"/>
                  <a:pt x="231" y="379"/>
                </a:cubicBezTo>
                <a:close/>
                <a:moveTo>
                  <a:pt x="309" y="381"/>
                </a:moveTo>
                <a:cubicBezTo>
                  <a:pt x="309" y="382"/>
                  <a:pt x="308" y="383"/>
                  <a:pt x="308" y="383"/>
                </a:cubicBezTo>
                <a:cubicBezTo>
                  <a:pt x="307" y="383"/>
                  <a:pt x="307" y="383"/>
                  <a:pt x="307" y="383"/>
                </a:cubicBezTo>
                <a:cubicBezTo>
                  <a:pt x="308" y="382"/>
                  <a:pt x="308" y="382"/>
                  <a:pt x="307" y="381"/>
                </a:cubicBezTo>
                <a:cubicBezTo>
                  <a:pt x="309" y="381"/>
                  <a:pt x="309" y="381"/>
                  <a:pt x="309" y="381"/>
                </a:cubicBezTo>
                <a:close/>
                <a:moveTo>
                  <a:pt x="275" y="386"/>
                </a:moveTo>
                <a:cubicBezTo>
                  <a:pt x="273" y="387"/>
                  <a:pt x="273" y="385"/>
                  <a:pt x="273" y="385"/>
                </a:cubicBezTo>
                <a:cubicBezTo>
                  <a:pt x="275" y="382"/>
                  <a:pt x="275" y="382"/>
                  <a:pt x="275" y="382"/>
                </a:cubicBezTo>
                <a:cubicBezTo>
                  <a:pt x="274" y="384"/>
                  <a:pt x="276" y="385"/>
                  <a:pt x="275" y="386"/>
                </a:cubicBezTo>
                <a:close/>
                <a:moveTo>
                  <a:pt x="328" y="401"/>
                </a:moveTo>
                <a:cubicBezTo>
                  <a:pt x="326" y="401"/>
                  <a:pt x="326" y="401"/>
                  <a:pt x="326" y="401"/>
                </a:cubicBezTo>
                <a:cubicBezTo>
                  <a:pt x="327" y="401"/>
                  <a:pt x="327" y="400"/>
                  <a:pt x="328" y="400"/>
                </a:cubicBezTo>
                <a:cubicBezTo>
                  <a:pt x="328" y="401"/>
                  <a:pt x="328" y="401"/>
                  <a:pt x="328" y="401"/>
                </a:cubicBezTo>
                <a:close/>
                <a:moveTo>
                  <a:pt x="210" y="421"/>
                </a:moveTo>
                <a:cubicBezTo>
                  <a:pt x="210" y="421"/>
                  <a:pt x="210" y="421"/>
                  <a:pt x="210" y="421"/>
                </a:cubicBezTo>
                <a:cubicBezTo>
                  <a:pt x="211" y="420"/>
                  <a:pt x="209" y="419"/>
                  <a:pt x="209" y="418"/>
                </a:cubicBezTo>
                <a:cubicBezTo>
                  <a:pt x="209" y="419"/>
                  <a:pt x="210" y="420"/>
                  <a:pt x="210" y="421"/>
                </a:cubicBezTo>
                <a:close/>
                <a:moveTo>
                  <a:pt x="346" y="425"/>
                </a:moveTo>
                <a:cubicBezTo>
                  <a:pt x="346" y="426"/>
                  <a:pt x="347" y="423"/>
                  <a:pt x="346" y="423"/>
                </a:cubicBezTo>
                <a:cubicBezTo>
                  <a:pt x="344" y="423"/>
                  <a:pt x="344" y="423"/>
                  <a:pt x="344" y="423"/>
                </a:cubicBezTo>
                <a:cubicBezTo>
                  <a:pt x="346" y="424"/>
                  <a:pt x="346" y="422"/>
                  <a:pt x="348" y="423"/>
                </a:cubicBezTo>
                <a:cubicBezTo>
                  <a:pt x="346" y="425"/>
                  <a:pt x="346" y="425"/>
                  <a:pt x="346" y="425"/>
                </a:cubicBezTo>
                <a:close/>
                <a:moveTo>
                  <a:pt x="348" y="434"/>
                </a:moveTo>
                <a:cubicBezTo>
                  <a:pt x="348" y="433"/>
                  <a:pt x="345" y="432"/>
                  <a:pt x="346" y="430"/>
                </a:cubicBezTo>
                <a:cubicBezTo>
                  <a:pt x="347" y="431"/>
                  <a:pt x="348" y="432"/>
                  <a:pt x="348" y="434"/>
                </a:cubicBezTo>
                <a:close/>
                <a:moveTo>
                  <a:pt x="284" y="473"/>
                </a:moveTo>
                <a:cubicBezTo>
                  <a:pt x="281" y="470"/>
                  <a:pt x="281" y="470"/>
                  <a:pt x="281" y="470"/>
                </a:cubicBezTo>
                <a:cubicBezTo>
                  <a:pt x="281" y="469"/>
                  <a:pt x="281" y="469"/>
                  <a:pt x="281" y="469"/>
                </a:cubicBezTo>
                <a:cubicBezTo>
                  <a:pt x="285" y="472"/>
                  <a:pt x="285" y="472"/>
                  <a:pt x="285" y="472"/>
                </a:cubicBezTo>
                <a:cubicBezTo>
                  <a:pt x="284" y="473"/>
                  <a:pt x="284" y="473"/>
                  <a:pt x="284" y="473"/>
                </a:cubicBezTo>
                <a:close/>
                <a:moveTo>
                  <a:pt x="351" y="479"/>
                </a:moveTo>
                <a:cubicBezTo>
                  <a:pt x="348" y="479"/>
                  <a:pt x="348" y="479"/>
                  <a:pt x="348" y="479"/>
                </a:cubicBezTo>
                <a:cubicBezTo>
                  <a:pt x="349" y="479"/>
                  <a:pt x="350" y="477"/>
                  <a:pt x="351" y="479"/>
                </a:cubicBezTo>
                <a:close/>
                <a:moveTo>
                  <a:pt x="342" y="484"/>
                </a:moveTo>
                <a:cubicBezTo>
                  <a:pt x="341" y="487"/>
                  <a:pt x="341" y="487"/>
                  <a:pt x="341" y="487"/>
                </a:cubicBezTo>
                <a:cubicBezTo>
                  <a:pt x="342" y="484"/>
                  <a:pt x="342" y="484"/>
                  <a:pt x="342" y="484"/>
                </a:cubicBezTo>
                <a:close/>
                <a:moveTo>
                  <a:pt x="361" y="487"/>
                </a:moveTo>
                <a:cubicBezTo>
                  <a:pt x="361" y="487"/>
                  <a:pt x="361" y="487"/>
                  <a:pt x="361" y="487"/>
                </a:cubicBezTo>
                <a:cubicBezTo>
                  <a:pt x="360" y="486"/>
                  <a:pt x="360" y="486"/>
                  <a:pt x="360" y="486"/>
                </a:cubicBezTo>
                <a:cubicBezTo>
                  <a:pt x="360" y="487"/>
                  <a:pt x="360" y="487"/>
                  <a:pt x="360" y="487"/>
                </a:cubicBezTo>
                <a:cubicBezTo>
                  <a:pt x="359" y="486"/>
                  <a:pt x="359" y="486"/>
                  <a:pt x="359" y="486"/>
                </a:cubicBezTo>
                <a:cubicBezTo>
                  <a:pt x="360" y="486"/>
                  <a:pt x="361" y="486"/>
                  <a:pt x="361" y="487"/>
                </a:cubicBezTo>
                <a:close/>
                <a:moveTo>
                  <a:pt x="340" y="488"/>
                </a:moveTo>
                <a:cubicBezTo>
                  <a:pt x="340" y="490"/>
                  <a:pt x="339" y="491"/>
                  <a:pt x="338" y="492"/>
                </a:cubicBezTo>
                <a:cubicBezTo>
                  <a:pt x="338" y="491"/>
                  <a:pt x="341" y="490"/>
                  <a:pt x="340" y="488"/>
                </a:cubicBezTo>
                <a:cubicBezTo>
                  <a:pt x="340" y="488"/>
                  <a:pt x="340" y="488"/>
                  <a:pt x="340" y="488"/>
                </a:cubicBezTo>
                <a:close/>
                <a:moveTo>
                  <a:pt x="344" y="494"/>
                </a:moveTo>
                <a:cubicBezTo>
                  <a:pt x="342" y="494"/>
                  <a:pt x="342" y="494"/>
                  <a:pt x="342" y="494"/>
                </a:cubicBezTo>
                <a:cubicBezTo>
                  <a:pt x="344" y="494"/>
                  <a:pt x="344" y="494"/>
                  <a:pt x="344" y="494"/>
                </a:cubicBezTo>
                <a:cubicBezTo>
                  <a:pt x="344" y="494"/>
                  <a:pt x="344" y="494"/>
                  <a:pt x="344" y="494"/>
                </a:cubicBezTo>
                <a:close/>
                <a:moveTo>
                  <a:pt x="335" y="498"/>
                </a:moveTo>
                <a:cubicBezTo>
                  <a:pt x="336" y="494"/>
                  <a:pt x="336" y="494"/>
                  <a:pt x="336" y="494"/>
                </a:cubicBezTo>
                <a:cubicBezTo>
                  <a:pt x="336" y="496"/>
                  <a:pt x="336" y="496"/>
                  <a:pt x="336" y="496"/>
                </a:cubicBezTo>
                <a:cubicBezTo>
                  <a:pt x="335" y="498"/>
                  <a:pt x="335" y="498"/>
                  <a:pt x="335" y="498"/>
                </a:cubicBezTo>
                <a:close/>
                <a:moveTo>
                  <a:pt x="310" y="523"/>
                </a:moveTo>
                <a:cubicBezTo>
                  <a:pt x="309" y="523"/>
                  <a:pt x="308" y="525"/>
                  <a:pt x="308" y="523"/>
                </a:cubicBezTo>
                <a:cubicBezTo>
                  <a:pt x="308" y="522"/>
                  <a:pt x="310" y="522"/>
                  <a:pt x="310" y="523"/>
                </a:cubicBezTo>
                <a:close/>
                <a:moveTo>
                  <a:pt x="290" y="600"/>
                </a:moveTo>
                <a:cubicBezTo>
                  <a:pt x="288" y="599"/>
                  <a:pt x="288" y="599"/>
                  <a:pt x="288" y="599"/>
                </a:cubicBezTo>
                <a:cubicBezTo>
                  <a:pt x="290" y="600"/>
                  <a:pt x="290" y="600"/>
                  <a:pt x="290" y="600"/>
                </a:cubicBezTo>
                <a:cubicBezTo>
                  <a:pt x="290" y="600"/>
                  <a:pt x="290" y="600"/>
                  <a:pt x="290" y="600"/>
                </a:cubicBezTo>
                <a:close/>
                <a:moveTo>
                  <a:pt x="292" y="605"/>
                </a:moveTo>
                <a:cubicBezTo>
                  <a:pt x="291" y="606"/>
                  <a:pt x="290" y="606"/>
                  <a:pt x="289" y="607"/>
                </a:cubicBezTo>
                <a:cubicBezTo>
                  <a:pt x="289" y="606"/>
                  <a:pt x="291" y="605"/>
                  <a:pt x="292" y="605"/>
                </a:cubicBezTo>
                <a:close/>
                <a:moveTo>
                  <a:pt x="285" y="609"/>
                </a:moveTo>
                <a:cubicBezTo>
                  <a:pt x="284" y="610"/>
                  <a:pt x="284" y="610"/>
                  <a:pt x="284" y="610"/>
                </a:cubicBezTo>
                <a:cubicBezTo>
                  <a:pt x="285" y="610"/>
                  <a:pt x="285" y="611"/>
                  <a:pt x="285" y="611"/>
                </a:cubicBezTo>
                <a:cubicBezTo>
                  <a:pt x="284" y="611"/>
                  <a:pt x="284" y="611"/>
                  <a:pt x="284" y="611"/>
                </a:cubicBezTo>
                <a:cubicBezTo>
                  <a:pt x="286" y="610"/>
                  <a:pt x="282" y="609"/>
                  <a:pt x="284" y="608"/>
                </a:cubicBezTo>
                <a:cubicBezTo>
                  <a:pt x="284" y="608"/>
                  <a:pt x="284" y="609"/>
                  <a:pt x="285" y="609"/>
                </a:cubicBezTo>
                <a:close/>
                <a:moveTo>
                  <a:pt x="335" y="609"/>
                </a:moveTo>
                <a:cubicBezTo>
                  <a:pt x="331" y="612"/>
                  <a:pt x="331" y="612"/>
                  <a:pt x="331" y="612"/>
                </a:cubicBezTo>
                <a:cubicBezTo>
                  <a:pt x="331" y="610"/>
                  <a:pt x="334" y="610"/>
                  <a:pt x="332" y="608"/>
                </a:cubicBezTo>
                <a:cubicBezTo>
                  <a:pt x="333" y="608"/>
                  <a:pt x="335" y="609"/>
                  <a:pt x="335" y="609"/>
                </a:cubicBezTo>
                <a:close/>
                <a:moveTo>
                  <a:pt x="331" y="609"/>
                </a:moveTo>
                <a:cubicBezTo>
                  <a:pt x="330" y="611"/>
                  <a:pt x="328" y="610"/>
                  <a:pt x="328" y="612"/>
                </a:cubicBezTo>
                <a:cubicBezTo>
                  <a:pt x="328" y="610"/>
                  <a:pt x="328" y="608"/>
                  <a:pt x="331" y="609"/>
                </a:cubicBezTo>
                <a:close/>
                <a:moveTo>
                  <a:pt x="305" y="617"/>
                </a:moveTo>
                <a:cubicBezTo>
                  <a:pt x="304" y="620"/>
                  <a:pt x="309" y="621"/>
                  <a:pt x="310" y="623"/>
                </a:cubicBezTo>
                <a:cubicBezTo>
                  <a:pt x="312" y="624"/>
                  <a:pt x="314" y="625"/>
                  <a:pt x="316" y="625"/>
                </a:cubicBezTo>
                <a:cubicBezTo>
                  <a:pt x="315" y="626"/>
                  <a:pt x="314" y="627"/>
                  <a:pt x="313" y="627"/>
                </a:cubicBezTo>
                <a:cubicBezTo>
                  <a:pt x="313" y="626"/>
                  <a:pt x="312" y="627"/>
                  <a:pt x="311" y="627"/>
                </a:cubicBezTo>
                <a:cubicBezTo>
                  <a:pt x="311" y="627"/>
                  <a:pt x="311" y="627"/>
                  <a:pt x="311" y="627"/>
                </a:cubicBezTo>
                <a:cubicBezTo>
                  <a:pt x="311" y="628"/>
                  <a:pt x="311" y="628"/>
                  <a:pt x="311" y="628"/>
                </a:cubicBezTo>
                <a:cubicBezTo>
                  <a:pt x="309" y="629"/>
                  <a:pt x="308" y="627"/>
                  <a:pt x="307" y="628"/>
                </a:cubicBezTo>
                <a:cubicBezTo>
                  <a:pt x="308" y="630"/>
                  <a:pt x="308" y="630"/>
                  <a:pt x="308" y="630"/>
                </a:cubicBezTo>
                <a:cubicBezTo>
                  <a:pt x="307" y="628"/>
                  <a:pt x="305" y="631"/>
                  <a:pt x="304" y="629"/>
                </a:cubicBezTo>
                <a:cubicBezTo>
                  <a:pt x="304" y="628"/>
                  <a:pt x="306" y="628"/>
                  <a:pt x="304" y="627"/>
                </a:cubicBezTo>
                <a:cubicBezTo>
                  <a:pt x="303" y="626"/>
                  <a:pt x="302" y="627"/>
                  <a:pt x="301" y="628"/>
                </a:cubicBezTo>
                <a:cubicBezTo>
                  <a:pt x="301" y="628"/>
                  <a:pt x="301" y="628"/>
                  <a:pt x="301" y="628"/>
                </a:cubicBezTo>
                <a:cubicBezTo>
                  <a:pt x="300" y="628"/>
                  <a:pt x="300" y="628"/>
                  <a:pt x="300" y="628"/>
                </a:cubicBezTo>
                <a:cubicBezTo>
                  <a:pt x="301" y="627"/>
                  <a:pt x="300" y="627"/>
                  <a:pt x="299" y="626"/>
                </a:cubicBezTo>
                <a:cubicBezTo>
                  <a:pt x="299" y="626"/>
                  <a:pt x="298" y="626"/>
                  <a:pt x="298" y="627"/>
                </a:cubicBezTo>
                <a:cubicBezTo>
                  <a:pt x="299" y="625"/>
                  <a:pt x="303" y="625"/>
                  <a:pt x="305" y="624"/>
                </a:cubicBezTo>
                <a:cubicBezTo>
                  <a:pt x="301" y="623"/>
                  <a:pt x="301" y="623"/>
                  <a:pt x="301" y="623"/>
                </a:cubicBezTo>
                <a:cubicBezTo>
                  <a:pt x="304" y="620"/>
                  <a:pt x="304" y="620"/>
                  <a:pt x="304" y="620"/>
                </a:cubicBezTo>
                <a:cubicBezTo>
                  <a:pt x="303" y="619"/>
                  <a:pt x="302" y="621"/>
                  <a:pt x="300" y="620"/>
                </a:cubicBezTo>
                <a:cubicBezTo>
                  <a:pt x="300" y="618"/>
                  <a:pt x="301" y="618"/>
                  <a:pt x="302" y="616"/>
                </a:cubicBezTo>
                <a:cubicBezTo>
                  <a:pt x="303" y="616"/>
                  <a:pt x="305" y="616"/>
                  <a:pt x="305" y="617"/>
                </a:cubicBezTo>
                <a:close/>
                <a:moveTo>
                  <a:pt x="293" y="617"/>
                </a:moveTo>
                <a:cubicBezTo>
                  <a:pt x="294" y="616"/>
                  <a:pt x="294" y="616"/>
                  <a:pt x="294" y="616"/>
                </a:cubicBezTo>
                <a:cubicBezTo>
                  <a:pt x="295" y="617"/>
                  <a:pt x="295" y="617"/>
                  <a:pt x="295" y="617"/>
                </a:cubicBezTo>
                <a:cubicBezTo>
                  <a:pt x="295" y="616"/>
                  <a:pt x="293" y="618"/>
                  <a:pt x="292" y="618"/>
                </a:cubicBezTo>
                <a:cubicBezTo>
                  <a:pt x="293" y="618"/>
                  <a:pt x="292" y="617"/>
                  <a:pt x="292" y="617"/>
                </a:cubicBezTo>
                <a:cubicBezTo>
                  <a:pt x="292" y="616"/>
                  <a:pt x="292" y="616"/>
                  <a:pt x="292" y="616"/>
                </a:cubicBezTo>
                <a:cubicBezTo>
                  <a:pt x="293" y="617"/>
                  <a:pt x="293" y="617"/>
                  <a:pt x="293" y="617"/>
                </a:cubicBezTo>
                <a:close/>
                <a:moveTo>
                  <a:pt x="297" y="618"/>
                </a:moveTo>
                <a:cubicBezTo>
                  <a:pt x="296" y="619"/>
                  <a:pt x="296" y="620"/>
                  <a:pt x="296" y="620"/>
                </a:cubicBezTo>
                <a:cubicBezTo>
                  <a:pt x="295" y="620"/>
                  <a:pt x="295" y="620"/>
                  <a:pt x="295" y="620"/>
                </a:cubicBezTo>
                <a:cubicBezTo>
                  <a:pt x="295" y="620"/>
                  <a:pt x="295" y="620"/>
                  <a:pt x="295" y="620"/>
                </a:cubicBezTo>
                <a:cubicBezTo>
                  <a:pt x="294" y="619"/>
                  <a:pt x="296" y="619"/>
                  <a:pt x="297" y="618"/>
                </a:cubicBezTo>
                <a:close/>
                <a:moveTo>
                  <a:pt x="295" y="623"/>
                </a:moveTo>
                <a:cubicBezTo>
                  <a:pt x="295" y="623"/>
                  <a:pt x="295" y="624"/>
                  <a:pt x="294" y="624"/>
                </a:cubicBezTo>
                <a:cubicBezTo>
                  <a:pt x="290" y="625"/>
                  <a:pt x="292" y="619"/>
                  <a:pt x="288" y="620"/>
                </a:cubicBezTo>
                <a:cubicBezTo>
                  <a:pt x="287" y="619"/>
                  <a:pt x="287" y="619"/>
                  <a:pt x="287" y="619"/>
                </a:cubicBezTo>
                <a:cubicBezTo>
                  <a:pt x="289" y="620"/>
                  <a:pt x="292" y="622"/>
                  <a:pt x="295" y="623"/>
                </a:cubicBezTo>
                <a:close/>
                <a:moveTo>
                  <a:pt x="401" y="620"/>
                </a:moveTo>
                <a:cubicBezTo>
                  <a:pt x="398" y="619"/>
                  <a:pt x="398" y="619"/>
                  <a:pt x="398" y="619"/>
                </a:cubicBezTo>
                <a:cubicBezTo>
                  <a:pt x="399" y="619"/>
                  <a:pt x="399" y="619"/>
                  <a:pt x="399" y="619"/>
                </a:cubicBezTo>
                <a:cubicBezTo>
                  <a:pt x="401" y="620"/>
                  <a:pt x="401" y="620"/>
                  <a:pt x="401" y="620"/>
                </a:cubicBezTo>
                <a:close/>
                <a:moveTo>
                  <a:pt x="299" y="624"/>
                </a:moveTo>
                <a:cubicBezTo>
                  <a:pt x="296" y="624"/>
                  <a:pt x="296" y="624"/>
                  <a:pt x="296" y="624"/>
                </a:cubicBezTo>
                <a:cubicBezTo>
                  <a:pt x="298" y="624"/>
                  <a:pt x="298" y="624"/>
                  <a:pt x="298" y="624"/>
                </a:cubicBezTo>
                <a:cubicBezTo>
                  <a:pt x="299" y="624"/>
                  <a:pt x="299" y="624"/>
                  <a:pt x="299" y="624"/>
                </a:cubicBezTo>
                <a:close/>
                <a:moveTo>
                  <a:pt x="115" y="55"/>
                </a:moveTo>
                <a:cubicBezTo>
                  <a:pt x="114" y="57"/>
                  <a:pt x="110" y="54"/>
                  <a:pt x="111" y="58"/>
                </a:cubicBezTo>
                <a:cubicBezTo>
                  <a:pt x="111" y="58"/>
                  <a:pt x="112" y="59"/>
                  <a:pt x="113" y="59"/>
                </a:cubicBezTo>
                <a:cubicBezTo>
                  <a:pt x="114" y="58"/>
                  <a:pt x="114" y="57"/>
                  <a:pt x="116" y="56"/>
                </a:cubicBezTo>
                <a:cubicBezTo>
                  <a:pt x="116" y="57"/>
                  <a:pt x="116" y="58"/>
                  <a:pt x="115" y="59"/>
                </a:cubicBezTo>
                <a:cubicBezTo>
                  <a:pt x="116" y="60"/>
                  <a:pt x="119" y="59"/>
                  <a:pt x="120" y="60"/>
                </a:cubicBezTo>
                <a:cubicBezTo>
                  <a:pt x="118" y="62"/>
                  <a:pt x="120" y="63"/>
                  <a:pt x="121" y="65"/>
                </a:cubicBezTo>
                <a:cubicBezTo>
                  <a:pt x="121" y="66"/>
                  <a:pt x="120" y="67"/>
                  <a:pt x="121" y="67"/>
                </a:cubicBezTo>
                <a:cubicBezTo>
                  <a:pt x="122" y="66"/>
                  <a:pt x="124" y="66"/>
                  <a:pt x="126" y="66"/>
                </a:cubicBezTo>
                <a:cubicBezTo>
                  <a:pt x="126" y="67"/>
                  <a:pt x="126" y="67"/>
                  <a:pt x="126" y="67"/>
                </a:cubicBezTo>
                <a:cubicBezTo>
                  <a:pt x="126" y="67"/>
                  <a:pt x="126" y="67"/>
                  <a:pt x="126" y="67"/>
                </a:cubicBezTo>
                <a:cubicBezTo>
                  <a:pt x="128" y="71"/>
                  <a:pt x="133" y="71"/>
                  <a:pt x="135" y="75"/>
                </a:cubicBezTo>
                <a:cubicBezTo>
                  <a:pt x="136" y="74"/>
                  <a:pt x="138" y="75"/>
                  <a:pt x="138" y="74"/>
                </a:cubicBezTo>
                <a:cubicBezTo>
                  <a:pt x="140" y="81"/>
                  <a:pt x="149" y="80"/>
                  <a:pt x="149" y="88"/>
                </a:cubicBezTo>
                <a:cubicBezTo>
                  <a:pt x="151" y="89"/>
                  <a:pt x="152" y="91"/>
                  <a:pt x="153" y="92"/>
                </a:cubicBezTo>
                <a:cubicBezTo>
                  <a:pt x="153" y="91"/>
                  <a:pt x="155" y="90"/>
                  <a:pt x="154" y="89"/>
                </a:cubicBezTo>
                <a:cubicBezTo>
                  <a:pt x="153" y="89"/>
                  <a:pt x="153" y="89"/>
                  <a:pt x="153" y="89"/>
                </a:cubicBezTo>
                <a:cubicBezTo>
                  <a:pt x="155" y="87"/>
                  <a:pt x="155" y="87"/>
                  <a:pt x="155" y="87"/>
                </a:cubicBezTo>
                <a:cubicBezTo>
                  <a:pt x="155" y="88"/>
                  <a:pt x="155" y="88"/>
                  <a:pt x="156" y="88"/>
                </a:cubicBezTo>
                <a:cubicBezTo>
                  <a:pt x="157" y="87"/>
                  <a:pt x="157" y="87"/>
                  <a:pt x="157" y="87"/>
                </a:cubicBezTo>
                <a:cubicBezTo>
                  <a:pt x="158" y="87"/>
                  <a:pt x="160" y="86"/>
                  <a:pt x="160" y="86"/>
                </a:cubicBezTo>
                <a:cubicBezTo>
                  <a:pt x="160" y="87"/>
                  <a:pt x="160" y="87"/>
                  <a:pt x="160" y="87"/>
                </a:cubicBezTo>
                <a:cubicBezTo>
                  <a:pt x="159" y="87"/>
                  <a:pt x="159" y="88"/>
                  <a:pt x="158" y="88"/>
                </a:cubicBezTo>
                <a:cubicBezTo>
                  <a:pt x="159" y="89"/>
                  <a:pt x="161" y="88"/>
                  <a:pt x="163" y="88"/>
                </a:cubicBezTo>
                <a:cubicBezTo>
                  <a:pt x="164" y="85"/>
                  <a:pt x="169" y="87"/>
                  <a:pt x="171" y="85"/>
                </a:cubicBezTo>
                <a:cubicBezTo>
                  <a:pt x="173" y="84"/>
                  <a:pt x="173" y="87"/>
                  <a:pt x="174" y="85"/>
                </a:cubicBezTo>
                <a:cubicBezTo>
                  <a:pt x="175" y="86"/>
                  <a:pt x="173" y="86"/>
                  <a:pt x="172" y="87"/>
                </a:cubicBezTo>
                <a:cubicBezTo>
                  <a:pt x="172" y="86"/>
                  <a:pt x="171" y="87"/>
                  <a:pt x="171" y="88"/>
                </a:cubicBezTo>
                <a:cubicBezTo>
                  <a:pt x="172" y="90"/>
                  <a:pt x="173" y="87"/>
                  <a:pt x="175" y="88"/>
                </a:cubicBezTo>
                <a:cubicBezTo>
                  <a:pt x="174" y="88"/>
                  <a:pt x="174" y="88"/>
                  <a:pt x="174" y="88"/>
                </a:cubicBezTo>
                <a:cubicBezTo>
                  <a:pt x="176" y="90"/>
                  <a:pt x="177" y="87"/>
                  <a:pt x="179" y="87"/>
                </a:cubicBezTo>
                <a:cubicBezTo>
                  <a:pt x="180" y="83"/>
                  <a:pt x="180" y="83"/>
                  <a:pt x="180" y="83"/>
                </a:cubicBezTo>
                <a:cubicBezTo>
                  <a:pt x="182" y="87"/>
                  <a:pt x="177" y="92"/>
                  <a:pt x="182" y="95"/>
                </a:cubicBezTo>
                <a:cubicBezTo>
                  <a:pt x="182" y="95"/>
                  <a:pt x="183" y="95"/>
                  <a:pt x="183" y="94"/>
                </a:cubicBezTo>
                <a:cubicBezTo>
                  <a:pt x="182" y="93"/>
                  <a:pt x="182" y="93"/>
                  <a:pt x="182" y="93"/>
                </a:cubicBezTo>
                <a:cubicBezTo>
                  <a:pt x="184" y="92"/>
                  <a:pt x="185" y="91"/>
                  <a:pt x="187" y="90"/>
                </a:cubicBezTo>
                <a:cubicBezTo>
                  <a:pt x="187" y="91"/>
                  <a:pt x="184" y="92"/>
                  <a:pt x="186" y="93"/>
                </a:cubicBezTo>
                <a:cubicBezTo>
                  <a:pt x="184" y="95"/>
                  <a:pt x="184" y="95"/>
                  <a:pt x="184" y="95"/>
                </a:cubicBezTo>
                <a:cubicBezTo>
                  <a:pt x="185" y="96"/>
                  <a:pt x="187" y="96"/>
                  <a:pt x="188" y="95"/>
                </a:cubicBezTo>
                <a:cubicBezTo>
                  <a:pt x="189" y="92"/>
                  <a:pt x="191" y="94"/>
                  <a:pt x="193" y="95"/>
                </a:cubicBezTo>
                <a:cubicBezTo>
                  <a:pt x="194" y="100"/>
                  <a:pt x="199" y="102"/>
                  <a:pt x="203" y="105"/>
                </a:cubicBezTo>
                <a:cubicBezTo>
                  <a:pt x="205" y="103"/>
                  <a:pt x="207" y="106"/>
                  <a:pt x="207" y="107"/>
                </a:cubicBezTo>
                <a:cubicBezTo>
                  <a:pt x="207" y="110"/>
                  <a:pt x="207" y="110"/>
                  <a:pt x="207" y="110"/>
                </a:cubicBezTo>
                <a:cubicBezTo>
                  <a:pt x="206" y="109"/>
                  <a:pt x="204" y="109"/>
                  <a:pt x="203" y="110"/>
                </a:cubicBezTo>
                <a:cubicBezTo>
                  <a:pt x="202" y="110"/>
                  <a:pt x="202" y="111"/>
                  <a:pt x="201" y="112"/>
                </a:cubicBezTo>
                <a:cubicBezTo>
                  <a:pt x="204" y="116"/>
                  <a:pt x="210" y="117"/>
                  <a:pt x="215" y="115"/>
                </a:cubicBezTo>
                <a:cubicBezTo>
                  <a:pt x="215" y="115"/>
                  <a:pt x="215" y="115"/>
                  <a:pt x="215" y="115"/>
                </a:cubicBezTo>
                <a:cubicBezTo>
                  <a:pt x="215" y="116"/>
                  <a:pt x="218" y="117"/>
                  <a:pt x="216" y="119"/>
                </a:cubicBezTo>
                <a:cubicBezTo>
                  <a:pt x="218" y="125"/>
                  <a:pt x="218" y="125"/>
                  <a:pt x="218" y="125"/>
                </a:cubicBezTo>
                <a:cubicBezTo>
                  <a:pt x="219" y="125"/>
                  <a:pt x="218" y="123"/>
                  <a:pt x="220" y="124"/>
                </a:cubicBezTo>
                <a:cubicBezTo>
                  <a:pt x="222" y="122"/>
                  <a:pt x="219" y="116"/>
                  <a:pt x="224" y="116"/>
                </a:cubicBezTo>
                <a:cubicBezTo>
                  <a:pt x="227" y="116"/>
                  <a:pt x="227" y="113"/>
                  <a:pt x="230" y="113"/>
                </a:cubicBezTo>
                <a:cubicBezTo>
                  <a:pt x="229" y="109"/>
                  <a:pt x="226" y="114"/>
                  <a:pt x="223" y="113"/>
                </a:cubicBezTo>
                <a:cubicBezTo>
                  <a:pt x="223" y="114"/>
                  <a:pt x="223" y="114"/>
                  <a:pt x="223" y="114"/>
                </a:cubicBezTo>
                <a:cubicBezTo>
                  <a:pt x="223" y="114"/>
                  <a:pt x="222" y="113"/>
                  <a:pt x="222" y="112"/>
                </a:cubicBezTo>
                <a:cubicBezTo>
                  <a:pt x="225" y="112"/>
                  <a:pt x="230" y="109"/>
                  <a:pt x="231" y="112"/>
                </a:cubicBezTo>
                <a:cubicBezTo>
                  <a:pt x="230" y="113"/>
                  <a:pt x="230" y="115"/>
                  <a:pt x="231" y="116"/>
                </a:cubicBezTo>
                <a:cubicBezTo>
                  <a:pt x="231" y="116"/>
                  <a:pt x="231" y="116"/>
                  <a:pt x="231" y="116"/>
                </a:cubicBezTo>
                <a:cubicBezTo>
                  <a:pt x="231" y="117"/>
                  <a:pt x="231" y="117"/>
                  <a:pt x="231" y="117"/>
                </a:cubicBezTo>
                <a:cubicBezTo>
                  <a:pt x="235" y="117"/>
                  <a:pt x="237" y="125"/>
                  <a:pt x="241" y="121"/>
                </a:cubicBezTo>
                <a:cubicBezTo>
                  <a:pt x="243" y="122"/>
                  <a:pt x="245" y="125"/>
                  <a:pt x="247" y="123"/>
                </a:cubicBezTo>
                <a:cubicBezTo>
                  <a:pt x="247" y="121"/>
                  <a:pt x="247" y="121"/>
                  <a:pt x="247" y="121"/>
                </a:cubicBezTo>
                <a:cubicBezTo>
                  <a:pt x="248" y="121"/>
                  <a:pt x="248" y="119"/>
                  <a:pt x="249" y="119"/>
                </a:cubicBezTo>
                <a:cubicBezTo>
                  <a:pt x="249" y="119"/>
                  <a:pt x="249" y="119"/>
                  <a:pt x="249" y="119"/>
                </a:cubicBezTo>
                <a:cubicBezTo>
                  <a:pt x="251" y="118"/>
                  <a:pt x="251" y="118"/>
                  <a:pt x="251" y="118"/>
                </a:cubicBezTo>
                <a:cubicBezTo>
                  <a:pt x="252" y="119"/>
                  <a:pt x="252" y="123"/>
                  <a:pt x="254" y="121"/>
                </a:cubicBezTo>
                <a:cubicBezTo>
                  <a:pt x="253" y="122"/>
                  <a:pt x="252" y="124"/>
                  <a:pt x="251" y="125"/>
                </a:cubicBezTo>
                <a:cubicBezTo>
                  <a:pt x="251" y="127"/>
                  <a:pt x="254" y="128"/>
                  <a:pt x="252" y="129"/>
                </a:cubicBezTo>
                <a:cubicBezTo>
                  <a:pt x="252" y="130"/>
                  <a:pt x="252" y="130"/>
                  <a:pt x="253" y="130"/>
                </a:cubicBezTo>
                <a:cubicBezTo>
                  <a:pt x="255" y="128"/>
                  <a:pt x="253" y="121"/>
                  <a:pt x="257" y="123"/>
                </a:cubicBezTo>
                <a:cubicBezTo>
                  <a:pt x="260" y="121"/>
                  <a:pt x="264" y="120"/>
                  <a:pt x="262" y="116"/>
                </a:cubicBezTo>
                <a:cubicBezTo>
                  <a:pt x="261" y="117"/>
                  <a:pt x="261" y="117"/>
                  <a:pt x="261" y="117"/>
                </a:cubicBezTo>
                <a:cubicBezTo>
                  <a:pt x="260" y="117"/>
                  <a:pt x="260" y="117"/>
                  <a:pt x="260" y="117"/>
                </a:cubicBezTo>
                <a:cubicBezTo>
                  <a:pt x="263" y="114"/>
                  <a:pt x="263" y="114"/>
                  <a:pt x="263" y="114"/>
                </a:cubicBezTo>
                <a:cubicBezTo>
                  <a:pt x="264" y="115"/>
                  <a:pt x="264" y="115"/>
                  <a:pt x="264" y="115"/>
                </a:cubicBezTo>
                <a:cubicBezTo>
                  <a:pt x="264" y="115"/>
                  <a:pt x="265" y="114"/>
                  <a:pt x="265" y="113"/>
                </a:cubicBezTo>
                <a:cubicBezTo>
                  <a:pt x="262" y="113"/>
                  <a:pt x="261" y="111"/>
                  <a:pt x="259" y="109"/>
                </a:cubicBezTo>
                <a:cubicBezTo>
                  <a:pt x="257" y="105"/>
                  <a:pt x="264" y="105"/>
                  <a:pt x="261" y="102"/>
                </a:cubicBezTo>
                <a:cubicBezTo>
                  <a:pt x="262" y="101"/>
                  <a:pt x="263" y="99"/>
                  <a:pt x="264" y="97"/>
                </a:cubicBezTo>
                <a:cubicBezTo>
                  <a:pt x="265" y="99"/>
                  <a:pt x="265" y="99"/>
                  <a:pt x="265" y="99"/>
                </a:cubicBezTo>
                <a:cubicBezTo>
                  <a:pt x="267" y="99"/>
                  <a:pt x="267" y="97"/>
                  <a:pt x="266" y="96"/>
                </a:cubicBezTo>
                <a:cubicBezTo>
                  <a:pt x="268" y="95"/>
                  <a:pt x="269" y="93"/>
                  <a:pt x="271" y="96"/>
                </a:cubicBezTo>
                <a:cubicBezTo>
                  <a:pt x="273" y="99"/>
                  <a:pt x="269" y="103"/>
                  <a:pt x="271" y="106"/>
                </a:cubicBezTo>
                <a:cubicBezTo>
                  <a:pt x="270" y="106"/>
                  <a:pt x="271" y="107"/>
                  <a:pt x="271" y="108"/>
                </a:cubicBezTo>
                <a:cubicBezTo>
                  <a:pt x="272" y="109"/>
                  <a:pt x="272" y="109"/>
                  <a:pt x="272" y="109"/>
                </a:cubicBezTo>
                <a:cubicBezTo>
                  <a:pt x="272" y="109"/>
                  <a:pt x="267" y="107"/>
                  <a:pt x="269" y="111"/>
                </a:cubicBezTo>
                <a:cubicBezTo>
                  <a:pt x="268" y="111"/>
                  <a:pt x="268" y="112"/>
                  <a:pt x="267" y="112"/>
                </a:cubicBezTo>
                <a:cubicBezTo>
                  <a:pt x="267" y="113"/>
                  <a:pt x="268" y="114"/>
                  <a:pt x="269" y="115"/>
                </a:cubicBezTo>
                <a:cubicBezTo>
                  <a:pt x="269" y="115"/>
                  <a:pt x="270" y="114"/>
                  <a:pt x="270" y="114"/>
                </a:cubicBezTo>
                <a:cubicBezTo>
                  <a:pt x="271" y="115"/>
                  <a:pt x="271" y="115"/>
                  <a:pt x="271" y="115"/>
                </a:cubicBezTo>
                <a:cubicBezTo>
                  <a:pt x="270" y="115"/>
                  <a:pt x="270" y="116"/>
                  <a:pt x="269" y="116"/>
                </a:cubicBezTo>
                <a:cubicBezTo>
                  <a:pt x="271" y="118"/>
                  <a:pt x="270" y="121"/>
                  <a:pt x="269" y="123"/>
                </a:cubicBezTo>
                <a:cubicBezTo>
                  <a:pt x="270" y="124"/>
                  <a:pt x="271" y="123"/>
                  <a:pt x="271" y="122"/>
                </a:cubicBezTo>
                <a:cubicBezTo>
                  <a:pt x="274" y="121"/>
                  <a:pt x="273" y="118"/>
                  <a:pt x="275" y="117"/>
                </a:cubicBezTo>
                <a:cubicBezTo>
                  <a:pt x="275" y="119"/>
                  <a:pt x="276" y="121"/>
                  <a:pt x="276" y="123"/>
                </a:cubicBezTo>
                <a:cubicBezTo>
                  <a:pt x="274" y="122"/>
                  <a:pt x="274" y="125"/>
                  <a:pt x="273" y="125"/>
                </a:cubicBezTo>
                <a:cubicBezTo>
                  <a:pt x="273" y="128"/>
                  <a:pt x="274" y="130"/>
                  <a:pt x="275" y="132"/>
                </a:cubicBezTo>
                <a:cubicBezTo>
                  <a:pt x="277" y="130"/>
                  <a:pt x="281" y="126"/>
                  <a:pt x="283" y="123"/>
                </a:cubicBezTo>
                <a:cubicBezTo>
                  <a:pt x="283" y="122"/>
                  <a:pt x="283" y="123"/>
                  <a:pt x="284" y="123"/>
                </a:cubicBezTo>
                <a:cubicBezTo>
                  <a:pt x="286" y="120"/>
                  <a:pt x="286" y="120"/>
                  <a:pt x="286" y="120"/>
                </a:cubicBezTo>
                <a:cubicBezTo>
                  <a:pt x="285" y="119"/>
                  <a:pt x="286" y="117"/>
                  <a:pt x="287" y="116"/>
                </a:cubicBezTo>
                <a:cubicBezTo>
                  <a:pt x="288" y="115"/>
                  <a:pt x="289" y="116"/>
                  <a:pt x="290" y="116"/>
                </a:cubicBezTo>
                <a:cubicBezTo>
                  <a:pt x="291" y="117"/>
                  <a:pt x="292" y="118"/>
                  <a:pt x="293" y="117"/>
                </a:cubicBezTo>
                <a:cubicBezTo>
                  <a:pt x="292" y="119"/>
                  <a:pt x="294" y="121"/>
                  <a:pt x="295" y="121"/>
                </a:cubicBezTo>
                <a:cubicBezTo>
                  <a:pt x="295" y="123"/>
                  <a:pt x="293" y="123"/>
                  <a:pt x="295" y="124"/>
                </a:cubicBezTo>
                <a:cubicBezTo>
                  <a:pt x="294" y="126"/>
                  <a:pt x="292" y="126"/>
                  <a:pt x="291" y="125"/>
                </a:cubicBezTo>
                <a:cubicBezTo>
                  <a:pt x="289" y="128"/>
                  <a:pt x="291" y="131"/>
                  <a:pt x="291" y="134"/>
                </a:cubicBezTo>
                <a:cubicBezTo>
                  <a:pt x="288" y="135"/>
                  <a:pt x="286" y="138"/>
                  <a:pt x="283" y="139"/>
                </a:cubicBezTo>
                <a:cubicBezTo>
                  <a:pt x="282" y="137"/>
                  <a:pt x="283" y="134"/>
                  <a:pt x="280" y="134"/>
                </a:cubicBezTo>
                <a:cubicBezTo>
                  <a:pt x="280" y="135"/>
                  <a:pt x="280" y="135"/>
                  <a:pt x="280" y="135"/>
                </a:cubicBezTo>
                <a:cubicBezTo>
                  <a:pt x="281" y="136"/>
                  <a:pt x="282" y="137"/>
                  <a:pt x="281" y="139"/>
                </a:cubicBezTo>
                <a:cubicBezTo>
                  <a:pt x="281" y="139"/>
                  <a:pt x="281" y="138"/>
                  <a:pt x="280" y="138"/>
                </a:cubicBezTo>
                <a:cubicBezTo>
                  <a:pt x="279" y="139"/>
                  <a:pt x="279" y="139"/>
                  <a:pt x="279" y="139"/>
                </a:cubicBezTo>
                <a:cubicBezTo>
                  <a:pt x="279" y="136"/>
                  <a:pt x="276" y="136"/>
                  <a:pt x="275" y="136"/>
                </a:cubicBezTo>
                <a:cubicBezTo>
                  <a:pt x="274" y="137"/>
                  <a:pt x="274" y="137"/>
                  <a:pt x="274" y="138"/>
                </a:cubicBezTo>
                <a:cubicBezTo>
                  <a:pt x="274" y="138"/>
                  <a:pt x="275" y="139"/>
                  <a:pt x="275" y="139"/>
                </a:cubicBezTo>
                <a:cubicBezTo>
                  <a:pt x="274" y="140"/>
                  <a:pt x="272" y="143"/>
                  <a:pt x="270" y="144"/>
                </a:cubicBezTo>
                <a:cubicBezTo>
                  <a:pt x="267" y="144"/>
                  <a:pt x="267" y="138"/>
                  <a:pt x="264" y="140"/>
                </a:cubicBezTo>
                <a:cubicBezTo>
                  <a:pt x="264" y="141"/>
                  <a:pt x="265" y="143"/>
                  <a:pt x="266" y="144"/>
                </a:cubicBezTo>
                <a:cubicBezTo>
                  <a:pt x="268" y="144"/>
                  <a:pt x="269" y="145"/>
                  <a:pt x="270" y="145"/>
                </a:cubicBezTo>
                <a:cubicBezTo>
                  <a:pt x="267" y="148"/>
                  <a:pt x="264" y="155"/>
                  <a:pt x="260" y="150"/>
                </a:cubicBezTo>
                <a:cubicBezTo>
                  <a:pt x="258" y="151"/>
                  <a:pt x="259" y="154"/>
                  <a:pt x="256" y="153"/>
                </a:cubicBezTo>
                <a:cubicBezTo>
                  <a:pt x="256" y="152"/>
                  <a:pt x="254" y="152"/>
                  <a:pt x="253" y="151"/>
                </a:cubicBezTo>
                <a:cubicBezTo>
                  <a:pt x="253" y="151"/>
                  <a:pt x="252" y="152"/>
                  <a:pt x="252" y="152"/>
                </a:cubicBezTo>
                <a:cubicBezTo>
                  <a:pt x="254" y="153"/>
                  <a:pt x="254" y="154"/>
                  <a:pt x="255" y="155"/>
                </a:cubicBezTo>
                <a:cubicBezTo>
                  <a:pt x="256" y="157"/>
                  <a:pt x="254" y="157"/>
                  <a:pt x="253" y="157"/>
                </a:cubicBezTo>
                <a:cubicBezTo>
                  <a:pt x="252" y="157"/>
                  <a:pt x="251" y="156"/>
                  <a:pt x="249" y="155"/>
                </a:cubicBezTo>
                <a:cubicBezTo>
                  <a:pt x="249" y="156"/>
                  <a:pt x="251" y="159"/>
                  <a:pt x="248" y="160"/>
                </a:cubicBezTo>
                <a:cubicBezTo>
                  <a:pt x="243" y="161"/>
                  <a:pt x="242" y="168"/>
                  <a:pt x="238" y="171"/>
                </a:cubicBezTo>
                <a:cubicBezTo>
                  <a:pt x="237" y="174"/>
                  <a:pt x="233" y="178"/>
                  <a:pt x="236" y="182"/>
                </a:cubicBezTo>
                <a:cubicBezTo>
                  <a:pt x="237" y="182"/>
                  <a:pt x="237" y="181"/>
                  <a:pt x="237" y="181"/>
                </a:cubicBezTo>
                <a:cubicBezTo>
                  <a:pt x="239" y="181"/>
                  <a:pt x="239" y="181"/>
                  <a:pt x="239" y="181"/>
                </a:cubicBezTo>
                <a:cubicBezTo>
                  <a:pt x="239" y="181"/>
                  <a:pt x="239" y="182"/>
                  <a:pt x="239" y="183"/>
                </a:cubicBezTo>
                <a:cubicBezTo>
                  <a:pt x="240" y="183"/>
                  <a:pt x="239" y="184"/>
                  <a:pt x="239" y="185"/>
                </a:cubicBezTo>
                <a:cubicBezTo>
                  <a:pt x="239" y="186"/>
                  <a:pt x="239" y="186"/>
                  <a:pt x="239" y="186"/>
                </a:cubicBezTo>
                <a:cubicBezTo>
                  <a:pt x="240" y="187"/>
                  <a:pt x="239" y="188"/>
                  <a:pt x="239" y="189"/>
                </a:cubicBezTo>
                <a:cubicBezTo>
                  <a:pt x="237" y="191"/>
                  <a:pt x="237" y="191"/>
                  <a:pt x="237" y="191"/>
                </a:cubicBezTo>
                <a:cubicBezTo>
                  <a:pt x="239" y="192"/>
                  <a:pt x="241" y="190"/>
                  <a:pt x="243" y="190"/>
                </a:cubicBezTo>
                <a:cubicBezTo>
                  <a:pt x="250" y="190"/>
                  <a:pt x="250" y="199"/>
                  <a:pt x="256" y="200"/>
                </a:cubicBezTo>
                <a:cubicBezTo>
                  <a:pt x="257" y="205"/>
                  <a:pt x="262" y="202"/>
                  <a:pt x="265" y="203"/>
                </a:cubicBezTo>
                <a:cubicBezTo>
                  <a:pt x="266" y="206"/>
                  <a:pt x="262" y="207"/>
                  <a:pt x="264" y="210"/>
                </a:cubicBezTo>
                <a:cubicBezTo>
                  <a:pt x="261" y="213"/>
                  <a:pt x="263" y="215"/>
                  <a:pt x="264" y="218"/>
                </a:cubicBezTo>
                <a:cubicBezTo>
                  <a:pt x="268" y="219"/>
                  <a:pt x="264" y="224"/>
                  <a:pt x="268" y="224"/>
                </a:cubicBezTo>
                <a:cubicBezTo>
                  <a:pt x="268" y="222"/>
                  <a:pt x="270" y="221"/>
                  <a:pt x="271" y="222"/>
                </a:cubicBezTo>
                <a:cubicBezTo>
                  <a:pt x="271" y="220"/>
                  <a:pt x="275" y="219"/>
                  <a:pt x="272" y="217"/>
                </a:cubicBezTo>
                <a:cubicBezTo>
                  <a:pt x="273" y="216"/>
                  <a:pt x="273" y="216"/>
                  <a:pt x="273" y="215"/>
                </a:cubicBezTo>
                <a:cubicBezTo>
                  <a:pt x="272" y="212"/>
                  <a:pt x="275" y="209"/>
                  <a:pt x="273" y="206"/>
                </a:cubicBezTo>
                <a:cubicBezTo>
                  <a:pt x="277" y="204"/>
                  <a:pt x="281" y="203"/>
                  <a:pt x="284" y="200"/>
                </a:cubicBezTo>
                <a:cubicBezTo>
                  <a:pt x="284" y="200"/>
                  <a:pt x="284" y="200"/>
                  <a:pt x="284" y="200"/>
                </a:cubicBezTo>
                <a:cubicBezTo>
                  <a:pt x="285" y="199"/>
                  <a:pt x="285" y="199"/>
                  <a:pt x="285" y="199"/>
                </a:cubicBezTo>
                <a:cubicBezTo>
                  <a:pt x="283" y="197"/>
                  <a:pt x="286" y="195"/>
                  <a:pt x="285" y="193"/>
                </a:cubicBezTo>
                <a:cubicBezTo>
                  <a:pt x="287" y="189"/>
                  <a:pt x="278" y="187"/>
                  <a:pt x="284" y="184"/>
                </a:cubicBezTo>
                <a:cubicBezTo>
                  <a:pt x="284" y="183"/>
                  <a:pt x="286" y="182"/>
                  <a:pt x="285" y="181"/>
                </a:cubicBezTo>
                <a:cubicBezTo>
                  <a:pt x="287" y="181"/>
                  <a:pt x="288" y="180"/>
                  <a:pt x="288" y="179"/>
                </a:cubicBezTo>
                <a:cubicBezTo>
                  <a:pt x="287" y="177"/>
                  <a:pt x="289" y="174"/>
                  <a:pt x="287" y="173"/>
                </a:cubicBezTo>
                <a:cubicBezTo>
                  <a:pt x="292" y="171"/>
                  <a:pt x="286" y="165"/>
                  <a:pt x="291" y="164"/>
                </a:cubicBezTo>
                <a:cubicBezTo>
                  <a:pt x="294" y="164"/>
                  <a:pt x="295" y="167"/>
                  <a:pt x="297" y="166"/>
                </a:cubicBezTo>
                <a:cubicBezTo>
                  <a:pt x="300" y="168"/>
                  <a:pt x="302" y="165"/>
                  <a:pt x="304" y="168"/>
                </a:cubicBezTo>
                <a:cubicBezTo>
                  <a:pt x="302" y="170"/>
                  <a:pt x="305" y="170"/>
                  <a:pt x="305" y="172"/>
                </a:cubicBezTo>
                <a:cubicBezTo>
                  <a:pt x="305" y="172"/>
                  <a:pt x="305" y="172"/>
                  <a:pt x="305" y="172"/>
                </a:cubicBezTo>
                <a:cubicBezTo>
                  <a:pt x="305" y="175"/>
                  <a:pt x="310" y="173"/>
                  <a:pt x="310" y="176"/>
                </a:cubicBezTo>
                <a:cubicBezTo>
                  <a:pt x="310" y="176"/>
                  <a:pt x="311" y="175"/>
                  <a:pt x="311" y="176"/>
                </a:cubicBezTo>
                <a:cubicBezTo>
                  <a:pt x="309" y="176"/>
                  <a:pt x="310" y="180"/>
                  <a:pt x="308" y="181"/>
                </a:cubicBezTo>
                <a:cubicBezTo>
                  <a:pt x="309" y="182"/>
                  <a:pt x="309" y="183"/>
                  <a:pt x="308" y="184"/>
                </a:cubicBezTo>
                <a:cubicBezTo>
                  <a:pt x="308" y="185"/>
                  <a:pt x="308" y="187"/>
                  <a:pt x="309" y="188"/>
                </a:cubicBezTo>
                <a:cubicBezTo>
                  <a:pt x="311" y="188"/>
                  <a:pt x="311" y="188"/>
                  <a:pt x="311" y="188"/>
                </a:cubicBezTo>
                <a:cubicBezTo>
                  <a:pt x="309" y="190"/>
                  <a:pt x="313" y="189"/>
                  <a:pt x="312" y="192"/>
                </a:cubicBezTo>
                <a:cubicBezTo>
                  <a:pt x="314" y="190"/>
                  <a:pt x="316" y="191"/>
                  <a:pt x="317" y="188"/>
                </a:cubicBezTo>
                <a:cubicBezTo>
                  <a:pt x="317" y="189"/>
                  <a:pt x="317" y="189"/>
                  <a:pt x="317" y="189"/>
                </a:cubicBezTo>
                <a:cubicBezTo>
                  <a:pt x="320" y="186"/>
                  <a:pt x="321" y="183"/>
                  <a:pt x="324" y="180"/>
                </a:cubicBezTo>
                <a:cubicBezTo>
                  <a:pt x="324" y="181"/>
                  <a:pt x="325" y="184"/>
                  <a:pt x="324" y="186"/>
                </a:cubicBezTo>
                <a:cubicBezTo>
                  <a:pt x="326" y="186"/>
                  <a:pt x="325" y="187"/>
                  <a:pt x="326" y="188"/>
                </a:cubicBezTo>
                <a:cubicBezTo>
                  <a:pt x="326" y="190"/>
                  <a:pt x="326" y="190"/>
                  <a:pt x="326" y="190"/>
                </a:cubicBezTo>
                <a:cubicBezTo>
                  <a:pt x="325" y="190"/>
                  <a:pt x="325" y="190"/>
                  <a:pt x="324" y="191"/>
                </a:cubicBezTo>
                <a:cubicBezTo>
                  <a:pt x="324" y="191"/>
                  <a:pt x="325" y="191"/>
                  <a:pt x="325" y="192"/>
                </a:cubicBezTo>
                <a:cubicBezTo>
                  <a:pt x="325" y="192"/>
                  <a:pt x="326" y="191"/>
                  <a:pt x="326" y="191"/>
                </a:cubicBezTo>
                <a:cubicBezTo>
                  <a:pt x="327" y="192"/>
                  <a:pt x="327" y="192"/>
                  <a:pt x="327" y="192"/>
                </a:cubicBezTo>
                <a:cubicBezTo>
                  <a:pt x="326" y="191"/>
                  <a:pt x="326" y="192"/>
                  <a:pt x="325" y="192"/>
                </a:cubicBezTo>
                <a:cubicBezTo>
                  <a:pt x="325" y="193"/>
                  <a:pt x="326" y="193"/>
                  <a:pt x="326" y="193"/>
                </a:cubicBezTo>
                <a:cubicBezTo>
                  <a:pt x="327" y="193"/>
                  <a:pt x="327" y="193"/>
                  <a:pt x="327" y="193"/>
                </a:cubicBezTo>
                <a:cubicBezTo>
                  <a:pt x="327" y="193"/>
                  <a:pt x="326" y="194"/>
                  <a:pt x="327" y="195"/>
                </a:cubicBezTo>
                <a:cubicBezTo>
                  <a:pt x="328" y="195"/>
                  <a:pt x="328" y="195"/>
                  <a:pt x="328" y="195"/>
                </a:cubicBezTo>
                <a:cubicBezTo>
                  <a:pt x="328" y="196"/>
                  <a:pt x="328" y="196"/>
                  <a:pt x="328" y="196"/>
                </a:cubicBezTo>
                <a:cubicBezTo>
                  <a:pt x="327" y="195"/>
                  <a:pt x="327" y="196"/>
                  <a:pt x="327" y="196"/>
                </a:cubicBezTo>
                <a:cubicBezTo>
                  <a:pt x="328" y="196"/>
                  <a:pt x="328" y="198"/>
                  <a:pt x="329" y="199"/>
                </a:cubicBezTo>
                <a:cubicBezTo>
                  <a:pt x="328" y="201"/>
                  <a:pt x="324" y="200"/>
                  <a:pt x="327" y="202"/>
                </a:cubicBezTo>
                <a:cubicBezTo>
                  <a:pt x="331" y="206"/>
                  <a:pt x="331" y="206"/>
                  <a:pt x="331" y="206"/>
                </a:cubicBezTo>
                <a:cubicBezTo>
                  <a:pt x="330" y="207"/>
                  <a:pt x="330" y="207"/>
                  <a:pt x="330" y="208"/>
                </a:cubicBezTo>
                <a:cubicBezTo>
                  <a:pt x="331" y="208"/>
                  <a:pt x="333" y="208"/>
                  <a:pt x="334" y="209"/>
                </a:cubicBezTo>
                <a:cubicBezTo>
                  <a:pt x="334" y="209"/>
                  <a:pt x="334" y="210"/>
                  <a:pt x="335" y="210"/>
                </a:cubicBezTo>
                <a:cubicBezTo>
                  <a:pt x="335" y="210"/>
                  <a:pt x="336" y="211"/>
                  <a:pt x="337" y="210"/>
                </a:cubicBezTo>
                <a:cubicBezTo>
                  <a:pt x="337" y="211"/>
                  <a:pt x="338" y="211"/>
                  <a:pt x="338" y="212"/>
                </a:cubicBezTo>
                <a:cubicBezTo>
                  <a:pt x="335" y="214"/>
                  <a:pt x="329" y="213"/>
                  <a:pt x="329" y="218"/>
                </a:cubicBezTo>
                <a:cubicBezTo>
                  <a:pt x="332" y="217"/>
                  <a:pt x="335" y="212"/>
                  <a:pt x="339" y="214"/>
                </a:cubicBezTo>
                <a:cubicBezTo>
                  <a:pt x="338" y="215"/>
                  <a:pt x="337" y="215"/>
                  <a:pt x="337" y="216"/>
                </a:cubicBezTo>
                <a:cubicBezTo>
                  <a:pt x="338" y="216"/>
                  <a:pt x="338" y="217"/>
                  <a:pt x="339" y="217"/>
                </a:cubicBezTo>
                <a:cubicBezTo>
                  <a:pt x="340" y="216"/>
                  <a:pt x="340" y="216"/>
                  <a:pt x="340" y="216"/>
                </a:cubicBezTo>
                <a:cubicBezTo>
                  <a:pt x="344" y="217"/>
                  <a:pt x="339" y="221"/>
                  <a:pt x="341" y="222"/>
                </a:cubicBezTo>
                <a:cubicBezTo>
                  <a:pt x="338" y="228"/>
                  <a:pt x="331" y="224"/>
                  <a:pt x="328" y="230"/>
                </a:cubicBezTo>
                <a:cubicBezTo>
                  <a:pt x="322" y="231"/>
                  <a:pt x="314" y="230"/>
                  <a:pt x="308" y="229"/>
                </a:cubicBezTo>
                <a:cubicBezTo>
                  <a:pt x="306" y="230"/>
                  <a:pt x="304" y="234"/>
                  <a:pt x="302" y="234"/>
                </a:cubicBezTo>
                <a:cubicBezTo>
                  <a:pt x="298" y="236"/>
                  <a:pt x="295" y="240"/>
                  <a:pt x="291" y="244"/>
                </a:cubicBezTo>
                <a:cubicBezTo>
                  <a:pt x="292" y="244"/>
                  <a:pt x="292" y="244"/>
                  <a:pt x="292" y="244"/>
                </a:cubicBezTo>
                <a:cubicBezTo>
                  <a:pt x="297" y="239"/>
                  <a:pt x="303" y="236"/>
                  <a:pt x="311" y="236"/>
                </a:cubicBezTo>
                <a:cubicBezTo>
                  <a:pt x="312" y="237"/>
                  <a:pt x="313" y="238"/>
                  <a:pt x="312" y="239"/>
                </a:cubicBezTo>
                <a:cubicBezTo>
                  <a:pt x="310" y="240"/>
                  <a:pt x="309" y="239"/>
                  <a:pt x="307" y="240"/>
                </a:cubicBezTo>
                <a:cubicBezTo>
                  <a:pt x="308" y="241"/>
                  <a:pt x="309" y="243"/>
                  <a:pt x="310" y="241"/>
                </a:cubicBezTo>
                <a:cubicBezTo>
                  <a:pt x="308" y="243"/>
                  <a:pt x="310" y="245"/>
                  <a:pt x="310" y="248"/>
                </a:cubicBezTo>
                <a:cubicBezTo>
                  <a:pt x="311" y="250"/>
                  <a:pt x="314" y="251"/>
                  <a:pt x="317" y="251"/>
                </a:cubicBezTo>
                <a:cubicBezTo>
                  <a:pt x="317" y="250"/>
                  <a:pt x="318" y="251"/>
                  <a:pt x="319" y="252"/>
                </a:cubicBezTo>
                <a:cubicBezTo>
                  <a:pt x="318" y="254"/>
                  <a:pt x="314" y="253"/>
                  <a:pt x="312" y="255"/>
                </a:cubicBezTo>
                <a:cubicBezTo>
                  <a:pt x="311" y="254"/>
                  <a:pt x="311" y="254"/>
                  <a:pt x="311" y="254"/>
                </a:cubicBezTo>
                <a:cubicBezTo>
                  <a:pt x="309" y="256"/>
                  <a:pt x="308" y="258"/>
                  <a:pt x="305" y="259"/>
                </a:cubicBezTo>
                <a:cubicBezTo>
                  <a:pt x="304" y="259"/>
                  <a:pt x="303" y="256"/>
                  <a:pt x="304" y="255"/>
                </a:cubicBezTo>
                <a:cubicBezTo>
                  <a:pt x="305" y="253"/>
                  <a:pt x="310" y="254"/>
                  <a:pt x="308" y="251"/>
                </a:cubicBezTo>
                <a:cubicBezTo>
                  <a:pt x="306" y="252"/>
                  <a:pt x="303" y="252"/>
                  <a:pt x="301" y="253"/>
                </a:cubicBezTo>
                <a:cubicBezTo>
                  <a:pt x="302" y="254"/>
                  <a:pt x="302" y="254"/>
                  <a:pt x="302" y="254"/>
                </a:cubicBezTo>
                <a:cubicBezTo>
                  <a:pt x="297" y="255"/>
                  <a:pt x="295" y="256"/>
                  <a:pt x="291" y="258"/>
                </a:cubicBezTo>
                <a:cubicBezTo>
                  <a:pt x="287" y="264"/>
                  <a:pt x="287" y="264"/>
                  <a:pt x="287" y="264"/>
                </a:cubicBezTo>
                <a:cubicBezTo>
                  <a:pt x="288" y="265"/>
                  <a:pt x="289" y="265"/>
                  <a:pt x="289" y="266"/>
                </a:cubicBezTo>
                <a:cubicBezTo>
                  <a:pt x="290" y="266"/>
                  <a:pt x="290" y="266"/>
                  <a:pt x="290" y="266"/>
                </a:cubicBezTo>
                <a:cubicBezTo>
                  <a:pt x="289" y="267"/>
                  <a:pt x="289" y="267"/>
                  <a:pt x="289" y="267"/>
                </a:cubicBezTo>
                <a:cubicBezTo>
                  <a:pt x="288" y="265"/>
                  <a:pt x="287" y="268"/>
                  <a:pt x="286" y="266"/>
                </a:cubicBezTo>
                <a:cubicBezTo>
                  <a:pt x="286" y="268"/>
                  <a:pt x="285" y="267"/>
                  <a:pt x="284" y="268"/>
                </a:cubicBezTo>
                <a:cubicBezTo>
                  <a:pt x="282" y="267"/>
                  <a:pt x="280" y="269"/>
                  <a:pt x="279" y="269"/>
                </a:cubicBezTo>
                <a:cubicBezTo>
                  <a:pt x="278" y="269"/>
                  <a:pt x="278" y="269"/>
                  <a:pt x="278" y="269"/>
                </a:cubicBezTo>
                <a:cubicBezTo>
                  <a:pt x="279" y="270"/>
                  <a:pt x="281" y="270"/>
                  <a:pt x="282" y="269"/>
                </a:cubicBezTo>
                <a:cubicBezTo>
                  <a:pt x="280" y="270"/>
                  <a:pt x="277" y="270"/>
                  <a:pt x="276" y="271"/>
                </a:cubicBezTo>
                <a:cubicBezTo>
                  <a:pt x="277" y="272"/>
                  <a:pt x="275" y="274"/>
                  <a:pt x="275" y="275"/>
                </a:cubicBezTo>
                <a:cubicBezTo>
                  <a:pt x="274" y="277"/>
                  <a:pt x="273" y="276"/>
                  <a:pt x="271" y="277"/>
                </a:cubicBezTo>
                <a:cubicBezTo>
                  <a:pt x="273" y="279"/>
                  <a:pt x="270" y="281"/>
                  <a:pt x="269" y="284"/>
                </a:cubicBezTo>
                <a:cubicBezTo>
                  <a:pt x="271" y="281"/>
                  <a:pt x="267" y="281"/>
                  <a:pt x="269" y="278"/>
                </a:cubicBezTo>
                <a:cubicBezTo>
                  <a:pt x="269" y="278"/>
                  <a:pt x="269" y="277"/>
                  <a:pt x="268" y="276"/>
                </a:cubicBezTo>
                <a:cubicBezTo>
                  <a:pt x="267" y="280"/>
                  <a:pt x="267" y="283"/>
                  <a:pt x="267" y="286"/>
                </a:cubicBezTo>
                <a:cubicBezTo>
                  <a:pt x="268" y="286"/>
                  <a:pt x="268" y="286"/>
                  <a:pt x="268" y="286"/>
                </a:cubicBezTo>
                <a:cubicBezTo>
                  <a:pt x="268" y="288"/>
                  <a:pt x="268" y="289"/>
                  <a:pt x="266" y="289"/>
                </a:cubicBezTo>
                <a:cubicBezTo>
                  <a:pt x="266" y="289"/>
                  <a:pt x="265" y="290"/>
                  <a:pt x="265" y="290"/>
                </a:cubicBezTo>
                <a:cubicBezTo>
                  <a:pt x="266" y="291"/>
                  <a:pt x="267" y="290"/>
                  <a:pt x="268" y="291"/>
                </a:cubicBezTo>
                <a:cubicBezTo>
                  <a:pt x="268" y="293"/>
                  <a:pt x="263" y="292"/>
                  <a:pt x="265" y="294"/>
                </a:cubicBezTo>
                <a:cubicBezTo>
                  <a:pt x="262" y="296"/>
                  <a:pt x="257" y="298"/>
                  <a:pt x="255" y="302"/>
                </a:cubicBezTo>
                <a:cubicBezTo>
                  <a:pt x="251" y="302"/>
                  <a:pt x="250" y="305"/>
                  <a:pt x="247" y="308"/>
                </a:cubicBezTo>
                <a:cubicBezTo>
                  <a:pt x="246" y="314"/>
                  <a:pt x="249" y="317"/>
                  <a:pt x="249" y="322"/>
                </a:cubicBezTo>
                <a:cubicBezTo>
                  <a:pt x="251" y="324"/>
                  <a:pt x="249" y="327"/>
                  <a:pt x="249" y="329"/>
                </a:cubicBezTo>
                <a:cubicBezTo>
                  <a:pt x="248" y="330"/>
                  <a:pt x="248" y="330"/>
                  <a:pt x="248" y="330"/>
                </a:cubicBezTo>
                <a:cubicBezTo>
                  <a:pt x="245" y="330"/>
                  <a:pt x="245" y="327"/>
                  <a:pt x="244" y="325"/>
                </a:cubicBezTo>
                <a:cubicBezTo>
                  <a:pt x="244" y="325"/>
                  <a:pt x="244" y="325"/>
                  <a:pt x="244" y="325"/>
                </a:cubicBezTo>
                <a:cubicBezTo>
                  <a:pt x="241" y="325"/>
                  <a:pt x="243" y="321"/>
                  <a:pt x="243" y="320"/>
                </a:cubicBezTo>
                <a:cubicBezTo>
                  <a:pt x="242" y="320"/>
                  <a:pt x="242" y="321"/>
                  <a:pt x="241" y="321"/>
                </a:cubicBezTo>
                <a:cubicBezTo>
                  <a:pt x="245" y="317"/>
                  <a:pt x="240" y="315"/>
                  <a:pt x="239" y="312"/>
                </a:cubicBezTo>
                <a:cubicBezTo>
                  <a:pt x="237" y="311"/>
                  <a:pt x="237" y="315"/>
                  <a:pt x="235" y="313"/>
                </a:cubicBezTo>
                <a:cubicBezTo>
                  <a:pt x="234" y="311"/>
                  <a:pt x="232" y="311"/>
                  <a:pt x="231" y="310"/>
                </a:cubicBezTo>
                <a:cubicBezTo>
                  <a:pt x="230" y="311"/>
                  <a:pt x="228" y="311"/>
                  <a:pt x="227" y="311"/>
                </a:cubicBezTo>
                <a:cubicBezTo>
                  <a:pt x="226" y="309"/>
                  <a:pt x="222" y="311"/>
                  <a:pt x="220" y="312"/>
                </a:cubicBezTo>
                <a:cubicBezTo>
                  <a:pt x="220" y="312"/>
                  <a:pt x="220" y="312"/>
                  <a:pt x="220" y="313"/>
                </a:cubicBezTo>
                <a:cubicBezTo>
                  <a:pt x="220" y="313"/>
                  <a:pt x="220" y="313"/>
                  <a:pt x="220" y="313"/>
                </a:cubicBezTo>
                <a:cubicBezTo>
                  <a:pt x="220" y="314"/>
                  <a:pt x="220" y="314"/>
                  <a:pt x="220" y="314"/>
                </a:cubicBezTo>
                <a:cubicBezTo>
                  <a:pt x="221" y="316"/>
                  <a:pt x="221" y="316"/>
                  <a:pt x="221" y="316"/>
                </a:cubicBezTo>
                <a:cubicBezTo>
                  <a:pt x="220" y="315"/>
                  <a:pt x="219" y="314"/>
                  <a:pt x="219" y="315"/>
                </a:cubicBezTo>
                <a:cubicBezTo>
                  <a:pt x="219" y="316"/>
                  <a:pt x="219" y="316"/>
                  <a:pt x="219" y="316"/>
                </a:cubicBezTo>
                <a:cubicBezTo>
                  <a:pt x="218" y="316"/>
                  <a:pt x="218" y="315"/>
                  <a:pt x="218" y="315"/>
                </a:cubicBezTo>
                <a:cubicBezTo>
                  <a:pt x="215" y="317"/>
                  <a:pt x="215" y="313"/>
                  <a:pt x="213" y="313"/>
                </a:cubicBezTo>
                <a:cubicBezTo>
                  <a:pt x="210" y="315"/>
                  <a:pt x="208" y="312"/>
                  <a:pt x="204" y="314"/>
                </a:cubicBezTo>
                <a:cubicBezTo>
                  <a:pt x="205" y="313"/>
                  <a:pt x="204" y="313"/>
                  <a:pt x="204" y="313"/>
                </a:cubicBezTo>
                <a:cubicBezTo>
                  <a:pt x="203" y="315"/>
                  <a:pt x="202" y="317"/>
                  <a:pt x="199" y="317"/>
                </a:cubicBezTo>
                <a:cubicBezTo>
                  <a:pt x="198" y="315"/>
                  <a:pt x="197" y="319"/>
                  <a:pt x="196" y="318"/>
                </a:cubicBezTo>
                <a:cubicBezTo>
                  <a:pt x="195" y="319"/>
                  <a:pt x="195" y="320"/>
                  <a:pt x="194" y="321"/>
                </a:cubicBezTo>
                <a:cubicBezTo>
                  <a:pt x="194" y="323"/>
                  <a:pt x="193" y="326"/>
                  <a:pt x="194" y="329"/>
                </a:cubicBezTo>
                <a:cubicBezTo>
                  <a:pt x="192" y="330"/>
                  <a:pt x="192" y="333"/>
                  <a:pt x="191" y="336"/>
                </a:cubicBezTo>
                <a:cubicBezTo>
                  <a:pt x="191" y="341"/>
                  <a:pt x="191" y="348"/>
                  <a:pt x="196" y="353"/>
                </a:cubicBezTo>
                <a:cubicBezTo>
                  <a:pt x="200" y="357"/>
                  <a:pt x="204" y="356"/>
                  <a:pt x="209" y="354"/>
                </a:cubicBezTo>
                <a:cubicBezTo>
                  <a:pt x="209" y="355"/>
                  <a:pt x="209" y="355"/>
                  <a:pt x="210" y="355"/>
                </a:cubicBezTo>
                <a:cubicBezTo>
                  <a:pt x="212" y="355"/>
                  <a:pt x="213" y="351"/>
                  <a:pt x="215" y="349"/>
                </a:cubicBezTo>
                <a:cubicBezTo>
                  <a:pt x="215" y="348"/>
                  <a:pt x="214" y="346"/>
                  <a:pt x="216" y="346"/>
                </a:cubicBezTo>
                <a:cubicBezTo>
                  <a:pt x="219" y="345"/>
                  <a:pt x="224" y="342"/>
                  <a:pt x="227" y="344"/>
                </a:cubicBezTo>
                <a:cubicBezTo>
                  <a:pt x="226" y="347"/>
                  <a:pt x="222" y="349"/>
                  <a:pt x="224" y="353"/>
                </a:cubicBezTo>
                <a:cubicBezTo>
                  <a:pt x="223" y="353"/>
                  <a:pt x="223" y="354"/>
                  <a:pt x="223" y="355"/>
                </a:cubicBezTo>
                <a:cubicBezTo>
                  <a:pt x="222" y="355"/>
                  <a:pt x="222" y="355"/>
                  <a:pt x="222" y="355"/>
                </a:cubicBezTo>
                <a:cubicBezTo>
                  <a:pt x="222" y="354"/>
                  <a:pt x="222" y="354"/>
                  <a:pt x="222" y="354"/>
                </a:cubicBezTo>
                <a:cubicBezTo>
                  <a:pt x="220" y="355"/>
                  <a:pt x="220" y="355"/>
                  <a:pt x="220" y="355"/>
                </a:cubicBezTo>
                <a:cubicBezTo>
                  <a:pt x="221" y="357"/>
                  <a:pt x="221" y="360"/>
                  <a:pt x="220" y="362"/>
                </a:cubicBezTo>
                <a:cubicBezTo>
                  <a:pt x="219" y="362"/>
                  <a:pt x="218" y="363"/>
                  <a:pt x="219" y="363"/>
                </a:cubicBezTo>
                <a:cubicBezTo>
                  <a:pt x="223" y="366"/>
                  <a:pt x="228" y="362"/>
                  <a:pt x="232" y="365"/>
                </a:cubicBezTo>
                <a:cubicBezTo>
                  <a:pt x="233" y="364"/>
                  <a:pt x="233" y="364"/>
                  <a:pt x="233" y="364"/>
                </a:cubicBezTo>
                <a:cubicBezTo>
                  <a:pt x="234" y="365"/>
                  <a:pt x="234" y="365"/>
                  <a:pt x="234" y="365"/>
                </a:cubicBezTo>
                <a:cubicBezTo>
                  <a:pt x="233" y="365"/>
                  <a:pt x="233" y="365"/>
                  <a:pt x="233" y="365"/>
                </a:cubicBezTo>
                <a:cubicBezTo>
                  <a:pt x="234" y="368"/>
                  <a:pt x="239" y="364"/>
                  <a:pt x="236" y="368"/>
                </a:cubicBezTo>
                <a:cubicBezTo>
                  <a:pt x="237" y="370"/>
                  <a:pt x="237" y="370"/>
                  <a:pt x="236" y="371"/>
                </a:cubicBezTo>
                <a:cubicBezTo>
                  <a:pt x="235" y="372"/>
                  <a:pt x="235" y="372"/>
                  <a:pt x="235" y="372"/>
                </a:cubicBezTo>
                <a:cubicBezTo>
                  <a:pt x="237" y="374"/>
                  <a:pt x="235" y="375"/>
                  <a:pt x="235" y="377"/>
                </a:cubicBezTo>
                <a:cubicBezTo>
                  <a:pt x="234" y="377"/>
                  <a:pt x="234" y="377"/>
                  <a:pt x="234" y="378"/>
                </a:cubicBezTo>
                <a:cubicBezTo>
                  <a:pt x="235" y="378"/>
                  <a:pt x="235" y="378"/>
                  <a:pt x="235" y="378"/>
                </a:cubicBezTo>
                <a:cubicBezTo>
                  <a:pt x="233" y="382"/>
                  <a:pt x="237" y="384"/>
                  <a:pt x="240" y="387"/>
                </a:cubicBezTo>
                <a:cubicBezTo>
                  <a:pt x="244" y="390"/>
                  <a:pt x="247" y="384"/>
                  <a:pt x="251" y="386"/>
                </a:cubicBezTo>
                <a:cubicBezTo>
                  <a:pt x="253" y="386"/>
                  <a:pt x="255" y="389"/>
                  <a:pt x="257" y="391"/>
                </a:cubicBezTo>
                <a:cubicBezTo>
                  <a:pt x="258" y="390"/>
                  <a:pt x="258" y="390"/>
                  <a:pt x="258" y="390"/>
                </a:cubicBezTo>
                <a:cubicBezTo>
                  <a:pt x="257" y="389"/>
                  <a:pt x="257" y="389"/>
                  <a:pt x="257" y="388"/>
                </a:cubicBezTo>
                <a:cubicBezTo>
                  <a:pt x="258" y="386"/>
                  <a:pt x="262" y="386"/>
                  <a:pt x="261" y="383"/>
                </a:cubicBezTo>
                <a:cubicBezTo>
                  <a:pt x="261" y="382"/>
                  <a:pt x="263" y="381"/>
                  <a:pt x="264" y="380"/>
                </a:cubicBezTo>
                <a:cubicBezTo>
                  <a:pt x="265" y="381"/>
                  <a:pt x="265" y="381"/>
                  <a:pt x="265" y="381"/>
                </a:cubicBezTo>
                <a:cubicBezTo>
                  <a:pt x="266" y="381"/>
                  <a:pt x="266" y="380"/>
                  <a:pt x="266" y="379"/>
                </a:cubicBezTo>
                <a:cubicBezTo>
                  <a:pt x="271" y="381"/>
                  <a:pt x="272" y="375"/>
                  <a:pt x="276" y="376"/>
                </a:cubicBezTo>
                <a:cubicBezTo>
                  <a:pt x="276" y="378"/>
                  <a:pt x="270" y="378"/>
                  <a:pt x="274" y="381"/>
                </a:cubicBezTo>
                <a:cubicBezTo>
                  <a:pt x="276" y="381"/>
                  <a:pt x="279" y="379"/>
                  <a:pt x="281" y="379"/>
                </a:cubicBezTo>
                <a:cubicBezTo>
                  <a:pt x="280" y="378"/>
                  <a:pt x="280" y="377"/>
                  <a:pt x="279" y="378"/>
                </a:cubicBezTo>
                <a:cubicBezTo>
                  <a:pt x="280" y="377"/>
                  <a:pt x="280" y="377"/>
                  <a:pt x="280" y="377"/>
                </a:cubicBezTo>
                <a:cubicBezTo>
                  <a:pt x="279" y="379"/>
                  <a:pt x="282" y="379"/>
                  <a:pt x="284" y="379"/>
                </a:cubicBezTo>
                <a:cubicBezTo>
                  <a:pt x="286" y="379"/>
                  <a:pt x="285" y="382"/>
                  <a:pt x="286" y="382"/>
                </a:cubicBezTo>
                <a:cubicBezTo>
                  <a:pt x="289" y="384"/>
                  <a:pt x="292" y="380"/>
                  <a:pt x="295" y="383"/>
                </a:cubicBezTo>
                <a:cubicBezTo>
                  <a:pt x="298" y="383"/>
                  <a:pt x="301" y="381"/>
                  <a:pt x="305" y="381"/>
                </a:cubicBezTo>
                <a:cubicBezTo>
                  <a:pt x="303" y="382"/>
                  <a:pt x="303" y="382"/>
                  <a:pt x="303" y="382"/>
                </a:cubicBezTo>
                <a:cubicBezTo>
                  <a:pt x="303" y="385"/>
                  <a:pt x="311" y="384"/>
                  <a:pt x="308" y="388"/>
                </a:cubicBezTo>
                <a:cubicBezTo>
                  <a:pt x="312" y="388"/>
                  <a:pt x="314" y="390"/>
                  <a:pt x="317" y="393"/>
                </a:cubicBezTo>
                <a:cubicBezTo>
                  <a:pt x="317" y="393"/>
                  <a:pt x="316" y="394"/>
                  <a:pt x="317" y="395"/>
                </a:cubicBezTo>
                <a:cubicBezTo>
                  <a:pt x="318" y="395"/>
                  <a:pt x="318" y="395"/>
                  <a:pt x="319" y="394"/>
                </a:cubicBezTo>
                <a:cubicBezTo>
                  <a:pt x="322" y="398"/>
                  <a:pt x="322" y="398"/>
                  <a:pt x="322" y="398"/>
                </a:cubicBezTo>
                <a:cubicBezTo>
                  <a:pt x="327" y="396"/>
                  <a:pt x="333" y="398"/>
                  <a:pt x="337" y="401"/>
                </a:cubicBezTo>
                <a:cubicBezTo>
                  <a:pt x="341" y="403"/>
                  <a:pt x="340" y="407"/>
                  <a:pt x="344" y="410"/>
                </a:cubicBezTo>
                <a:cubicBezTo>
                  <a:pt x="343" y="411"/>
                  <a:pt x="343" y="411"/>
                  <a:pt x="343" y="411"/>
                </a:cubicBezTo>
                <a:cubicBezTo>
                  <a:pt x="343" y="412"/>
                  <a:pt x="344" y="411"/>
                  <a:pt x="345" y="411"/>
                </a:cubicBezTo>
                <a:cubicBezTo>
                  <a:pt x="346" y="416"/>
                  <a:pt x="337" y="417"/>
                  <a:pt x="341" y="421"/>
                </a:cubicBezTo>
                <a:cubicBezTo>
                  <a:pt x="343" y="421"/>
                  <a:pt x="344" y="416"/>
                  <a:pt x="346" y="419"/>
                </a:cubicBezTo>
                <a:cubicBezTo>
                  <a:pt x="347" y="418"/>
                  <a:pt x="348" y="418"/>
                  <a:pt x="349" y="418"/>
                </a:cubicBezTo>
                <a:cubicBezTo>
                  <a:pt x="350" y="419"/>
                  <a:pt x="349" y="420"/>
                  <a:pt x="349" y="421"/>
                </a:cubicBezTo>
                <a:cubicBezTo>
                  <a:pt x="348" y="422"/>
                  <a:pt x="348" y="422"/>
                  <a:pt x="348" y="422"/>
                </a:cubicBezTo>
                <a:cubicBezTo>
                  <a:pt x="348" y="424"/>
                  <a:pt x="349" y="422"/>
                  <a:pt x="350" y="422"/>
                </a:cubicBezTo>
                <a:cubicBezTo>
                  <a:pt x="350" y="419"/>
                  <a:pt x="354" y="420"/>
                  <a:pt x="356" y="421"/>
                </a:cubicBezTo>
                <a:cubicBezTo>
                  <a:pt x="358" y="424"/>
                  <a:pt x="365" y="421"/>
                  <a:pt x="363" y="427"/>
                </a:cubicBezTo>
                <a:cubicBezTo>
                  <a:pt x="365" y="425"/>
                  <a:pt x="367" y="425"/>
                  <a:pt x="369" y="426"/>
                </a:cubicBezTo>
                <a:cubicBezTo>
                  <a:pt x="373" y="426"/>
                  <a:pt x="375" y="427"/>
                  <a:pt x="379" y="427"/>
                </a:cubicBezTo>
                <a:cubicBezTo>
                  <a:pt x="383" y="429"/>
                  <a:pt x="386" y="436"/>
                  <a:pt x="392" y="435"/>
                </a:cubicBezTo>
                <a:cubicBezTo>
                  <a:pt x="393" y="438"/>
                  <a:pt x="396" y="440"/>
                  <a:pt x="394" y="443"/>
                </a:cubicBezTo>
                <a:cubicBezTo>
                  <a:pt x="394" y="445"/>
                  <a:pt x="393" y="447"/>
                  <a:pt x="392" y="449"/>
                </a:cubicBezTo>
                <a:cubicBezTo>
                  <a:pt x="389" y="452"/>
                  <a:pt x="385" y="455"/>
                  <a:pt x="384" y="459"/>
                </a:cubicBezTo>
                <a:cubicBezTo>
                  <a:pt x="383" y="459"/>
                  <a:pt x="383" y="458"/>
                  <a:pt x="382" y="459"/>
                </a:cubicBezTo>
                <a:cubicBezTo>
                  <a:pt x="382" y="459"/>
                  <a:pt x="381" y="459"/>
                  <a:pt x="381" y="460"/>
                </a:cubicBezTo>
                <a:cubicBezTo>
                  <a:pt x="382" y="461"/>
                  <a:pt x="381" y="462"/>
                  <a:pt x="381" y="463"/>
                </a:cubicBezTo>
                <a:cubicBezTo>
                  <a:pt x="382" y="468"/>
                  <a:pt x="382" y="475"/>
                  <a:pt x="379" y="480"/>
                </a:cubicBezTo>
                <a:cubicBezTo>
                  <a:pt x="381" y="483"/>
                  <a:pt x="377" y="486"/>
                  <a:pt x="376" y="489"/>
                </a:cubicBezTo>
                <a:cubicBezTo>
                  <a:pt x="376" y="489"/>
                  <a:pt x="376" y="490"/>
                  <a:pt x="376" y="491"/>
                </a:cubicBezTo>
                <a:cubicBezTo>
                  <a:pt x="373" y="492"/>
                  <a:pt x="372" y="495"/>
                  <a:pt x="369" y="493"/>
                </a:cubicBezTo>
                <a:cubicBezTo>
                  <a:pt x="368" y="495"/>
                  <a:pt x="364" y="492"/>
                  <a:pt x="364" y="495"/>
                </a:cubicBezTo>
                <a:cubicBezTo>
                  <a:pt x="360" y="497"/>
                  <a:pt x="356" y="500"/>
                  <a:pt x="352" y="504"/>
                </a:cubicBezTo>
                <a:cubicBezTo>
                  <a:pt x="351" y="506"/>
                  <a:pt x="352" y="510"/>
                  <a:pt x="353" y="512"/>
                </a:cubicBezTo>
                <a:cubicBezTo>
                  <a:pt x="349" y="517"/>
                  <a:pt x="348" y="523"/>
                  <a:pt x="343" y="527"/>
                </a:cubicBezTo>
                <a:cubicBezTo>
                  <a:pt x="345" y="526"/>
                  <a:pt x="346" y="524"/>
                  <a:pt x="347" y="522"/>
                </a:cubicBezTo>
                <a:cubicBezTo>
                  <a:pt x="345" y="520"/>
                  <a:pt x="345" y="520"/>
                  <a:pt x="345" y="520"/>
                </a:cubicBezTo>
                <a:cubicBezTo>
                  <a:pt x="345" y="523"/>
                  <a:pt x="343" y="524"/>
                  <a:pt x="341" y="527"/>
                </a:cubicBezTo>
                <a:cubicBezTo>
                  <a:pt x="342" y="527"/>
                  <a:pt x="342" y="528"/>
                  <a:pt x="342" y="529"/>
                </a:cubicBezTo>
                <a:cubicBezTo>
                  <a:pt x="341" y="530"/>
                  <a:pt x="339" y="530"/>
                  <a:pt x="339" y="531"/>
                </a:cubicBezTo>
                <a:cubicBezTo>
                  <a:pt x="339" y="532"/>
                  <a:pt x="340" y="532"/>
                  <a:pt x="340" y="532"/>
                </a:cubicBezTo>
                <a:cubicBezTo>
                  <a:pt x="341" y="531"/>
                  <a:pt x="341" y="531"/>
                  <a:pt x="341" y="531"/>
                </a:cubicBezTo>
                <a:cubicBezTo>
                  <a:pt x="340" y="533"/>
                  <a:pt x="339" y="536"/>
                  <a:pt x="337" y="538"/>
                </a:cubicBezTo>
                <a:cubicBezTo>
                  <a:pt x="333" y="540"/>
                  <a:pt x="329" y="538"/>
                  <a:pt x="325" y="538"/>
                </a:cubicBezTo>
                <a:cubicBezTo>
                  <a:pt x="324" y="536"/>
                  <a:pt x="324" y="536"/>
                  <a:pt x="324" y="536"/>
                </a:cubicBezTo>
                <a:cubicBezTo>
                  <a:pt x="323" y="536"/>
                  <a:pt x="323" y="537"/>
                  <a:pt x="323" y="538"/>
                </a:cubicBezTo>
                <a:cubicBezTo>
                  <a:pt x="324" y="539"/>
                  <a:pt x="326" y="539"/>
                  <a:pt x="328" y="540"/>
                </a:cubicBezTo>
                <a:cubicBezTo>
                  <a:pt x="328" y="542"/>
                  <a:pt x="326" y="544"/>
                  <a:pt x="329" y="546"/>
                </a:cubicBezTo>
                <a:cubicBezTo>
                  <a:pt x="330" y="546"/>
                  <a:pt x="330" y="546"/>
                  <a:pt x="330" y="546"/>
                </a:cubicBezTo>
                <a:cubicBezTo>
                  <a:pt x="328" y="548"/>
                  <a:pt x="329" y="553"/>
                  <a:pt x="325" y="554"/>
                </a:cubicBezTo>
                <a:cubicBezTo>
                  <a:pt x="322" y="558"/>
                  <a:pt x="310" y="549"/>
                  <a:pt x="314" y="559"/>
                </a:cubicBezTo>
                <a:cubicBezTo>
                  <a:pt x="312" y="560"/>
                  <a:pt x="316" y="563"/>
                  <a:pt x="313" y="564"/>
                </a:cubicBezTo>
                <a:cubicBezTo>
                  <a:pt x="309" y="566"/>
                  <a:pt x="308" y="561"/>
                  <a:pt x="305" y="564"/>
                </a:cubicBezTo>
                <a:cubicBezTo>
                  <a:pt x="307" y="566"/>
                  <a:pt x="305" y="569"/>
                  <a:pt x="309" y="570"/>
                </a:cubicBezTo>
                <a:cubicBezTo>
                  <a:pt x="310" y="570"/>
                  <a:pt x="309" y="568"/>
                  <a:pt x="311" y="568"/>
                </a:cubicBezTo>
                <a:cubicBezTo>
                  <a:pt x="311" y="569"/>
                  <a:pt x="311" y="569"/>
                  <a:pt x="311" y="569"/>
                </a:cubicBezTo>
                <a:cubicBezTo>
                  <a:pt x="311" y="570"/>
                  <a:pt x="311" y="570"/>
                  <a:pt x="311" y="570"/>
                </a:cubicBezTo>
                <a:cubicBezTo>
                  <a:pt x="311" y="570"/>
                  <a:pt x="311" y="571"/>
                  <a:pt x="311" y="571"/>
                </a:cubicBezTo>
                <a:cubicBezTo>
                  <a:pt x="311" y="572"/>
                  <a:pt x="311" y="572"/>
                  <a:pt x="311" y="572"/>
                </a:cubicBezTo>
                <a:cubicBezTo>
                  <a:pt x="308" y="570"/>
                  <a:pt x="308" y="570"/>
                  <a:pt x="308" y="570"/>
                </a:cubicBezTo>
                <a:cubicBezTo>
                  <a:pt x="306" y="571"/>
                  <a:pt x="308" y="573"/>
                  <a:pt x="308" y="573"/>
                </a:cubicBezTo>
                <a:cubicBezTo>
                  <a:pt x="307" y="573"/>
                  <a:pt x="307" y="575"/>
                  <a:pt x="306" y="576"/>
                </a:cubicBezTo>
                <a:cubicBezTo>
                  <a:pt x="306" y="577"/>
                  <a:pt x="309" y="579"/>
                  <a:pt x="306" y="580"/>
                </a:cubicBezTo>
                <a:cubicBezTo>
                  <a:pt x="307" y="581"/>
                  <a:pt x="307" y="581"/>
                  <a:pt x="307" y="581"/>
                </a:cubicBezTo>
                <a:cubicBezTo>
                  <a:pt x="304" y="581"/>
                  <a:pt x="301" y="583"/>
                  <a:pt x="301" y="586"/>
                </a:cubicBezTo>
                <a:cubicBezTo>
                  <a:pt x="301" y="588"/>
                  <a:pt x="304" y="590"/>
                  <a:pt x="305" y="591"/>
                </a:cubicBezTo>
                <a:cubicBezTo>
                  <a:pt x="308" y="591"/>
                  <a:pt x="308" y="591"/>
                  <a:pt x="308" y="591"/>
                </a:cubicBezTo>
                <a:cubicBezTo>
                  <a:pt x="308" y="592"/>
                  <a:pt x="307" y="593"/>
                  <a:pt x="308" y="594"/>
                </a:cubicBezTo>
                <a:cubicBezTo>
                  <a:pt x="307" y="597"/>
                  <a:pt x="303" y="599"/>
                  <a:pt x="304" y="602"/>
                </a:cubicBezTo>
                <a:cubicBezTo>
                  <a:pt x="302" y="603"/>
                  <a:pt x="301" y="605"/>
                  <a:pt x="300" y="607"/>
                </a:cubicBezTo>
                <a:cubicBezTo>
                  <a:pt x="302" y="609"/>
                  <a:pt x="301" y="613"/>
                  <a:pt x="304" y="614"/>
                </a:cubicBezTo>
                <a:cubicBezTo>
                  <a:pt x="301" y="613"/>
                  <a:pt x="300" y="616"/>
                  <a:pt x="298" y="617"/>
                </a:cubicBezTo>
                <a:cubicBezTo>
                  <a:pt x="298" y="623"/>
                  <a:pt x="298" y="623"/>
                  <a:pt x="298" y="623"/>
                </a:cubicBezTo>
                <a:cubicBezTo>
                  <a:pt x="295" y="621"/>
                  <a:pt x="291" y="620"/>
                  <a:pt x="289" y="617"/>
                </a:cubicBezTo>
                <a:cubicBezTo>
                  <a:pt x="289" y="617"/>
                  <a:pt x="289" y="617"/>
                  <a:pt x="289" y="617"/>
                </a:cubicBezTo>
                <a:cubicBezTo>
                  <a:pt x="288" y="617"/>
                  <a:pt x="289" y="615"/>
                  <a:pt x="289" y="615"/>
                </a:cubicBezTo>
                <a:cubicBezTo>
                  <a:pt x="291" y="615"/>
                  <a:pt x="291" y="614"/>
                  <a:pt x="292" y="613"/>
                </a:cubicBezTo>
                <a:cubicBezTo>
                  <a:pt x="292" y="609"/>
                  <a:pt x="289" y="615"/>
                  <a:pt x="287" y="613"/>
                </a:cubicBezTo>
                <a:cubicBezTo>
                  <a:pt x="290" y="611"/>
                  <a:pt x="285" y="610"/>
                  <a:pt x="287" y="608"/>
                </a:cubicBezTo>
                <a:cubicBezTo>
                  <a:pt x="283" y="607"/>
                  <a:pt x="284" y="604"/>
                  <a:pt x="281" y="603"/>
                </a:cubicBezTo>
                <a:cubicBezTo>
                  <a:pt x="281" y="602"/>
                  <a:pt x="282" y="601"/>
                  <a:pt x="281" y="600"/>
                </a:cubicBezTo>
                <a:cubicBezTo>
                  <a:pt x="280" y="600"/>
                  <a:pt x="280" y="600"/>
                  <a:pt x="280" y="600"/>
                </a:cubicBezTo>
                <a:cubicBezTo>
                  <a:pt x="281" y="599"/>
                  <a:pt x="281" y="599"/>
                  <a:pt x="281" y="599"/>
                </a:cubicBezTo>
                <a:cubicBezTo>
                  <a:pt x="281" y="598"/>
                  <a:pt x="280" y="598"/>
                  <a:pt x="279" y="598"/>
                </a:cubicBezTo>
                <a:cubicBezTo>
                  <a:pt x="280" y="598"/>
                  <a:pt x="280" y="598"/>
                  <a:pt x="280" y="598"/>
                </a:cubicBezTo>
                <a:cubicBezTo>
                  <a:pt x="278" y="596"/>
                  <a:pt x="281" y="597"/>
                  <a:pt x="280" y="595"/>
                </a:cubicBezTo>
                <a:cubicBezTo>
                  <a:pt x="281" y="596"/>
                  <a:pt x="281" y="597"/>
                  <a:pt x="282" y="598"/>
                </a:cubicBezTo>
                <a:cubicBezTo>
                  <a:pt x="281" y="598"/>
                  <a:pt x="281" y="598"/>
                  <a:pt x="281" y="598"/>
                </a:cubicBezTo>
                <a:cubicBezTo>
                  <a:pt x="281" y="598"/>
                  <a:pt x="281" y="598"/>
                  <a:pt x="281" y="599"/>
                </a:cubicBezTo>
                <a:cubicBezTo>
                  <a:pt x="281" y="600"/>
                  <a:pt x="282" y="599"/>
                  <a:pt x="283" y="599"/>
                </a:cubicBezTo>
                <a:cubicBezTo>
                  <a:pt x="285" y="598"/>
                  <a:pt x="281" y="597"/>
                  <a:pt x="283" y="595"/>
                </a:cubicBezTo>
                <a:cubicBezTo>
                  <a:pt x="282" y="594"/>
                  <a:pt x="281" y="593"/>
                  <a:pt x="283" y="592"/>
                </a:cubicBezTo>
                <a:cubicBezTo>
                  <a:pt x="283" y="591"/>
                  <a:pt x="282" y="591"/>
                  <a:pt x="281" y="590"/>
                </a:cubicBezTo>
                <a:cubicBezTo>
                  <a:pt x="280" y="590"/>
                  <a:pt x="279" y="590"/>
                  <a:pt x="279" y="589"/>
                </a:cubicBezTo>
                <a:cubicBezTo>
                  <a:pt x="277" y="590"/>
                  <a:pt x="277" y="590"/>
                  <a:pt x="277" y="590"/>
                </a:cubicBezTo>
                <a:cubicBezTo>
                  <a:pt x="278" y="591"/>
                  <a:pt x="278" y="591"/>
                  <a:pt x="278" y="591"/>
                </a:cubicBezTo>
                <a:cubicBezTo>
                  <a:pt x="277" y="591"/>
                  <a:pt x="277" y="590"/>
                  <a:pt x="277" y="590"/>
                </a:cubicBezTo>
                <a:cubicBezTo>
                  <a:pt x="278" y="589"/>
                  <a:pt x="279" y="588"/>
                  <a:pt x="279" y="586"/>
                </a:cubicBezTo>
                <a:cubicBezTo>
                  <a:pt x="279" y="586"/>
                  <a:pt x="280" y="586"/>
                  <a:pt x="280" y="586"/>
                </a:cubicBezTo>
                <a:cubicBezTo>
                  <a:pt x="280" y="586"/>
                  <a:pt x="281" y="587"/>
                  <a:pt x="282" y="588"/>
                </a:cubicBezTo>
                <a:cubicBezTo>
                  <a:pt x="284" y="586"/>
                  <a:pt x="282" y="583"/>
                  <a:pt x="285" y="582"/>
                </a:cubicBezTo>
                <a:cubicBezTo>
                  <a:pt x="285" y="581"/>
                  <a:pt x="285" y="580"/>
                  <a:pt x="284" y="580"/>
                </a:cubicBezTo>
                <a:cubicBezTo>
                  <a:pt x="283" y="580"/>
                  <a:pt x="284" y="582"/>
                  <a:pt x="283" y="582"/>
                </a:cubicBezTo>
                <a:cubicBezTo>
                  <a:pt x="283" y="580"/>
                  <a:pt x="283" y="580"/>
                  <a:pt x="283" y="580"/>
                </a:cubicBezTo>
                <a:cubicBezTo>
                  <a:pt x="283" y="580"/>
                  <a:pt x="283" y="580"/>
                  <a:pt x="284" y="579"/>
                </a:cubicBezTo>
                <a:cubicBezTo>
                  <a:pt x="283" y="578"/>
                  <a:pt x="283" y="578"/>
                  <a:pt x="283" y="578"/>
                </a:cubicBezTo>
                <a:cubicBezTo>
                  <a:pt x="283" y="575"/>
                  <a:pt x="285" y="570"/>
                  <a:pt x="283" y="567"/>
                </a:cubicBezTo>
                <a:cubicBezTo>
                  <a:pt x="281" y="567"/>
                  <a:pt x="281" y="569"/>
                  <a:pt x="280" y="569"/>
                </a:cubicBezTo>
                <a:cubicBezTo>
                  <a:pt x="281" y="571"/>
                  <a:pt x="280" y="573"/>
                  <a:pt x="279" y="575"/>
                </a:cubicBezTo>
                <a:cubicBezTo>
                  <a:pt x="279" y="573"/>
                  <a:pt x="277" y="571"/>
                  <a:pt x="279" y="570"/>
                </a:cubicBezTo>
                <a:cubicBezTo>
                  <a:pt x="280" y="568"/>
                  <a:pt x="280" y="568"/>
                  <a:pt x="280" y="568"/>
                </a:cubicBezTo>
                <a:cubicBezTo>
                  <a:pt x="278" y="567"/>
                  <a:pt x="279" y="564"/>
                  <a:pt x="278" y="562"/>
                </a:cubicBezTo>
                <a:cubicBezTo>
                  <a:pt x="280" y="561"/>
                  <a:pt x="278" y="559"/>
                  <a:pt x="280" y="558"/>
                </a:cubicBezTo>
                <a:cubicBezTo>
                  <a:pt x="277" y="556"/>
                  <a:pt x="278" y="553"/>
                  <a:pt x="277" y="550"/>
                </a:cubicBezTo>
                <a:cubicBezTo>
                  <a:pt x="278" y="550"/>
                  <a:pt x="278" y="549"/>
                  <a:pt x="279" y="549"/>
                </a:cubicBezTo>
                <a:cubicBezTo>
                  <a:pt x="278" y="548"/>
                  <a:pt x="278" y="548"/>
                  <a:pt x="278" y="548"/>
                </a:cubicBezTo>
                <a:cubicBezTo>
                  <a:pt x="280" y="545"/>
                  <a:pt x="279" y="540"/>
                  <a:pt x="281" y="536"/>
                </a:cubicBezTo>
                <a:cubicBezTo>
                  <a:pt x="281" y="531"/>
                  <a:pt x="279" y="526"/>
                  <a:pt x="280" y="521"/>
                </a:cubicBezTo>
                <a:cubicBezTo>
                  <a:pt x="280" y="516"/>
                  <a:pt x="281" y="510"/>
                  <a:pt x="281" y="505"/>
                </a:cubicBezTo>
                <a:cubicBezTo>
                  <a:pt x="280" y="496"/>
                  <a:pt x="280" y="496"/>
                  <a:pt x="280" y="496"/>
                </a:cubicBezTo>
                <a:cubicBezTo>
                  <a:pt x="283" y="496"/>
                  <a:pt x="280" y="494"/>
                  <a:pt x="281" y="492"/>
                </a:cubicBezTo>
                <a:cubicBezTo>
                  <a:pt x="280" y="488"/>
                  <a:pt x="281" y="485"/>
                  <a:pt x="280" y="481"/>
                </a:cubicBezTo>
                <a:cubicBezTo>
                  <a:pt x="276" y="472"/>
                  <a:pt x="264" y="472"/>
                  <a:pt x="260" y="464"/>
                </a:cubicBezTo>
                <a:cubicBezTo>
                  <a:pt x="260" y="462"/>
                  <a:pt x="258" y="459"/>
                  <a:pt x="256" y="457"/>
                </a:cubicBezTo>
                <a:cubicBezTo>
                  <a:pt x="253" y="453"/>
                  <a:pt x="252" y="447"/>
                  <a:pt x="248" y="443"/>
                </a:cubicBezTo>
                <a:cubicBezTo>
                  <a:pt x="248" y="441"/>
                  <a:pt x="245" y="439"/>
                  <a:pt x="243" y="438"/>
                </a:cubicBezTo>
                <a:cubicBezTo>
                  <a:pt x="244" y="437"/>
                  <a:pt x="242" y="435"/>
                  <a:pt x="242" y="433"/>
                </a:cubicBezTo>
                <a:cubicBezTo>
                  <a:pt x="243" y="430"/>
                  <a:pt x="250" y="429"/>
                  <a:pt x="246" y="425"/>
                </a:cubicBezTo>
                <a:cubicBezTo>
                  <a:pt x="246" y="425"/>
                  <a:pt x="245" y="426"/>
                  <a:pt x="245" y="426"/>
                </a:cubicBezTo>
                <a:cubicBezTo>
                  <a:pt x="244" y="427"/>
                  <a:pt x="244" y="426"/>
                  <a:pt x="243" y="425"/>
                </a:cubicBezTo>
                <a:cubicBezTo>
                  <a:pt x="244" y="425"/>
                  <a:pt x="244" y="423"/>
                  <a:pt x="244" y="422"/>
                </a:cubicBezTo>
                <a:cubicBezTo>
                  <a:pt x="243" y="422"/>
                  <a:pt x="243" y="422"/>
                  <a:pt x="243" y="422"/>
                </a:cubicBezTo>
                <a:cubicBezTo>
                  <a:pt x="246" y="420"/>
                  <a:pt x="244" y="414"/>
                  <a:pt x="249" y="414"/>
                </a:cubicBezTo>
                <a:cubicBezTo>
                  <a:pt x="249" y="409"/>
                  <a:pt x="255" y="409"/>
                  <a:pt x="256" y="405"/>
                </a:cubicBezTo>
                <a:cubicBezTo>
                  <a:pt x="254" y="403"/>
                  <a:pt x="255" y="399"/>
                  <a:pt x="256" y="397"/>
                </a:cubicBezTo>
                <a:cubicBezTo>
                  <a:pt x="255" y="395"/>
                  <a:pt x="252" y="392"/>
                  <a:pt x="253" y="389"/>
                </a:cubicBezTo>
                <a:cubicBezTo>
                  <a:pt x="252" y="388"/>
                  <a:pt x="250" y="387"/>
                  <a:pt x="248" y="386"/>
                </a:cubicBezTo>
                <a:cubicBezTo>
                  <a:pt x="248" y="388"/>
                  <a:pt x="246" y="388"/>
                  <a:pt x="245" y="390"/>
                </a:cubicBezTo>
                <a:cubicBezTo>
                  <a:pt x="246" y="391"/>
                  <a:pt x="246" y="391"/>
                  <a:pt x="246" y="391"/>
                </a:cubicBezTo>
                <a:cubicBezTo>
                  <a:pt x="245" y="393"/>
                  <a:pt x="245" y="393"/>
                  <a:pt x="245" y="393"/>
                </a:cubicBezTo>
                <a:cubicBezTo>
                  <a:pt x="243" y="391"/>
                  <a:pt x="243" y="391"/>
                  <a:pt x="243" y="391"/>
                </a:cubicBezTo>
                <a:cubicBezTo>
                  <a:pt x="243" y="391"/>
                  <a:pt x="243" y="391"/>
                  <a:pt x="243" y="391"/>
                </a:cubicBezTo>
                <a:cubicBezTo>
                  <a:pt x="242" y="391"/>
                  <a:pt x="241" y="389"/>
                  <a:pt x="239" y="389"/>
                </a:cubicBezTo>
                <a:cubicBezTo>
                  <a:pt x="238" y="390"/>
                  <a:pt x="237" y="389"/>
                  <a:pt x="235" y="389"/>
                </a:cubicBezTo>
                <a:cubicBezTo>
                  <a:pt x="236" y="386"/>
                  <a:pt x="232" y="385"/>
                  <a:pt x="231" y="383"/>
                </a:cubicBezTo>
                <a:cubicBezTo>
                  <a:pt x="231" y="384"/>
                  <a:pt x="230" y="384"/>
                  <a:pt x="231" y="385"/>
                </a:cubicBezTo>
                <a:cubicBezTo>
                  <a:pt x="230" y="384"/>
                  <a:pt x="229" y="384"/>
                  <a:pt x="228" y="383"/>
                </a:cubicBezTo>
                <a:cubicBezTo>
                  <a:pt x="229" y="379"/>
                  <a:pt x="223" y="376"/>
                  <a:pt x="222" y="372"/>
                </a:cubicBezTo>
                <a:cubicBezTo>
                  <a:pt x="219" y="374"/>
                  <a:pt x="216" y="371"/>
                  <a:pt x="212" y="370"/>
                </a:cubicBezTo>
                <a:cubicBezTo>
                  <a:pt x="212" y="372"/>
                  <a:pt x="211" y="370"/>
                  <a:pt x="210" y="370"/>
                </a:cubicBezTo>
                <a:cubicBezTo>
                  <a:pt x="206" y="367"/>
                  <a:pt x="203" y="363"/>
                  <a:pt x="199" y="362"/>
                </a:cubicBezTo>
                <a:cubicBezTo>
                  <a:pt x="195" y="365"/>
                  <a:pt x="190" y="363"/>
                  <a:pt x="187" y="362"/>
                </a:cubicBezTo>
                <a:cubicBezTo>
                  <a:pt x="183" y="360"/>
                  <a:pt x="179" y="360"/>
                  <a:pt x="176" y="356"/>
                </a:cubicBezTo>
                <a:cubicBezTo>
                  <a:pt x="171" y="357"/>
                  <a:pt x="171" y="351"/>
                  <a:pt x="167" y="351"/>
                </a:cubicBezTo>
                <a:cubicBezTo>
                  <a:pt x="162" y="347"/>
                  <a:pt x="170" y="343"/>
                  <a:pt x="165" y="339"/>
                </a:cubicBezTo>
                <a:cubicBezTo>
                  <a:pt x="162" y="334"/>
                  <a:pt x="160" y="330"/>
                  <a:pt x="155" y="327"/>
                </a:cubicBezTo>
                <a:cubicBezTo>
                  <a:pt x="159" y="323"/>
                  <a:pt x="151" y="323"/>
                  <a:pt x="152" y="319"/>
                </a:cubicBezTo>
                <a:cubicBezTo>
                  <a:pt x="148" y="316"/>
                  <a:pt x="145" y="311"/>
                  <a:pt x="146" y="305"/>
                </a:cubicBezTo>
                <a:cubicBezTo>
                  <a:pt x="141" y="303"/>
                  <a:pt x="141" y="303"/>
                  <a:pt x="141" y="303"/>
                </a:cubicBezTo>
                <a:cubicBezTo>
                  <a:pt x="139" y="305"/>
                  <a:pt x="140" y="309"/>
                  <a:pt x="140" y="311"/>
                </a:cubicBezTo>
                <a:cubicBezTo>
                  <a:pt x="144" y="314"/>
                  <a:pt x="145" y="319"/>
                  <a:pt x="147" y="323"/>
                </a:cubicBezTo>
                <a:cubicBezTo>
                  <a:pt x="149" y="325"/>
                  <a:pt x="148" y="330"/>
                  <a:pt x="150" y="333"/>
                </a:cubicBezTo>
                <a:cubicBezTo>
                  <a:pt x="152" y="333"/>
                  <a:pt x="153" y="335"/>
                  <a:pt x="153" y="337"/>
                </a:cubicBezTo>
                <a:cubicBezTo>
                  <a:pt x="151" y="336"/>
                  <a:pt x="148" y="333"/>
                  <a:pt x="146" y="330"/>
                </a:cubicBezTo>
                <a:cubicBezTo>
                  <a:pt x="148" y="326"/>
                  <a:pt x="144" y="325"/>
                  <a:pt x="142" y="322"/>
                </a:cubicBezTo>
                <a:cubicBezTo>
                  <a:pt x="140" y="322"/>
                  <a:pt x="139" y="320"/>
                  <a:pt x="138" y="319"/>
                </a:cubicBezTo>
                <a:cubicBezTo>
                  <a:pt x="139" y="319"/>
                  <a:pt x="140" y="319"/>
                  <a:pt x="140" y="320"/>
                </a:cubicBezTo>
                <a:cubicBezTo>
                  <a:pt x="141" y="318"/>
                  <a:pt x="141" y="317"/>
                  <a:pt x="141" y="316"/>
                </a:cubicBezTo>
                <a:cubicBezTo>
                  <a:pt x="140" y="313"/>
                  <a:pt x="136" y="311"/>
                  <a:pt x="136" y="308"/>
                </a:cubicBezTo>
                <a:cubicBezTo>
                  <a:pt x="136" y="308"/>
                  <a:pt x="136" y="308"/>
                  <a:pt x="136" y="308"/>
                </a:cubicBezTo>
                <a:cubicBezTo>
                  <a:pt x="134" y="304"/>
                  <a:pt x="133" y="300"/>
                  <a:pt x="133" y="296"/>
                </a:cubicBezTo>
                <a:cubicBezTo>
                  <a:pt x="131" y="295"/>
                  <a:pt x="130" y="293"/>
                  <a:pt x="128" y="293"/>
                </a:cubicBezTo>
                <a:cubicBezTo>
                  <a:pt x="128" y="291"/>
                  <a:pt x="125" y="291"/>
                  <a:pt x="124" y="290"/>
                </a:cubicBezTo>
                <a:cubicBezTo>
                  <a:pt x="125" y="287"/>
                  <a:pt x="121" y="284"/>
                  <a:pt x="122" y="280"/>
                </a:cubicBezTo>
                <a:cubicBezTo>
                  <a:pt x="118" y="278"/>
                  <a:pt x="125" y="274"/>
                  <a:pt x="121" y="275"/>
                </a:cubicBezTo>
                <a:cubicBezTo>
                  <a:pt x="120" y="273"/>
                  <a:pt x="118" y="271"/>
                  <a:pt x="119" y="269"/>
                </a:cubicBezTo>
                <a:cubicBezTo>
                  <a:pt x="118" y="268"/>
                  <a:pt x="118" y="268"/>
                  <a:pt x="118" y="268"/>
                </a:cubicBezTo>
                <a:cubicBezTo>
                  <a:pt x="119" y="267"/>
                  <a:pt x="119" y="265"/>
                  <a:pt x="118" y="264"/>
                </a:cubicBezTo>
                <a:cubicBezTo>
                  <a:pt x="117" y="264"/>
                  <a:pt x="118" y="263"/>
                  <a:pt x="118" y="262"/>
                </a:cubicBezTo>
                <a:cubicBezTo>
                  <a:pt x="120" y="261"/>
                  <a:pt x="119" y="259"/>
                  <a:pt x="120" y="258"/>
                </a:cubicBezTo>
                <a:cubicBezTo>
                  <a:pt x="117" y="251"/>
                  <a:pt x="124" y="246"/>
                  <a:pt x="125" y="239"/>
                </a:cubicBezTo>
                <a:cubicBezTo>
                  <a:pt x="129" y="235"/>
                  <a:pt x="126" y="229"/>
                  <a:pt x="127" y="224"/>
                </a:cubicBezTo>
                <a:cubicBezTo>
                  <a:pt x="129" y="226"/>
                  <a:pt x="132" y="226"/>
                  <a:pt x="133" y="228"/>
                </a:cubicBezTo>
                <a:cubicBezTo>
                  <a:pt x="135" y="226"/>
                  <a:pt x="135" y="226"/>
                  <a:pt x="135" y="226"/>
                </a:cubicBezTo>
                <a:cubicBezTo>
                  <a:pt x="133" y="224"/>
                  <a:pt x="136" y="223"/>
                  <a:pt x="133" y="221"/>
                </a:cubicBezTo>
                <a:cubicBezTo>
                  <a:pt x="133" y="220"/>
                  <a:pt x="134" y="219"/>
                  <a:pt x="133" y="218"/>
                </a:cubicBezTo>
                <a:cubicBezTo>
                  <a:pt x="131" y="218"/>
                  <a:pt x="131" y="218"/>
                  <a:pt x="131" y="218"/>
                </a:cubicBezTo>
                <a:cubicBezTo>
                  <a:pt x="132" y="218"/>
                  <a:pt x="132" y="218"/>
                  <a:pt x="132" y="218"/>
                </a:cubicBezTo>
                <a:cubicBezTo>
                  <a:pt x="130" y="216"/>
                  <a:pt x="130" y="216"/>
                  <a:pt x="130" y="216"/>
                </a:cubicBezTo>
                <a:cubicBezTo>
                  <a:pt x="131" y="215"/>
                  <a:pt x="131" y="215"/>
                  <a:pt x="131" y="214"/>
                </a:cubicBezTo>
                <a:cubicBezTo>
                  <a:pt x="129" y="213"/>
                  <a:pt x="128" y="212"/>
                  <a:pt x="127" y="212"/>
                </a:cubicBezTo>
                <a:cubicBezTo>
                  <a:pt x="127" y="212"/>
                  <a:pt x="127" y="212"/>
                  <a:pt x="127" y="212"/>
                </a:cubicBezTo>
                <a:cubicBezTo>
                  <a:pt x="126" y="211"/>
                  <a:pt x="125" y="209"/>
                  <a:pt x="124" y="210"/>
                </a:cubicBezTo>
                <a:cubicBezTo>
                  <a:pt x="124" y="210"/>
                  <a:pt x="125" y="210"/>
                  <a:pt x="125" y="209"/>
                </a:cubicBezTo>
                <a:cubicBezTo>
                  <a:pt x="125" y="209"/>
                  <a:pt x="125" y="209"/>
                  <a:pt x="125" y="208"/>
                </a:cubicBezTo>
                <a:cubicBezTo>
                  <a:pt x="123" y="208"/>
                  <a:pt x="123" y="208"/>
                  <a:pt x="123" y="208"/>
                </a:cubicBezTo>
                <a:cubicBezTo>
                  <a:pt x="125" y="206"/>
                  <a:pt x="125" y="206"/>
                  <a:pt x="125" y="206"/>
                </a:cubicBezTo>
                <a:cubicBezTo>
                  <a:pt x="125" y="205"/>
                  <a:pt x="125" y="205"/>
                  <a:pt x="125" y="205"/>
                </a:cubicBezTo>
                <a:cubicBezTo>
                  <a:pt x="124" y="206"/>
                  <a:pt x="124" y="206"/>
                  <a:pt x="124" y="206"/>
                </a:cubicBezTo>
                <a:cubicBezTo>
                  <a:pt x="123" y="205"/>
                  <a:pt x="123" y="205"/>
                  <a:pt x="123" y="205"/>
                </a:cubicBezTo>
                <a:cubicBezTo>
                  <a:pt x="124" y="204"/>
                  <a:pt x="126" y="204"/>
                  <a:pt x="125" y="202"/>
                </a:cubicBezTo>
                <a:cubicBezTo>
                  <a:pt x="123" y="201"/>
                  <a:pt x="123" y="201"/>
                  <a:pt x="123" y="201"/>
                </a:cubicBezTo>
                <a:cubicBezTo>
                  <a:pt x="124" y="200"/>
                  <a:pt x="125" y="200"/>
                  <a:pt x="125" y="199"/>
                </a:cubicBezTo>
                <a:cubicBezTo>
                  <a:pt x="124" y="198"/>
                  <a:pt x="123" y="198"/>
                  <a:pt x="122" y="198"/>
                </a:cubicBezTo>
                <a:cubicBezTo>
                  <a:pt x="122" y="197"/>
                  <a:pt x="122" y="197"/>
                  <a:pt x="122" y="197"/>
                </a:cubicBezTo>
                <a:cubicBezTo>
                  <a:pt x="123" y="197"/>
                  <a:pt x="124" y="198"/>
                  <a:pt x="124" y="197"/>
                </a:cubicBezTo>
                <a:cubicBezTo>
                  <a:pt x="124" y="196"/>
                  <a:pt x="124" y="196"/>
                  <a:pt x="124" y="196"/>
                </a:cubicBezTo>
                <a:cubicBezTo>
                  <a:pt x="124" y="196"/>
                  <a:pt x="125" y="195"/>
                  <a:pt x="125" y="195"/>
                </a:cubicBezTo>
                <a:cubicBezTo>
                  <a:pt x="125" y="195"/>
                  <a:pt x="125" y="195"/>
                  <a:pt x="125" y="195"/>
                </a:cubicBezTo>
                <a:cubicBezTo>
                  <a:pt x="125" y="194"/>
                  <a:pt x="125" y="194"/>
                  <a:pt x="125" y="193"/>
                </a:cubicBezTo>
                <a:cubicBezTo>
                  <a:pt x="123" y="192"/>
                  <a:pt x="122" y="195"/>
                  <a:pt x="120" y="196"/>
                </a:cubicBezTo>
                <a:cubicBezTo>
                  <a:pt x="120" y="195"/>
                  <a:pt x="119" y="195"/>
                  <a:pt x="119" y="194"/>
                </a:cubicBezTo>
                <a:cubicBezTo>
                  <a:pt x="120" y="195"/>
                  <a:pt x="120" y="195"/>
                  <a:pt x="120" y="195"/>
                </a:cubicBezTo>
                <a:cubicBezTo>
                  <a:pt x="123" y="193"/>
                  <a:pt x="119" y="188"/>
                  <a:pt x="123" y="187"/>
                </a:cubicBezTo>
                <a:cubicBezTo>
                  <a:pt x="124" y="187"/>
                  <a:pt x="125" y="186"/>
                  <a:pt x="125" y="185"/>
                </a:cubicBezTo>
                <a:cubicBezTo>
                  <a:pt x="123" y="183"/>
                  <a:pt x="123" y="187"/>
                  <a:pt x="121" y="187"/>
                </a:cubicBezTo>
                <a:cubicBezTo>
                  <a:pt x="121" y="185"/>
                  <a:pt x="123" y="184"/>
                  <a:pt x="122" y="183"/>
                </a:cubicBezTo>
                <a:cubicBezTo>
                  <a:pt x="121" y="184"/>
                  <a:pt x="121" y="184"/>
                  <a:pt x="121" y="184"/>
                </a:cubicBezTo>
                <a:cubicBezTo>
                  <a:pt x="121" y="183"/>
                  <a:pt x="120" y="181"/>
                  <a:pt x="121" y="181"/>
                </a:cubicBezTo>
                <a:cubicBezTo>
                  <a:pt x="122" y="181"/>
                  <a:pt x="122" y="181"/>
                  <a:pt x="122" y="181"/>
                </a:cubicBezTo>
                <a:cubicBezTo>
                  <a:pt x="123" y="181"/>
                  <a:pt x="123" y="181"/>
                  <a:pt x="123" y="180"/>
                </a:cubicBezTo>
                <a:cubicBezTo>
                  <a:pt x="122" y="178"/>
                  <a:pt x="121" y="180"/>
                  <a:pt x="120" y="180"/>
                </a:cubicBezTo>
                <a:cubicBezTo>
                  <a:pt x="119" y="181"/>
                  <a:pt x="119" y="181"/>
                  <a:pt x="119" y="181"/>
                </a:cubicBezTo>
                <a:cubicBezTo>
                  <a:pt x="121" y="180"/>
                  <a:pt x="122" y="175"/>
                  <a:pt x="120" y="172"/>
                </a:cubicBezTo>
                <a:cubicBezTo>
                  <a:pt x="119" y="169"/>
                  <a:pt x="123" y="165"/>
                  <a:pt x="118" y="164"/>
                </a:cubicBezTo>
                <a:cubicBezTo>
                  <a:pt x="117" y="161"/>
                  <a:pt x="120" y="159"/>
                  <a:pt x="118" y="156"/>
                </a:cubicBezTo>
                <a:cubicBezTo>
                  <a:pt x="118" y="159"/>
                  <a:pt x="117" y="161"/>
                  <a:pt x="117" y="164"/>
                </a:cubicBezTo>
                <a:cubicBezTo>
                  <a:pt x="113" y="163"/>
                  <a:pt x="116" y="157"/>
                  <a:pt x="112" y="159"/>
                </a:cubicBezTo>
                <a:cubicBezTo>
                  <a:pt x="113" y="160"/>
                  <a:pt x="113" y="161"/>
                  <a:pt x="113" y="163"/>
                </a:cubicBezTo>
                <a:cubicBezTo>
                  <a:pt x="111" y="163"/>
                  <a:pt x="111" y="160"/>
                  <a:pt x="110" y="159"/>
                </a:cubicBezTo>
                <a:cubicBezTo>
                  <a:pt x="110" y="158"/>
                  <a:pt x="109" y="157"/>
                  <a:pt x="110" y="156"/>
                </a:cubicBezTo>
                <a:cubicBezTo>
                  <a:pt x="108" y="156"/>
                  <a:pt x="108" y="155"/>
                  <a:pt x="107" y="153"/>
                </a:cubicBezTo>
                <a:cubicBezTo>
                  <a:pt x="107" y="154"/>
                  <a:pt x="108" y="153"/>
                  <a:pt x="108" y="153"/>
                </a:cubicBezTo>
                <a:cubicBezTo>
                  <a:pt x="109" y="149"/>
                  <a:pt x="104" y="153"/>
                  <a:pt x="103" y="150"/>
                </a:cubicBezTo>
                <a:cubicBezTo>
                  <a:pt x="104" y="149"/>
                  <a:pt x="104" y="149"/>
                  <a:pt x="104" y="149"/>
                </a:cubicBezTo>
                <a:cubicBezTo>
                  <a:pt x="101" y="149"/>
                  <a:pt x="99" y="146"/>
                  <a:pt x="96" y="147"/>
                </a:cubicBezTo>
                <a:cubicBezTo>
                  <a:pt x="96" y="147"/>
                  <a:pt x="96" y="146"/>
                  <a:pt x="97" y="145"/>
                </a:cubicBezTo>
                <a:cubicBezTo>
                  <a:pt x="96" y="145"/>
                  <a:pt x="95" y="145"/>
                  <a:pt x="95" y="145"/>
                </a:cubicBezTo>
                <a:cubicBezTo>
                  <a:pt x="95" y="144"/>
                  <a:pt x="95" y="143"/>
                  <a:pt x="94" y="143"/>
                </a:cubicBezTo>
                <a:cubicBezTo>
                  <a:pt x="94" y="144"/>
                  <a:pt x="94" y="144"/>
                  <a:pt x="94" y="144"/>
                </a:cubicBezTo>
                <a:cubicBezTo>
                  <a:pt x="92" y="143"/>
                  <a:pt x="89" y="141"/>
                  <a:pt x="92" y="139"/>
                </a:cubicBezTo>
                <a:cubicBezTo>
                  <a:pt x="93" y="139"/>
                  <a:pt x="93" y="139"/>
                  <a:pt x="93" y="139"/>
                </a:cubicBezTo>
                <a:cubicBezTo>
                  <a:pt x="92" y="137"/>
                  <a:pt x="91" y="139"/>
                  <a:pt x="90" y="139"/>
                </a:cubicBezTo>
                <a:cubicBezTo>
                  <a:pt x="89" y="139"/>
                  <a:pt x="89" y="138"/>
                  <a:pt x="88" y="139"/>
                </a:cubicBezTo>
                <a:cubicBezTo>
                  <a:pt x="88" y="139"/>
                  <a:pt x="88" y="139"/>
                  <a:pt x="88" y="139"/>
                </a:cubicBezTo>
                <a:cubicBezTo>
                  <a:pt x="88" y="138"/>
                  <a:pt x="87" y="137"/>
                  <a:pt x="87" y="137"/>
                </a:cubicBezTo>
                <a:cubicBezTo>
                  <a:pt x="86" y="138"/>
                  <a:pt x="85" y="139"/>
                  <a:pt x="84" y="140"/>
                </a:cubicBezTo>
                <a:cubicBezTo>
                  <a:pt x="85" y="140"/>
                  <a:pt x="85" y="140"/>
                  <a:pt x="85" y="140"/>
                </a:cubicBezTo>
                <a:cubicBezTo>
                  <a:pt x="84" y="141"/>
                  <a:pt x="84" y="141"/>
                  <a:pt x="84" y="141"/>
                </a:cubicBezTo>
                <a:cubicBezTo>
                  <a:pt x="86" y="142"/>
                  <a:pt x="83" y="143"/>
                  <a:pt x="83" y="144"/>
                </a:cubicBezTo>
                <a:cubicBezTo>
                  <a:pt x="82" y="146"/>
                  <a:pt x="82" y="144"/>
                  <a:pt x="81" y="144"/>
                </a:cubicBezTo>
                <a:cubicBezTo>
                  <a:pt x="79" y="145"/>
                  <a:pt x="77" y="147"/>
                  <a:pt x="75" y="146"/>
                </a:cubicBezTo>
                <a:cubicBezTo>
                  <a:pt x="74" y="147"/>
                  <a:pt x="73" y="148"/>
                  <a:pt x="71" y="148"/>
                </a:cubicBezTo>
                <a:cubicBezTo>
                  <a:pt x="71" y="148"/>
                  <a:pt x="71" y="148"/>
                  <a:pt x="71" y="147"/>
                </a:cubicBezTo>
                <a:cubicBezTo>
                  <a:pt x="72" y="146"/>
                  <a:pt x="74" y="147"/>
                  <a:pt x="75" y="145"/>
                </a:cubicBezTo>
                <a:cubicBezTo>
                  <a:pt x="74" y="145"/>
                  <a:pt x="74" y="144"/>
                  <a:pt x="74" y="144"/>
                </a:cubicBezTo>
                <a:cubicBezTo>
                  <a:pt x="73" y="145"/>
                  <a:pt x="73" y="145"/>
                  <a:pt x="73" y="145"/>
                </a:cubicBezTo>
                <a:cubicBezTo>
                  <a:pt x="73" y="144"/>
                  <a:pt x="73" y="144"/>
                  <a:pt x="73" y="144"/>
                </a:cubicBezTo>
                <a:cubicBezTo>
                  <a:pt x="76" y="143"/>
                  <a:pt x="75" y="137"/>
                  <a:pt x="80" y="137"/>
                </a:cubicBezTo>
                <a:cubicBezTo>
                  <a:pt x="81" y="137"/>
                  <a:pt x="81" y="138"/>
                  <a:pt x="82" y="138"/>
                </a:cubicBezTo>
                <a:cubicBezTo>
                  <a:pt x="82" y="137"/>
                  <a:pt x="84" y="134"/>
                  <a:pt x="82" y="134"/>
                </a:cubicBezTo>
                <a:cubicBezTo>
                  <a:pt x="78" y="135"/>
                  <a:pt x="74" y="138"/>
                  <a:pt x="71" y="140"/>
                </a:cubicBezTo>
                <a:cubicBezTo>
                  <a:pt x="71" y="142"/>
                  <a:pt x="71" y="142"/>
                  <a:pt x="71" y="142"/>
                </a:cubicBezTo>
                <a:cubicBezTo>
                  <a:pt x="70" y="142"/>
                  <a:pt x="69" y="142"/>
                  <a:pt x="69" y="143"/>
                </a:cubicBezTo>
                <a:cubicBezTo>
                  <a:pt x="68" y="143"/>
                  <a:pt x="65" y="143"/>
                  <a:pt x="63" y="145"/>
                </a:cubicBezTo>
                <a:cubicBezTo>
                  <a:pt x="64" y="146"/>
                  <a:pt x="66" y="147"/>
                  <a:pt x="65" y="148"/>
                </a:cubicBezTo>
                <a:cubicBezTo>
                  <a:pt x="64" y="150"/>
                  <a:pt x="60" y="149"/>
                  <a:pt x="61" y="152"/>
                </a:cubicBezTo>
                <a:cubicBezTo>
                  <a:pt x="57" y="153"/>
                  <a:pt x="54" y="155"/>
                  <a:pt x="51" y="157"/>
                </a:cubicBezTo>
                <a:cubicBezTo>
                  <a:pt x="51" y="157"/>
                  <a:pt x="51" y="157"/>
                  <a:pt x="51" y="157"/>
                </a:cubicBezTo>
                <a:cubicBezTo>
                  <a:pt x="50" y="158"/>
                  <a:pt x="48" y="159"/>
                  <a:pt x="46" y="160"/>
                </a:cubicBezTo>
                <a:cubicBezTo>
                  <a:pt x="46" y="160"/>
                  <a:pt x="46" y="160"/>
                  <a:pt x="46" y="160"/>
                </a:cubicBezTo>
                <a:cubicBezTo>
                  <a:pt x="42" y="163"/>
                  <a:pt x="42" y="163"/>
                  <a:pt x="42" y="163"/>
                </a:cubicBezTo>
                <a:cubicBezTo>
                  <a:pt x="42" y="163"/>
                  <a:pt x="42" y="163"/>
                  <a:pt x="42" y="163"/>
                </a:cubicBezTo>
                <a:cubicBezTo>
                  <a:pt x="40" y="163"/>
                  <a:pt x="39" y="164"/>
                  <a:pt x="37" y="165"/>
                </a:cubicBezTo>
                <a:cubicBezTo>
                  <a:pt x="38" y="165"/>
                  <a:pt x="38" y="165"/>
                  <a:pt x="38" y="165"/>
                </a:cubicBezTo>
                <a:cubicBezTo>
                  <a:pt x="36" y="164"/>
                  <a:pt x="34" y="166"/>
                  <a:pt x="32" y="166"/>
                </a:cubicBezTo>
                <a:cubicBezTo>
                  <a:pt x="32" y="165"/>
                  <a:pt x="32" y="165"/>
                  <a:pt x="31" y="164"/>
                </a:cubicBezTo>
                <a:cubicBezTo>
                  <a:pt x="30" y="165"/>
                  <a:pt x="30" y="168"/>
                  <a:pt x="27" y="168"/>
                </a:cubicBezTo>
                <a:cubicBezTo>
                  <a:pt x="27" y="167"/>
                  <a:pt x="27" y="167"/>
                  <a:pt x="27" y="167"/>
                </a:cubicBezTo>
                <a:cubicBezTo>
                  <a:pt x="26" y="168"/>
                  <a:pt x="25" y="167"/>
                  <a:pt x="25" y="168"/>
                </a:cubicBezTo>
                <a:cubicBezTo>
                  <a:pt x="28" y="167"/>
                  <a:pt x="30" y="162"/>
                  <a:pt x="34" y="163"/>
                </a:cubicBezTo>
                <a:cubicBezTo>
                  <a:pt x="34" y="164"/>
                  <a:pt x="34" y="164"/>
                  <a:pt x="34" y="164"/>
                </a:cubicBezTo>
                <a:cubicBezTo>
                  <a:pt x="36" y="164"/>
                  <a:pt x="35" y="162"/>
                  <a:pt x="36" y="162"/>
                </a:cubicBezTo>
                <a:cubicBezTo>
                  <a:pt x="38" y="160"/>
                  <a:pt x="41" y="159"/>
                  <a:pt x="43" y="158"/>
                </a:cubicBezTo>
                <a:cubicBezTo>
                  <a:pt x="43" y="159"/>
                  <a:pt x="43" y="159"/>
                  <a:pt x="43" y="159"/>
                </a:cubicBezTo>
                <a:cubicBezTo>
                  <a:pt x="47" y="156"/>
                  <a:pt x="50" y="153"/>
                  <a:pt x="52" y="148"/>
                </a:cubicBezTo>
                <a:cubicBezTo>
                  <a:pt x="53" y="147"/>
                  <a:pt x="55" y="147"/>
                  <a:pt x="55" y="145"/>
                </a:cubicBezTo>
                <a:cubicBezTo>
                  <a:pt x="54" y="144"/>
                  <a:pt x="50" y="148"/>
                  <a:pt x="50" y="144"/>
                </a:cubicBezTo>
                <a:cubicBezTo>
                  <a:pt x="48" y="147"/>
                  <a:pt x="48" y="147"/>
                  <a:pt x="48" y="147"/>
                </a:cubicBezTo>
                <a:cubicBezTo>
                  <a:pt x="48" y="146"/>
                  <a:pt x="48" y="144"/>
                  <a:pt x="47" y="144"/>
                </a:cubicBezTo>
                <a:cubicBezTo>
                  <a:pt x="46" y="144"/>
                  <a:pt x="46" y="144"/>
                  <a:pt x="46" y="144"/>
                </a:cubicBezTo>
                <a:cubicBezTo>
                  <a:pt x="46" y="143"/>
                  <a:pt x="46" y="143"/>
                  <a:pt x="45" y="142"/>
                </a:cubicBezTo>
                <a:cubicBezTo>
                  <a:pt x="42" y="144"/>
                  <a:pt x="42" y="144"/>
                  <a:pt x="42" y="144"/>
                </a:cubicBezTo>
                <a:cubicBezTo>
                  <a:pt x="43" y="141"/>
                  <a:pt x="43" y="141"/>
                  <a:pt x="43" y="141"/>
                </a:cubicBezTo>
                <a:cubicBezTo>
                  <a:pt x="41" y="139"/>
                  <a:pt x="45" y="137"/>
                  <a:pt x="45" y="134"/>
                </a:cubicBezTo>
                <a:cubicBezTo>
                  <a:pt x="46" y="134"/>
                  <a:pt x="45" y="133"/>
                  <a:pt x="45" y="132"/>
                </a:cubicBezTo>
                <a:cubicBezTo>
                  <a:pt x="45" y="131"/>
                  <a:pt x="45" y="131"/>
                  <a:pt x="45" y="131"/>
                </a:cubicBezTo>
                <a:cubicBezTo>
                  <a:pt x="43" y="132"/>
                  <a:pt x="44" y="135"/>
                  <a:pt x="41" y="135"/>
                </a:cubicBezTo>
                <a:cubicBezTo>
                  <a:pt x="40" y="134"/>
                  <a:pt x="39" y="135"/>
                  <a:pt x="38" y="134"/>
                </a:cubicBezTo>
                <a:cubicBezTo>
                  <a:pt x="40" y="132"/>
                  <a:pt x="36" y="128"/>
                  <a:pt x="39" y="127"/>
                </a:cubicBezTo>
                <a:cubicBezTo>
                  <a:pt x="41" y="127"/>
                  <a:pt x="43" y="131"/>
                  <a:pt x="43" y="128"/>
                </a:cubicBezTo>
                <a:cubicBezTo>
                  <a:pt x="43" y="126"/>
                  <a:pt x="41" y="127"/>
                  <a:pt x="39" y="126"/>
                </a:cubicBezTo>
                <a:cubicBezTo>
                  <a:pt x="34" y="120"/>
                  <a:pt x="44" y="120"/>
                  <a:pt x="45" y="115"/>
                </a:cubicBezTo>
                <a:cubicBezTo>
                  <a:pt x="45" y="115"/>
                  <a:pt x="46" y="115"/>
                  <a:pt x="46" y="116"/>
                </a:cubicBezTo>
                <a:cubicBezTo>
                  <a:pt x="47" y="115"/>
                  <a:pt x="47" y="115"/>
                  <a:pt x="47" y="115"/>
                </a:cubicBezTo>
                <a:cubicBezTo>
                  <a:pt x="48" y="115"/>
                  <a:pt x="48" y="114"/>
                  <a:pt x="49" y="115"/>
                </a:cubicBezTo>
                <a:cubicBezTo>
                  <a:pt x="50" y="114"/>
                  <a:pt x="50" y="113"/>
                  <a:pt x="50" y="111"/>
                </a:cubicBezTo>
                <a:cubicBezTo>
                  <a:pt x="50" y="111"/>
                  <a:pt x="50" y="111"/>
                  <a:pt x="50" y="111"/>
                </a:cubicBezTo>
                <a:cubicBezTo>
                  <a:pt x="50" y="110"/>
                  <a:pt x="50" y="110"/>
                  <a:pt x="51" y="110"/>
                </a:cubicBezTo>
                <a:cubicBezTo>
                  <a:pt x="51" y="110"/>
                  <a:pt x="52" y="111"/>
                  <a:pt x="51" y="111"/>
                </a:cubicBezTo>
                <a:cubicBezTo>
                  <a:pt x="51" y="112"/>
                  <a:pt x="51" y="112"/>
                  <a:pt x="51" y="112"/>
                </a:cubicBezTo>
                <a:cubicBezTo>
                  <a:pt x="52" y="113"/>
                  <a:pt x="54" y="113"/>
                  <a:pt x="55" y="112"/>
                </a:cubicBezTo>
                <a:cubicBezTo>
                  <a:pt x="58" y="108"/>
                  <a:pt x="61" y="113"/>
                  <a:pt x="64" y="108"/>
                </a:cubicBezTo>
                <a:cubicBezTo>
                  <a:pt x="62" y="106"/>
                  <a:pt x="67" y="105"/>
                  <a:pt x="65" y="103"/>
                </a:cubicBezTo>
                <a:cubicBezTo>
                  <a:pt x="66" y="103"/>
                  <a:pt x="67" y="102"/>
                  <a:pt x="67" y="101"/>
                </a:cubicBezTo>
                <a:cubicBezTo>
                  <a:pt x="67" y="101"/>
                  <a:pt x="68" y="100"/>
                  <a:pt x="67" y="100"/>
                </a:cubicBezTo>
                <a:cubicBezTo>
                  <a:pt x="63" y="100"/>
                  <a:pt x="60" y="105"/>
                  <a:pt x="56" y="100"/>
                </a:cubicBezTo>
                <a:cubicBezTo>
                  <a:pt x="55" y="101"/>
                  <a:pt x="53" y="101"/>
                  <a:pt x="51" y="100"/>
                </a:cubicBezTo>
                <a:cubicBezTo>
                  <a:pt x="50" y="98"/>
                  <a:pt x="53" y="96"/>
                  <a:pt x="52" y="94"/>
                </a:cubicBezTo>
                <a:cubicBezTo>
                  <a:pt x="53" y="96"/>
                  <a:pt x="54" y="94"/>
                  <a:pt x="55" y="93"/>
                </a:cubicBezTo>
                <a:cubicBezTo>
                  <a:pt x="53" y="92"/>
                  <a:pt x="52" y="91"/>
                  <a:pt x="51" y="89"/>
                </a:cubicBezTo>
                <a:cubicBezTo>
                  <a:pt x="54" y="88"/>
                  <a:pt x="57" y="85"/>
                  <a:pt x="61" y="87"/>
                </a:cubicBezTo>
                <a:cubicBezTo>
                  <a:pt x="61" y="86"/>
                  <a:pt x="61" y="85"/>
                  <a:pt x="63" y="85"/>
                </a:cubicBezTo>
                <a:cubicBezTo>
                  <a:pt x="64" y="86"/>
                  <a:pt x="66" y="84"/>
                  <a:pt x="67" y="86"/>
                </a:cubicBezTo>
                <a:cubicBezTo>
                  <a:pt x="67" y="87"/>
                  <a:pt x="64" y="87"/>
                  <a:pt x="65" y="89"/>
                </a:cubicBezTo>
                <a:cubicBezTo>
                  <a:pt x="68" y="89"/>
                  <a:pt x="70" y="94"/>
                  <a:pt x="73" y="90"/>
                </a:cubicBezTo>
                <a:cubicBezTo>
                  <a:pt x="72" y="91"/>
                  <a:pt x="73" y="91"/>
                  <a:pt x="73" y="91"/>
                </a:cubicBezTo>
                <a:cubicBezTo>
                  <a:pt x="74" y="91"/>
                  <a:pt x="75" y="90"/>
                  <a:pt x="74" y="89"/>
                </a:cubicBezTo>
                <a:cubicBezTo>
                  <a:pt x="74" y="89"/>
                  <a:pt x="73" y="88"/>
                  <a:pt x="73" y="88"/>
                </a:cubicBezTo>
                <a:cubicBezTo>
                  <a:pt x="73" y="87"/>
                  <a:pt x="73" y="87"/>
                  <a:pt x="73" y="87"/>
                </a:cubicBezTo>
                <a:cubicBezTo>
                  <a:pt x="75" y="88"/>
                  <a:pt x="75" y="90"/>
                  <a:pt x="77" y="90"/>
                </a:cubicBezTo>
                <a:cubicBezTo>
                  <a:pt x="79" y="88"/>
                  <a:pt x="79" y="88"/>
                  <a:pt x="79" y="88"/>
                </a:cubicBezTo>
                <a:cubicBezTo>
                  <a:pt x="78" y="86"/>
                  <a:pt x="76" y="88"/>
                  <a:pt x="75" y="87"/>
                </a:cubicBezTo>
                <a:cubicBezTo>
                  <a:pt x="74" y="87"/>
                  <a:pt x="74" y="87"/>
                  <a:pt x="74" y="87"/>
                </a:cubicBezTo>
                <a:cubicBezTo>
                  <a:pt x="74" y="86"/>
                  <a:pt x="75" y="85"/>
                  <a:pt x="74" y="85"/>
                </a:cubicBezTo>
                <a:cubicBezTo>
                  <a:pt x="73" y="85"/>
                  <a:pt x="73" y="85"/>
                  <a:pt x="73" y="85"/>
                </a:cubicBezTo>
                <a:cubicBezTo>
                  <a:pt x="73" y="84"/>
                  <a:pt x="73" y="84"/>
                  <a:pt x="73" y="84"/>
                </a:cubicBezTo>
                <a:cubicBezTo>
                  <a:pt x="73" y="85"/>
                  <a:pt x="74" y="85"/>
                  <a:pt x="74" y="85"/>
                </a:cubicBezTo>
                <a:cubicBezTo>
                  <a:pt x="75" y="85"/>
                  <a:pt x="75" y="84"/>
                  <a:pt x="75" y="84"/>
                </a:cubicBezTo>
                <a:cubicBezTo>
                  <a:pt x="74" y="81"/>
                  <a:pt x="70" y="83"/>
                  <a:pt x="71" y="80"/>
                </a:cubicBezTo>
                <a:cubicBezTo>
                  <a:pt x="76" y="75"/>
                  <a:pt x="65" y="68"/>
                  <a:pt x="74" y="64"/>
                </a:cubicBezTo>
                <a:cubicBezTo>
                  <a:pt x="77" y="66"/>
                  <a:pt x="80" y="66"/>
                  <a:pt x="83" y="65"/>
                </a:cubicBezTo>
                <a:cubicBezTo>
                  <a:pt x="87" y="62"/>
                  <a:pt x="91" y="57"/>
                  <a:pt x="97" y="58"/>
                </a:cubicBezTo>
                <a:cubicBezTo>
                  <a:pt x="100" y="58"/>
                  <a:pt x="101" y="56"/>
                  <a:pt x="103" y="54"/>
                </a:cubicBezTo>
                <a:cubicBezTo>
                  <a:pt x="106" y="56"/>
                  <a:pt x="110" y="56"/>
                  <a:pt x="113" y="53"/>
                </a:cubicBezTo>
                <a:cubicBezTo>
                  <a:pt x="114" y="54"/>
                  <a:pt x="115" y="54"/>
                  <a:pt x="115" y="55"/>
                </a:cubicBezTo>
                <a:close/>
                <a:moveTo>
                  <a:pt x="442" y="11"/>
                </a:moveTo>
                <a:cubicBezTo>
                  <a:pt x="445" y="10"/>
                  <a:pt x="448" y="12"/>
                  <a:pt x="450" y="13"/>
                </a:cubicBezTo>
                <a:cubicBezTo>
                  <a:pt x="453" y="14"/>
                  <a:pt x="455" y="13"/>
                  <a:pt x="457" y="16"/>
                </a:cubicBezTo>
                <a:cubicBezTo>
                  <a:pt x="453" y="20"/>
                  <a:pt x="448" y="13"/>
                  <a:pt x="444" y="17"/>
                </a:cubicBezTo>
                <a:cubicBezTo>
                  <a:pt x="444" y="16"/>
                  <a:pt x="444" y="16"/>
                  <a:pt x="444" y="16"/>
                </a:cubicBezTo>
                <a:cubicBezTo>
                  <a:pt x="444" y="16"/>
                  <a:pt x="444" y="16"/>
                  <a:pt x="444" y="15"/>
                </a:cubicBezTo>
                <a:cubicBezTo>
                  <a:pt x="444" y="15"/>
                  <a:pt x="444" y="15"/>
                  <a:pt x="444" y="15"/>
                </a:cubicBezTo>
                <a:cubicBezTo>
                  <a:pt x="442" y="17"/>
                  <a:pt x="442" y="17"/>
                  <a:pt x="440" y="18"/>
                </a:cubicBezTo>
                <a:cubicBezTo>
                  <a:pt x="438" y="17"/>
                  <a:pt x="437" y="18"/>
                  <a:pt x="436" y="19"/>
                </a:cubicBezTo>
                <a:cubicBezTo>
                  <a:pt x="436" y="20"/>
                  <a:pt x="436" y="21"/>
                  <a:pt x="437" y="21"/>
                </a:cubicBezTo>
                <a:cubicBezTo>
                  <a:pt x="439" y="21"/>
                  <a:pt x="441" y="17"/>
                  <a:pt x="444" y="20"/>
                </a:cubicBezTo>
                <a:cubicBezTo>
                  <a:pt x="446" y="18"/>
                  <a:pt x="450" y="17"/>
                  <a:pt x="453" y="19"/>
                </a:cubicBezTo>
                <a:cubicBezTo>
                  <a:pt x="456" y="21"/>
                  <a:pt x="460" y="15"/>
                  <a:pt x="459" y="21"/>
                </a:cubicBezTo>
                <a:cubicBezTo>
                  <a:pt x="458" y="21"/>
                  <a:pt x="456" y="21"/>
                  <a:pt x="456" y="22"/>
                </a:cubicBezTo>
                <a:cubicBezTo>
                  <a:pt x="457" y="25"/>
                  <a:pt x="459" y="22"/>
                  <a:pt x="461" y="22"/>
                </a:cubicBezTo>
                <a:cubicBezTo>
                  <a:pt x="463" y="23"/>
                  <a:pt x="465" y="25"/>
                  <a:pt x="467" y="26"/>
                </a:cubicBezTo>
                <a:cubicBezTo>
                  <a:pt x="463" y="31"/>
                  <a:pt x="454" y="31"/>
                  <a:pt x="448" y="29"/>
                </a:cubicBezTo>
                <a:cubicBezTo>
                  <a:pt x="445" y="30"/>
                  <a:pt x="441" y="31"/>
                  <a:pt x="438" y="33"/>
                </a:cubicBezTo>
                <a:cubicBezTo>
                  <a:pt x="439" y="34"/>
                  <a:pt x="438" y="35"/>
                  <a:pt x="439" y="35"/>
                </a:cubicBezTo>
                <a:cubicBezTo>
                  <a:pt x="443" y="31"/>
                  <a:pt x="450" y="31"/>
                  <a:pt x="456" y="32"/>
                </a:cubicBezTo>
                <a:cubicBezTo>
                  <a:pt x="456" y="33"/>
                  <a:pt x="455" y="34"/>
                  <a:pt x="454" y="35"/>
                </a:cubicBezTo>
                <a:cubicBezTo>
                  <a:pt x="453" y="35"/>
                  <a:pt x="452" y="35"/>
                  <a:pt x="452" y="36"/>
                </a:cubicBezTo>
                <a:cubicBezTo>
                  <a:pt x="451" y="36"/>
                  <a:pt x="452" y="37"/>
                  <a:pt x="452" y="37"/>
                </a:cubicBezTo>
                <a:cubicBezTo>
                  <a:pt x="455" y="35"/>
                  <a:pt x="461" y="39"/>
                  <a:pt x="460" y="33"/>
                </a:cubicBezTo>
                <a:cubicBezTo>
                  <a:pt x="461" y="33"/>
                  <a:pt x="461" y="34"/>
                  <a:pt x="462" y="34"/>
                </a:cubicBezTo>
                <a:cubicBezTo>
                  <a:pt x="463" y="33"/>
                  <a:pt x="463" y="33"/>
                  <a:pt x="463" y="33"/>
                </a:cubicBezTo>
                <a:cubicBezTo>
                  <a:pt x="465" y="35"/>
                  <a:pt x="462" y="37"/>
                  <a:pt x="461" y="39"/>
                </a:cubicBezTo>
                <a:cubicBezTo>
                  <a:pt x="456" y="40"/>
                  <a:pt x="455" y="46"/>
                  <a:pt x="451" y="48"/>
                </a:cubicBezTo>
                <a:cubicBezTo>
                  <a:pt x="452" y="49"/>
                  <a:pt x="452" y="49"/>
                  <a:pt x="452" y="49"/>
                </a:cubicBezTo>
                <a:cubicBezTo>
                  <a:pt x="455" y="43"/>
                  <a:pt x="463" y="44"/>
                  <a:pt x="466" y="38"/>
                </a:cubicBezTo>
                <a:cubicBezTo>
                  <a:pt x="466" y="39"/>
                  <a:pt x="466" y="39"/>
                  <a:pt x="467" y="40"/>
                </a:cubicBezTo>
                <a:cubicBezTo>
                  <a:pt x="467" y="40"/>
                  <a:pt x="468" y="40"/>
                  <a:pt x="468" y="39"/>
                </a:cubicBezTo>
                <a:cubicBezTo>
                  <a:pt x="469" y="40"/>
                  <a:pt x="469" y="40"/>
                  <a:pt x="469" y="40"/>
                </a:cubicBezTo>
                <a:cubicBezTo>
                  <a:pt x="471" y="38"/>
                  <a:pt x="471" y="36"/>
                  <a:pt x="475" y="36"/>
                </a:cubicBezTo>
                <a:cubicBezTo>
                  <a:pt x="478" y="36"/>
                  <a:pt x="481" y="39"/>
                  <a:pt x="481" y="42"/>
                </a:cubicBezTo>
                <a:cubicBezTo>
                  <a:pt x="480" y="42"/>
                  <a:pt x="479" y="44"/>
                  <a:pt x="478" y="45"/>
                </a:cubicBezTo>
                <a:cubicBezTo>
                  <a:pt x="477" y="44"/>
                  <a:pt x="477" y="44"/>
                  <a:pt x="476" y="44"/>
                </a:cubicBezTo>
                <a:cubicBezTo>
                  <a:pt x="475" y="46"/>
                  <a:pt x="475" y="46"/>
                  <a:pt x="475" y="46"/>
                </a:cubicBezTo>
                <a:cubicBezTo>
                  <a:pt x="476" y="46"/>
                  <a:pt x="476" y="47"/>
                  <a:pt x="476" y="47"/>
                </a:cubicBezTo>
                <a:cubicBezTo>
                  <a:pt x="473" y="50"/>
                  <a:pt x="470" y="46"/>
                  <a:pt x="468" y="49"/>
                </a:cubicBezTo>
                <a:cubicBezTo>
                  <a:pt x="469" y="51"/>
                  <a:pt x="472" y="48"/>
                  <a:pt x="472" y="51"/>
                </a:cubicBezTo>
                <a:cubicBezTo>
                  <a:pt x="471" y="53"/>
                  <a:pt x="468" y="52"/>
                  <a:pt x="466" y="52"/>
                </a:cubicBezTo>
                <a:cubicBezTo>
                  <a:pt x="466" y="51"/>
                  <a:pt x="465" y="51"/>
                  <a:pt x="465" y="51"/>
                </a:cubicBezTo>
                <a:cubicBezTo>
                  <a:pt x="464" y="52"/>
                  <a:pt x="464" y="52"/>
                  <a:pt x="464" y="52"/>
                </a:cubicBezTo>
                <a:cubicBezTo>
                  <a:pt x="464" y="52"/>
                  <a:pt x="465" y="53"/>
                  <a:pt x="465" y="52"/>
                </a:cubicBezTo>
                <a:cubicBezTo>
                  <a:pt x="465" y="53"/>
                  <a:pt x="465" y="53"/>
                  <a:pt x="465" y="53"/>
                </a:cubicBezTo>
                <a:cubicBezTo>
                  <a:pt x="464" y="52"/>
                  <a:pt x="464" y="52"/>
                  <a:pt x="464" y="52"/>
                </a:cubicBezTo>
                <a:cubicBezTo>
                  <a:pt x="462" y="54"/>
                  <a:pt x="462" y="54"/>
                  <a:pt x="462" y="54"/>
                </a:cubicBezTo>
                <a:cubicBezTo>
                  <a:pt x="463" y="54"/>
                  <a:pt x="463" y="54"/>
                  <a:pt x="463" y="54"/>
                </a:cubicBezTo>
                <a:cubicBezTo>
                  <a:pt x="463" y="54"/>
                  <a:pt x="462" y="55"/>
                  <a:pt x="462" y="55"/>
                </a:cubicBezTo>
                <a:cubicBezTo>
                  <a:pt x="464" y="56"/>
                  <a:pt x="467" y="53"/>
                  <a:pt x="469" y="55"/>
                </a:cubicBezTo>
                <a:cubicBezTo>
                  <a:pt x="464" y="59"/>
                  <a:pt x="463" y="66"/>
                  <a:pt x="461" y="72"/>
                </a:cubicBezTo>
                <a:cubicBezTo>
                  <a:pt x="460" y="71"/>
                  <a:pt x="460" y="71"/>
                  <a:pt x="460" y="71"/>
                </a:cubicBezTo>
                <a:cubicBezTo>
                  <a:pt x="458" y="71"/>
                  <a:pt x="459" y="72"/>
                  <a:pt x="459" y="73"/>
                </a:cubicBezTo>
                <a:cubicBezTo>
                  <a:pt x="462" y="76"/>
                  <a:pt x="462" y="76"/>
                  <a:pt x="462" y="76"/>
                </a:cubicBezTo>
                <a:cubicBezTo>
                  <a:pt x="462" y="77"/>
                  <a:pt x="462" y="77"/>
                  <a:pt x="462" y="77"/>
                </a:cubicBezTo>
                <a:cubicBezTo>
                  <a:pt x="461" y="77"/>
                  <a:pt x="461" y="76"/>
                  <a:pt x="460" y="76"/>
                </a:cubicBezTo>
                <a:cubicBezTo>
                  <a:pt x="459" y="76"/>
                  <a:pt x="460" y="77"/>
                  <a:pt x="460" y="78"/>
                </a:cubicBezTo>
                <a:cubicBezTo>
                  <a:pt x="462" y="80"/>
                  <a:pt x="462" y="80"/>
                  <a:pt x="462" y="80"/>
                </a:cubicBezTo>
                <a:cubicBezTo>
                  <a:pt x="462" y="79"/>
                  <a:pt x="463" y="79"/>
                  <a:pt x="464" y="79"/>
                </a:cubicBezTo>
                <a:cubicBezTo>
                  <a:pt x="465" y="81"/>
                  <a:pt x="463" y="82"/>
                  <a:pt x="463" y="84"/>
                </a:cubicBezTo>
                <a:cubicBezTo>
                  <a:pt x="460" y="81"/>
                  <a:pt x="457" y="82"/>
                  <a:pt x="455" y="84"/>
                </a:cubicBezTo>
                <a:cubicBezTo>
                  <a:pt x="455" y="85"/>
                  <a:pt x="455" y="86"/>
                  <a:pt x="454" y="86"/>
                </a:cubicBezTo>
                <a:cubicBezTo>
                  <a:pt x="455" y="89"/>
                  <a:pt x="458" y="87"/>
                  <a:pt x="460" y="88"/>
                </a:cubicBezTo>
                <a:cubicBezTo>
                  <a:pt x="457" y="90"/>
                  <a:pt x="457" y="90"/>
                  <a:pt x="457" y="90"/>
                </a:cubicBezTo>
                <a:cubicBezTo>
                  <a:pt x="460" y="90"/>
                  <a:pt x="459" y="93"/>
                  <a:pt x="460" y="95"/>
                </a:cubicBezTo>
                <a:cubicBezTo>
                  <a:pt x="458" y="96"/>
                  <a:pt x="458" y="96"/>
                  <a:pt x="458" y="96"/>
                </a:cubicBezTo>
                <a:cubicBezTo>
                  <a:pt x="459" y="95"/>
                  <a:pt x="458" y="95"/>
                  <a:pt x="457" y="95"/>
                </a:cubicBezTo>
                <a:cubicBezTo>
                  <a:pt x="455" y="96"/>
                  <a:pt x="456" y="98"/>
                  <a:pt x="457" y="100"/>
                </a:cubicBezTo>
                <a:cubicBezTo>
                  <a:pt x="458" y="100"/>
                  <a:pt x="459" y="100"/>
                  <a:pt x="460" y="101"/>
                </a:cubicBezTo>
                <a:cubicBezTo>
                  <a:pt x="459" y="102"/>
                  <a:pt x="459" y="103"/>
                  <a:pt x="458" y="103"/>
                </a:cubicBezTo>
                <a:cubicBezTo>
                  <a:pt x="457" y="102"/>
                  <a:pt x="457" y="102"/>
                  <a:pt x="457" y="102"/>
                </a:cubicBezTo>
                <a:cubicBezTo>
                  <a:pt x="456" y="104"/>
                  <a:pt x="455" y="104"/>
                  <a:pt x="454" y="103"/>
                </a:cubicBezTo>
                <a:cubicBezTo>
                  <a:pt x="454" y="102"/>
                  <a:pt x="454" y="101"/>
                  <a:pt x="453" y="101"/>
                </a:cubicBezTo>
                <a:cubicBezTo>
                  <a:pt x="452" y="104"/>
                  <a:pt x="452" y="104"/>
                  <a:pt x="452" y="104"/>
                </a:cubicBezTo>
                <a:cubicBezTo>
                  <a:pt x="453" y="105"/>
                  <a:pt x="454" y="106"/>
                  <a:pt x="456" y="105"/>
                </a:cubicBezTo>
                <a:cubicBezTo>
                  <a:pt x="457" y="110"/>
                  <a:pt x="452" y="107"/>
                  <a:pt x="451" y="110"/>
                </a:cubicBezTo>
                <a:cubicBezTo>
                  <a:pt x="450" y="110"/>
                  <a:pt x="449" y="108"/>
                  <a:pt x="448" y="107"/>
                </a:cubicBezTo>
                <a:cubicBezTo>
                  <a:pt x="448" y="107"/>
                  <a:pt x="448" y="107"/>
                  <a:pt x="448" y="106"/>
                </a:cubicBezTo>
                <a:cubicBezTo>
                  <a:pt x="447" y="105"/>
                  <a:pt x="447" y="105"/>
                  <a:pt x="447" y="105"/>
                </a:cubicBezTo>
                <a:cubicBezTo>
                  <a:pt x="447" y="107"/>
                  <a:pt x="445" y="107"/>
                  <a:pt x="444" y="108"/>
                </a:cubicBezTo>
                <a:cubicBezTo>
                  <a:pt x="445" y="110"/>
                  <a:pt x="448" y="108"/>
                  <a:pt x="448" y="110"/>
                </a:cubicBezTo>
                <a:cubicBezTo>
                  <a:pt x="447" y="111"/>
                  <a:pt x="447" y="111"/>
                  <a:pt x="447" y="111"/>
                </a:cubicBezTo>
                <a:cubicBezTo>
                  <a:pt x="448" y="112"/>
                  <a:pt x="452" y="111"/>
                  <a:pt x="452" y="113"/>
                </a:cubicBezTo>
                <a:cubicBezTo>
                  <a:pt x="451" y="114"/>
                  <a:pt x="450" y="112"/>
                  <a:pt x="449" y="113"/>
                </a:cubicBezTo>
                <a:cubicBezTo>
                  <a:pt x="451" y="115"/>
                  <a:pt x="451" y="115"/>
                  <a:pt x="451" y="115"/>
                </a:cubicBezTo>
                <a:cubicBezTo>
                  <a:pt x="450" y="115"/>
                  <a:pt x="450" y="115"/>
                  <a:pt x="450" y="115"/>
                </a:cubicBezTo>
                <a:cubicBezTo>
                  <a:pt x="448" y="115"/>
                  <a:pt x="450" y="117"/>
                  <a:pt x="450" y="117"/>
                </a:cubicBezTo>
                <a:cubicBezTo>
                  <a:pt x="449" y="117"/>
                  <a:pt x="448" y="115"/>
                  <a:pt x="446" y="115"/>
                </a:cubicBezTo>
                <a:cubicBezTo>
                  <a:pt x="446" y="113"/>
                  <a:pt x="447" y="110"/>
                  <a:pt x="445" y="110"/>
                </a:cubicBezTo>
                <a:cubicBezTo>
                  <a:pt x="445" y="112"/>
                  <a:pt x="443" y="112"/>
                  <a:pt x="442" y="112"/>
                </a:cubicBezTo>
                <a:cubicBezTo>
                  <a:pt x="443" y="113"/>
                  <a:pt x="445" y="113"/>
                  <a:pt x="444" y="115"/>
                </a:cubicBezTo>
                <a:cubicBezTo>
                  <a:pt x="444" y="115"/>
                  <a:pt x="444" y="115"/>
                  <a:pt x="444" y="115"/>
                </a:cubicBezTo>
                <a:cubicBezTo>
                  <a:pt x="446" y="116"/>
                  <a:pt x="449" y="119"/>
                  <a:pt x="450" y="121"/>
                </a:cubicBezTo>
                <a:cubicBezTo>
                  <a:pt x="450" y="122"/>
                  <a:pt x="449" y="122"/>
                  <a:pt x="449" y="123"/>
                </a:cubicBezTo>
                <a:cubicBezTo>
                  <a:pt x="450" y="124"/>
                  <a:pt x="450" y="124"/>
                  <a:pt x="450" y="124"/>
                </a:cubicBezTo>
                <a:cubicBezTo>
                  <a:pt x="450" y="123"/>
                  <a:pt x="450" y="123"/>
                  <a:pt x="450" y="123"/>
                </a:cubicBezTo>
                <a:cubicBezTo>
                  <a:pt x="451" y="125"/>
                  <a:pt x="452" y="127"/>
                  <a:pt x="450" y="129"/>
                </a:cubicBezTo>
                <a:cubicBezTo>
                  <a:pt x="451" y="129"/>
                  <a:pt x="451" y="129"/>
                  <a:pt x="451" y="129"/>
                </a:cubicBezTo>
                <a:cubicBezTo>
                  <a:pt x="449" y="130"/>
                  <a:pt x="450" y="128"/>
                  <a:pt x="449" y="127"/>
                </a:cubicBezTo>
                <a:cubicBezTo>
                  <a:pt x="448" y="128"/>
                  <a:pt x="448" y="129"/>
                  <a:pt x="448" y="129"/>
                </a:cubicBezTo>
                <a:cubicBezTo>
                  <a:pt x="445" y="130"/>
                  <a:pt x="445" y="127"/>
                  <a:pt x="444" y="125"/>
                </a:cubicBezTo>
                <a:cubicBezTo>
                  <a:pt x="445" y="123"/>
                  <a:pt x="443" y="123"/>
                  <a:pt x="442" y="123"/>
                </a:cubicBezTo>
                <a:cubicBezTo>
                  <a:pt x="439" y="124"/>
                  <a:pt x="445" y="130"/>
                  <a:pt x="438" y="129"/>
                </a:cubicBezTo>
                <a:cubicBezTo>
                  <a:pt x="438" y="129"/>
                  <a:pt x="437" y="128"/>
                  <a:pt x="436" y="129"/>
                </a:cubicBezTo>
                <a:cubicBezTo>
                  <a:pt x="439" y="133"/>
                  <a:pt x="444" y="129"/>
                  <a:pt x="448" y="132"/>
                </a:cubicBezTo>
                <a:cubicBezTo>
                  <a:pt x="449" y="132"/>
                  <a:pt x="449" y="132"/>
                  <a:pt x="449" y="132"/>
                </a:cubicBezTo>
                <a:cubicBezTo>
                  <a:pt x="444" y="134"/>
                  <a:pt x="442" y="137"/>
                  <a:pt x="438" y="139"/>
                </a:cubicBezTo>
                <a:cubicBezTo>
                  <a:pt x="436" y="141"/>
                  <a:pt x="431" y="140"/>
                  <a:pt x="429" y="143"/>
                </a:cubicBezTo>
                <a:cubicBezTo>
                  <a:pt x="428" y="141"/>
                  <a:pt x="428" y="141"/>
                  <a:pt x="428" y="141"/>
                </a:cubicBezTo>
                <a:cubicBezTo>
                  <a:pt x="427" y="143"/>
                  <a:pt x="425" y="142"/>
                  <a:pt x="423" y="143"/>
                </a:cubicBezTo>
                <a:cubicBezTo>
                  <a:pt x="423" y="142"/>
                  <a:pt x="422" y="141"/>
                  <a:pt x="422" y="141"/>
                </a:cubicBezTo>
                <a:cubicBezTo>
                  <a:pt x="422" y="143"/>
                  <a:pt x="422" y="144"/>
                  <a:pt x="419" y="145"/>
                </a:cubicBezTo>
                <a:cubicBezTo>
                  <a:pt x="417" y="148"/>
                  <a:pt x="415" y="151"/>
                  <a:pt x="413" y="153"/>
                </a:cubicBezTo>
                <a:cubicBezTo>
                  <a:pt x="412" y="152"/>
                  <a:pt x="412" y="152"/>
                  <a:pt x="412" y="152"/>
                </a:cubicBezTo>
                <a:cubicBezTo>
                  <a:pt x="411" y="153"/>
                  <a:pt x="409" y="155"/>
                  <a:pt x="408" y="155"/>
                </a:cubicBezTo>
                <a:cubicBezTo>
                  <a:pt x="407" y="154"/>
                  <a:pt x="407" y="155"/>
                  <a:pt x="406" y="155"/>
                </a:cubicBezTo>
                <a:cubicBezTo>
                  <a:pt x="405" y="155"/>
                  <a:pt x="405" y="156"/>
                  <a:pt x="405" y="156"/>
                </a:cubicBezTo>
                <a:cubicBezTo>
                  <a:pt x="405" y="156"/>
                  <a:pt x="405" y="156"/>
                  <a:pt x="405" y="156"/>
                </a:cubicBezTo>
                <a:cubicBezTo>
                  <a:pt x="405" y="155"/>
                  <a:pt x="407" y="153"/>
                  <a:pt x="405" y="152"/>
                </a:cubicBezTo>
                <a:cubicBezTo>
                  <a:pt x="404" y="153"/>
                  <a:pt x="403" y="154"/>
                  <a:pt x="403" y="156"/>
                </a:cubicBezTo>
                <a:cubicBezTo>
                  <a:pt x="402" y="156"/>
                  <a:pt x="400" y="157"/>
                  <a:pt x="399" y="156"/>
                </a:cubicBezTo>
                <a:cubicBezTo>
                  <a:pt x="397" y="156"/>
                  <a:pt x="398" y="158"/>
                  <a:pt x="397" y="159"/>
                </a:cubicBezTo>
                <a:cubicBezTo>
                  <a:pt x="397" y="158"/>
                  <a:pt x="396" y="159"/>
                  <a:pt x="396" y="159"/>
                </a:cubicBezTo>
                <a:cubicBezTo>
                  <a:pt x="394" y="160"/>
                  <a:pt x="394" y="160"/>
                  <a:pt x="394" y="160"/>
                </a:cubicBezTo>
                <a:cubicBezTo>
                  <a:pt x="395" y="160"/>
                  <a:pt x="396" y="161"/>
                  <a:pt x="396" y="162"/>
                </a:cubicBezTo>
                <a:cubicBezTo>
                  <a:pt x="395" y="163"/>
                  <a:pt x="393" y="162"/>
                  <a:pt x="393" y="163"/>
                </a:cubicBezTo>
                <a:cubicBezTo>
                  <a:pt x="393" y="164"/>
                  <a:pt x="394" y="164"/>
                  <a:pt x="395" y="164"/>
                </a:cubicBezTo>
                <a:cubicBezTo>
                  <a:pt x="395" y="168"/>
                  <a:pt x="392" y="167"/>
                  <a:pt x="390" y="171"/>
                </a:cubicBezTo>
                <a:cubicBezTo>
                  <a:pt x="391" y="171"/>
                  <a:pt x="391" y="171"/>
                  <a:pt x="391" y="171"/>
                </a:cubicBezTo>
                <a:cubicBezTo>
                  <a:pt x="390" y="173"/>
                  <a:pt x="388" y="170"/>
                  <a:pt x="388" y="172"/>
                </a:cubicBezTo>
                <a:cubicBezTo>
                  <a:pt x="388" y="173"/>
                  <a:pt x="388" y="173"/>
                  <a:pt x="389" y="173"/>
                </a:cubicBezTo>
                <a:cubicBezTo>
                  <a:pt x="389" y="173"/>
                  <a:pt x="389" y="174"/>
                  <a:pt x="388" y="175"/>
                </a:cubicBezTo>
                <a:cubicBezTo>
                  <a:pt x="390" y="177"/>
                  <a:pt x="384" y="178"/>
                  <a:pt x="386" y="181"/>
                </a:cubicBezTo>
                <a:cubicBezTo>
                  <a:pt x="385" y="182"/>
                  <a:pt x="385" y="182"/>
                  <a:pt x="385" y="182"/>
                </a:cubicBezTo>
                <a:cubicBezTo>
                  <a:pt x="385" y="182"/>
                  <a:pt x="385" y="183"/>
                  <a:pt x="385" y="184"/>
                </a:cubicBezTo>
                <a:cubicBezTo>
                  <a:pt x="385" y="184"/>
                  <a:pt x="384" y="184"/>
                  <a:pt x="384" y="184"/>
                </a:cubicBezTo>
                <a:cubicBezTo>
                  <a:pt x="384" y="185"/>
                  <a:pt x="384" y="185"/>
                  <a:pt x="384" y="185"/>
                </a:cubicBezTo>
                <a:cubicBezTo>
                  <a:pt x="383" y="185"/>
                  <a:pt x="383" y="185"/>
                  <a:pt x="383" y="185"/>
                </a:cubicBezTo>
                <a:cubicBezTo>
                  <a:pt x="383" y="185"/>
                  <a:pt x="382" y="185"/>
                  <a:pt x="382" y="184"/>
                </a:cubicBezTo>
                <a:cubicBezTo>
                  <a:pt x="380" y="185"/>
                  <a:pt x="380" y="185"/>
                  <a:pt x="380" y="185"/>
                </a:cubicBezTo>
                <a:cubicBezTo>
                  <a:pt x="381" y="183"/>
                  <a:pt x="379" y="183"/>
                  <a:pt x="378" y="183"/>
                </a:cubicBezTo>
                <a:cubicBezTo>
                  <a:pt x="379" y="182"/>
                  <a:pt x="380" y="181"/>
                  <a:pt x="380" y="180"/>
                </a:cubicBezTo>
                <a:cubicBezTo>
                  <a:pt x="380" y="179"/>
                  <a:pt x="380" y="179"/>
                  <a:pt x="380" y="179"/>
                </a:cubicBezTo>
                <a:cubicBezTo>
                  <a:pt x="379" y="180"/>
                  <a:pt x="379" y="180"/>
                  <a:pt x="379" y="180"/>
                </a:cubicBezTo>
                <a:cubicBezTo>
                  <a:pt x="379" y="180"/>
                  <a:pt x="379" y="179"/>
                  <a:pt x="378" y="179"/>
                </a:cubicBezTo>
                <a:cubicBezTo>
                  <a:pt x="377" y="180"/>
                  <a:pt x="374" y="180"/>
                  <a:pt x="372" y="181"/>
                </a:cubicBezTo>
                <a:cubicBezTo>
                  <a:pt x="373" y="180"/>
                  <a:pt x="373" y="180"/>
                  <a:pt x="373" y="180"/>
                </a:cubicBezTo>
                <a:cubicBezTo>
                  <a:pt x="371" y="178"/>
                  <a:pt x="371" y="178"/>
                  <a:pt x="371" y="178"/>
                </a:cubicBezTo>
                <a:cubicBezTo>
                  <a:pt x="371" y="177"/>
                  <a:pt x="371" y="177"/>
                  <a:pt x="371" y="177"/>
                </a:cubicBezTo>
                <a:cubicBezTo>
                  <a:pt x="371" y="177"/>
                  <a:pt x="370" y="177"/>
                  <a:pt x="369" y="177"/>
                </a:cubicBezTo>
                <a:cubicBezTo>
                  <a:pt x="370" y="176"/>
                  <a:pt x="370" y="175"/>
                  <a:pt x="371" y="174"/>
                </a:cubicBezTo>
                <a:cubicBezTo>
                  <a:pt x="367" y="173"/>
                  <a:pt x="371" y="169"/>
                  <a:pt x="367" y="168"/>
                </a:cubicBezTo>
                <a:cubicBezTo>
                  <a:pt x="367" y="168"/>
                  <a:pt x="368" y="168"/>
                  <a:pt x="368" y="167"/>
                </a:cubicBezTo>
                <a:cubicBezTo>
                  <a:pt x="367" y="167"/>
                  <a:pt x="367" y="167"/>
                  <a:pt x="367" y="167"/>
                </a:cubicBezTo>
                <a:cubicBezTo>
                  <a:pt x="367" y="167"/>
                  <a:pt x="367" y="167"/>
                  <a:pt x="367" y="167"/>
                </a:cubicBezTo>
                <a:cubicBezTo>
                  <a:pt x="366" y="166"/>
                  <a:pt x="367" y="165"/>
                  <a:pt x="368" y="165"/>
                </a:cubicBezTo>
                <a:cubicBezTo>
                  <a:pt x="367" y="165"/>
                  <a:pt x="367" y="164"/>
                  <a:pt x="367" y="164"/>
                </a:cubicBezTo>
                <a:cubicBezTo>
                  <a:pt x="366" y="165"/>
                  <a:pt x="366" y="165"/>
                  <a:pt x="366" y="165"/>
                </a:cubicBezTo>
                <a:cubicBezTo>
                  <a:pt x="366" y="163"/>
                  <a:pt x="366" y="163"/>
                  <a:pt x="366" y="163"/>
                </a:cubicBezTo>
                <a:cubicBezTo>
                  <a:pt x="368" y="162"/>
                  <a:pt x="369" y="160"/>
                  <a:pt x="370" y="159"/>
                </a:cubicBezTo>
                <a:cubicBezTo>
                  <a:pt x="369" y="157"/>
                  <a:pt x="368" y="160"/>
                  <a:pt x="367" y="159"/>
                </a:cubicBezTo>
                <a:cubicBezTo>
                  <a:pt x="365" y="161"/>
                  <a:pt x="365" y="161"/>
                  <a:pt x="365" y="161"/>
                </a:cubicBezTo>
                <a:cubicBezTo>
                  <a:pt x="364" y="159"/>
                  <a:pt x="367" y="157"/>
                  <a:pt x="365" y="155"/>
                </a:cubicBezTo>
                <a:cubicBezTo>
                  <a:pt x="366" y="154"/>
                  <a:pt x="363" y="153"/>
                  <a:pt x="365" y="152"/>
                </a:cubicBezTo>
                <a:cubicBezTo>
                  <a:pt x="364" y="151"/>
                  <a:pt x="364" y="151"/>
                  <a:pt x="364" y="151"/>
                </a:cubicBezTo>
                <a:cubicBezTo>
                  <a:pt x="365" y="151"/>
                  <a:pt x="365" y="151"/>
                  <a:pt x="365" y="151"/>
                </a:cubicBezTo>
                <a:cubicBezTo>
                  <a:pt x="364" y="150"/>
                  <a:pt x="364" y="150"/>
                  <a:pt x="363" y="150"/>
                </a:cubicBezTo>
                <a:cubicBezTo>
                  <a:pt x="363" y="149"/>
                  <a:pt x="363" y="149"/>
                  <a:pt x="363" y="149"/>
                </a:cubicBezTo>
                <a:cubicBezTo>
                  <a:pt x="364" y="149"/>
                  <a:pt x="364" y="149"/>
                  <a:pt x="364" y="148"/>
                </a:cubicBezTo>
                <a:cubicBezTo>
                  <a:pt x="364" y="148"/>
                  <a:pt x="364" y="148"/>
                  <a:pt x="364" y="148"/>
                </a:cubicBezTo>
                <a:cubicBezTo>
                  <a:pt x="364" y="148"/>
                  <a:pt x="364" y="148"/>
                  <a:pt x="364" y="148"/>
                </a:cubicBezTo>
                <a:cubicBezTo>
                  <a:pt x="364" y="148"/>
                  <a:pt x="364" y="148"/>
                  <a:pt x="364" y="148"/>
                </a:cubicBezTo>
                <a:cubicBezTo>
                  <a:pt x="364" y="148"/>
                  <a:pt x="365" y="149"/>
                  <a:pt x="365" y="149"/>
                </a:cubicBezTo>
                <a:cubicBezTo>
                  <a:pt x="367" y="146"/>
                  <a:pt x="367" y="146"/>
                  <a:pt x="367" y="146"/>
                </a:cubicBezTo>
                <a:cubicBezTo>
                  <a:pt x="364" y="145"/>
                  <a:pt x="364" y="145"/>
                  <a:pt x="364" y="145"/>
                </a:cubicBezTo>
                <a:cubicBezTo>
                  <a:pt x="365" y="144"/>
                  <a:pt x="365" y="144"/>
                  <a:pt x="365" y="144"/>
                </a:cubicBezTo>
                <a:cubicBezTo>
                  <a:pt x="365" y="143"/>
                  <a:pt x="365" y="143"/>
                  <a:pt x="364" y="143"/>
                </a:cubicBezTo>
                <a:cubicBezTo>
                  <a:pt x="366" y="142"/>
                  <a:pt x="366" y="140"/>
                  <a:pt x="368" y="139"/>
                </a:cubicBezTo>
                <a:cubicBezTo>
                  <a:pt x="367" y="138"/>
                  <a:pt x="367" y="138"/>
                  <a:pt x="367" y="137"/>
                </a:cubicBezTo>
                <a:cubicBezTo>
                  <a:pt x="369" y="139"/>
                  <a:pt x="372" y="139"/>
                  <a:pt x="373" y="139"/>
                </a:cubicBezTo>
                <a:cubicBezTo>
                  <a:pt x="373" y="139"/>
                  <a:pt x="372" y="138"/>
                  <a:pt x="372" y="137"/>
                </a:cubicBezTo>
                <a:cubicBezTo>
                  <a:pt x="373" y="137"/>
                  <a:pt x="373" y="137"/>
                  <a:pt x="373" y="137"/>
                </a:cubicBezTo>
                <a:cubicBezTo>
                  <a:pt x="371" y="135"/>
                  <a:pt x="370" y="139"/>
                  <a:pt x="369" y="137"/>
                </a:cubicBezTo>
                <a:cubicBezTo>
                  <a:pt x="369" y="134"/>
                  <a:pt x="375" y="137"/>
                  <a:pt x="373" y="133"/>
                </a:cubicBezTo>
                <a:cubicBezTo>
                  <a:pt x="374" y="133"/>
                  <a:pt x="375" y="134"/>
                  <a:pt x="376" y="133"/>
                </a:cubicBezTo>
                <a:cubicBezTo>
                  <a:pt x="376" y="133"/>
                  <a:pt x="376" y="133"/>
                  <a:pt x="376" y="132"/>
                </a:cubicBezTo>
                <a:cubicBezTo>
                  <a:pt x="376" y="132"/>
                  <a:pt x="375" y="131"/>
                  <a:pt x="375" y="131"/>
                </a:cubicBezTo>
                <a:cubicBezTo>
                  <a:pt x="376" y="130"/>
                  <a:pt x="377" y="128"/>
                  <a:pt x="377" y="127"/>
                </a:cubicBezTo>
                <a:cubicBezTo>
                  <a:pt x="377" y="126"/>
                  <a:pt x="377" y="126"/>
                  <a:pt x="377" y="126"/>
                </a:cubicBezTo>
                <a:cubicBezTo>
                  <a:pt x="374" y="128"/>
                  <a:pt x="371" y="124"/>
                  <a:pt x="368" y="123"/>
                </a:cubicBezTo>
                <a:cubicBezTo>
                  <a:pt x="368" y="122"/>
                  <a:pt x="367" y="121"/>
                  <a:pt x="368" y="120"/>
                </a:cubicBezTo>
                <a:cubicBezTo>
                  <a:pt x="373" y="119"/>
                  <a:pt x="373" y="126"/>
                  <a:pt x="377" y="123"/>
                </a:cubicBezTo>
                <a:cubicBezTo>
                  <a:pt x="375" y="122"/>
                  <a:pt x="375" y="120"/>
                  <a:pt x="375" y="118"/>
                </a:cubicBezTo>
                <a:cubicBezTo>
                  <a:pt x="376" y="117"/>
                  <a:pt x="376" y="117"/>
                  <a:pt x="376" y="117"/>
                </a:cubicBezTo>
                <a:cubicBezTo>
                  <a:pt x="375" y="116"/>
                  <a:pt x="375" y="116"/>
                  <a:pt x="374" y="116"/>
                </a:cubicBezTo>
                <a:cubicBezTo>
                  <a:pt x="376" y="115"/>
                  <a:pt x="376" y="115"/>
                  <a:pt x="376" y="115"/>
                </a:cubicBezTo>
                <a:cubicBezTo>
                  <a:pt x="375" y="115"/>
                  <a:pt x="374" y="113"/>
                  <a:pt x="372" y="113"/>
                </a:cubicBezTo>
                <a:cubicBezTo>
                  <a:pt x="370" y="114"/>
                  <a:pt x="371" y="116"/>
                  <a:pt x="369" y="116"/>
                </a:cubicBezTo>
                <a:cubicBezTo>
                  <a:pt x="368" y="115"/>
                  <a:pt x="366" y="115"/>
                  <a:pt x="367" y="113"/>
                </a:cubicBezTo>
                <a:cubicBezTo>
                  <a:pt x="368" y="113"/>
                  <a:pt x="369" y="113"/>
                  <a:pt x="369" y="112"/>
                </a:cubicBezTo>
                <a:cubicBezTo>
                  <a:pt x="368" y="111"/>
                  <a:pt x="368" y="111"/>
                  <a:pt x="368" y="111"/>
                </a:cubicBezTo>
                <a:cubicBezTo>
                  <a:pt x="369" y="111"/>
                  <a:pt x="370" y="110"/>
                  <a:pt x="371" y="109"/>
                </a:cubicBezTo>
                <a:cubicBezTo>
                  <a:pt x="371" y="109"/>
                  <a:pt x="370" y="109"/>
                  <a:pt x="370" y="108"/>
                </a:cubicBezTo>
                <a:cubicBezTo>
                  <a:pt x="369" y="108"/>
                  <a:pt x="369" y="108"/>
                  <a:pt x="369" y="108"/>
                </a:cubicBezTo>
                <a:cubicBezTo>
                  <a:pt x="370" y="108"/>
                  <a:pt x="371" y="108"/>
                  <a:pt x="372" y="107"/>
                </a:cubicBezTo>
                <a:cubicBezTo>
                  <a:pt x="371" y="105"/>
                  <a:pt x="373" y="104"/>
                  <a:pt x="371" y="103"/>
                </a:cubicBezTo>
                <a:cubicBezTo>
                  <a:pt x="372" y="102"/>
                  <a:pt x="372" y="102"/>
                  <a:pt x="372" y="102"/>
                </a:cubicBezTo>
                <a:cubicBezTo>
                  <a:pt x="371" y="93"/>
                  <a:pt x="371" y="93"/>
                  <a:pt x="371" y="93"/>
                </a:cubicBezTo>
                <a:cubicBezTo>
                  <a:pt x="372" y="93"/>
                  <a:pt x="372" y="92"/>
                  <a:pt x="371" y="91"/>
                </a:cubicBezTo>
                <a:cubicBezTo>
                  <a:pt x="370" y="90"/>
                  <a:pt x="370" y="90"/>
                  <a:pt x="370" y="90"/>
                </a:cubicBezTo>
                <a:cubicBezTo>
                  <a:pt x="371" y="89"/>
                  <a:pt x="370" y="88"/>
                  <a:pt x="369" y="87"/>
                </a:cubicBezTo>
                <a:cubicBezTo>
                  <a:pt x="368" y="86"/>
                  <a:pt x="370" y="84"/>
                  <a:pt x="370" y="82"/>
                </a:cubicBezTo>
                <a:cubicBezTo>
                  <a:pt x="366" y="80"/>
                  <a:pt x="364" y="75"/>
                  <a:pt x="360" y="75"/>
                </a:cubicBezTo>
                <a:cubicBezTo>
                  <a:pt x="359" y="76"/>
                  <a:pt x="359" y="76"/>
                  <a:pt x="359" y="76"/>
                </a:cubicBezTo>
                <a:cubicBezTo>
                  <a:pt x="357" y="75"/>
                  <a:pt x="357" y="75"/>
                  <a:pt x="357" y="75"/>
                </a:cubicBezTo>
                <a:cubicBezTo>
                  <a:pt x="356" y="76"/>
                  <a:pt x="356" y="76"/>
                  <a:pt x="356" y="76"/>
                </a:cubicBezTo>
                <a:cubicBezTo>
                  <a:pt x="356" y="76"/>
                  <a:pt x="356" y="75"/>
                  <a:pt x="355" y="75"/>
                </a:cubicBezTo>
                <a:cubicBezTo>
                  <a:pt x="355" y="76"/>
                  <a:pt x="355" y="76"/>
                  <a:pt x="355" y="76"/>
                </a:cubicBezTo>
                <a:cubicBezTo>
                  <a:pt x="355" y="76"/>
                  <a:pt x="353" y="74"/>
                  <a:pt x="352" y="74"/>
                </a:cubicBezTo>
                <a:cubicBezTo>
                  <a:pt x="352" y="74"/>
                  <a:pt x="352" y="74"/>
                  <a:pt x="352" y="74"/>
                </a:cubicBezTo>
                <a:cubicBezTo>
                  <a:pt x="351" y="74"/>
                  <a:pt x="350" y="75"/>
                  <a:pt x="351" y="76"/>
                </a:cubicBezTo>
                <a:cubicBezTo>
                  <a:pt x="348" y="76"/>
                  <a:pt x="347" y="73"/>
                  <a:pt x="346" y="71"/>
                </a:cubicBezTo>
                <a:cubicBezTo>
                  <a:pt x="347" y="70"/>
                  <a:pt x="349" y="71"/>
                  <a:pt x="350" y="70"/>
                </a:cubicBezTo>
                <a:cubicBezTo>
                  <a:pt x="349" y="68"/>
                  <a:pt x="345" y="69"/>
                  <a:pt x="348" y="67"/>
                </a:cubicBezTo>
                <a:cubicBezTo>
                  <a:pt x="347" y="66"/>
                  <a:pt x="347" y="66"/>
                  <a:pt x="347" y="66"/>
                </a:cubicBezTo>
                <a:cubicBezTo>
                  <a:pt x="346" y="67"/>
                  <a:pt x="346" y="67"/>
                  <a:pt x="346" y="67"/>
                </a:cubicBezTo>
                <a:cubicBezTo>
                  <a:pt x="345" y="67"/>
                  <a:pt x="346" y="66"/>
                  <a:pt x="345" y="65"/>
                </a:cubicBezTo>
                <a:cubicBezTo>
                  <a:pt x="347" y="62"/>
                  <a:pt x="350" y="66"/>
                  <a:pt x="352" y="63"/>
                </a:cubicBezTo>
                <a:cubicBezTo>
                  <a:pt x="354" y="63"/>
                  <a:pt x="356" y="66"/>
                  <a:pt x="357" y="63"/>
                </a:cubicBezTo>
                <a:cubicBezTo>
                  <a:pt x="357" y="62"/>
                  <a:pt x="356" y="62"/>
                  <a:pt x="356" y="61"/>
                </a:cubicBezTo>
                <a:cubicBezTo>
                  <a:pt x="355" y="62"/>
                  <a:pt x="354" y="61"/>
                  <a:pt x="353" y="62"/>
                </a:cubicBezTo>
                <a:cubicBezTo>
                  <a:pt x="352" y="60"/>
                  <a:pt x="352" y="60"/>
                  <a:pt x="352" y="60"/>
                </a:cubicBezTo>
                <a:cubicBezTo>
                  <a:pt x="352" y="61"/>
                  <a:pt x="351" y="61"/>
                  <a:pt x="352" y="62"/>
                </a:cubicBezTo>
                <a:cubicBezTo>
                  <a:pt x="351" y="61"/>
                  <a:pt x="350" y="62"/>
                  <a:pt x="349" y="61"/>
                </a:cubicBezTo>
                <a:cubicBezTo>
                  <a:pt x="350" y="60"/>
                  <a:pt x="350" y="60"/>
                  <a:pt x="350" y="60"/>
                </a:cubicBezTo>
                <a:cubicBezTo>
                  <a:pt x="350" y="60"/>
                  <a:pt x="349" y="60"/>
                  <a:pt x="349" y="59"/>
                </a:cubicBezTo>
                <a:cubicBezTo>
                  <a:pt x="351" y="58"/>
                  <a:pt x="351" y="58"/>
                  <a:pt x="351" y="58"/>
                </a:cubicBezTo>
                <a:cubicBezTo>
                  <a:pt x="350" y="57"/>
                  <a:pt x="349" y="58"/>
                  <a:pt x="348" y="58"/>
                </a:cubicBezTo>
                <a:cubicBezTo>
                  <a:pt x="348" y="57"/>
                  <a:pt x="345" y="55"/>
                  <a:pt x="346" y="53"/>
                </a:cubicBezTo>
                <a:cubicBezTo>
                  <a:pt x="349" y="49"/>
                  <a:pt x="355" y="52"/>
                  <a:pt x="358" y="48"/>
                </a:cubicBezTo>
                <a:cubicBezTo>
                  <a:pt x="360" y="49"/>
                  <a:pt x="363" y="47"/>
                  <a:pt x="365" y="50"/>
                </a:cubicBezTo>
                <a:cubicBezTo>
                  <a:pt x="369" y="44"/>
                  <a:pt x="369" y="44"/>
                  <a:pt x="369" y="44"/>
                </a:cubicBezTo>
                <a:cubicBezTo>
                  <a:pt x="369" y="44"/>
                  <a:pt x="369" y="44"/>
                  <a:pt x="369" y="44"/>
                </a:cubicBezTo>
                <a:cubicBezTo>
                  <a:pt x="371" y="43"/>
                  <a:pt x="371" y="43"/>
                  <a:pt x="371" y="43"/>
                </a:cubicBezTo>
                <a:cubicBezTo>
                  <a:pt x="371" y="41"/>
                  <a:pt x="371" y="41"/>
                  <a:pt x="371" y="41"/>
                </a:cubicBezTo>
                <a:cubicBezTo>
                  <a:pt x="371" y="41"/>
                  <a:pt x="371" y="41"/>
                  <a:pt x="372" y="40"/>
                </a:cubicBezTo>
                <a:cubicBezTo>
                  <a:pt x="371" y="39"/>
                  <a:pt x="368" y="40"/>
                  <a:pt x="367" y="40"/>
                </a:cubicBezTo>
                <a:cubicBezTo>
                  <a:pt x="366" y="39"/>
                  <a:pt x="366" y="39"/>
                  <a:pt x="366" y="39"/>
                </a:cubicBezTo>
                <a:cubicBezTo>
                  <a:pt x="367" y="34"/>
                  <a:pt x="373" y="35"/>
                  <a:pt x="375" y="31"/>
                </a:cubicBezTo>
                <a:cubicBezTo>
                  <a:pt x="376" y="31"/>
                  <a:pt x="376" y="31"/>
                  <a:pt x="377" y="31"/>
                </a:cubicBezTo>
                <a:cubicBezTo>
                  <a:pt x="377" y="31"/>
                  <a:pt x="378" y="31"/>
                  <a:pt x="377" y="30"/>
                </a:cubicBezTo>
                <a:cubicBezTo>
                  <a:pt x="379" y="30"/>
                  <a:pt x="379" y="30"/>
                  <a:pt x="379" y="30"/>
                </a:cubicBezTo>
                <a:cubicBezTo>
                  <a:pt x="378" y="31"/>
                  <a:pt x="379" y="31"/>
                  <a:pt x="380" y="32"/>
                </a:cubicBezTo>
                <a:cubicBezTo>
                  <a:pt x="382" y="31"/>
                  <a:pt x="382" y="29"/>
                  <a:pt x="384" y="28"/>
                </a:cubicBezTo>
                <a:cubicBezTo>
                  <a:pt x="383" y="27"/>
                  <a:pt x="385" y="26"/>
                  <a:pt x="384" y="24"/>
                </a:cubicBezTo>
                <a:cubicBezTo>
                  <a:pt x="384" y="24"/>
                  <a:pt x="385" y="23"/>
                  <a:pt x="386" y="23"/>
                </a:cubicBezTo>
                <a:cubicBezTo>
                  <a:pt x="388" y="25"/>
                  <a:pt x="386" y="28"/>
                  <a:pt x="389" y="29"/>
                </a:cubicBezTo>
                <a:cubicBezTo>
                  <a:pt x="389" y="27"/>
                  <a:pt x="388" y="24"/>
                  <a:pt x="389" y="22"/>
                </a:cubicBezTo>
                <a:cubicBezTo>
                  <a:pt x="392" y="23"/>
                  <a:pt x="393" y="21"/>
                  <a:pt x="396" y="22"/>
                </a:cubicBezTo>
                <a:cubicBezTo>
                  <a:pt x="395" y="22"/>
                  <a:pt x="396" y="22"/>
                  <a:pt x="396" y="23"/>
                </a:cubicBezTo>
                <a:cubicBezTo>
                  <a:pt x="397" y="22"/>
                  <a:pt x="397" y="21"/>
                  <a:pt x="398" y="21"/>
                </a:cubicBezTo>
                <a:cubicBezTo>
                  <a:pt x="398" y="22"/>
                  <a:pt x="398" y="22"/>
                  <a:pt x="398" y="22"/>
                </a:cubicBezTo>
                <a:cubicBezTo>
                  <a:pt x="399" y="20"/>
                  <a:pt x="400" y="20"/>
                  <a:pt x="401" y="20"/>
                </a:cubicBezTo>
                <a:cubicBezTo>
                  <a:pt x="402" y="23"/>
                  <a:pt x="399" y="26"/>
                  <a:pt x="399" y="28"/>
                </a:cubicBezTo>
                <a:cubicBezTo>
                  <a:pt x="398" y="29"/>
                  <a:pt x="398" y="30"/>
                  <a:pt x="398" y="31"/>
                </a:cubicBezTo>
                <a:cubicBezTo>
                  <a:pt x="398" y="31"/>
                  <a:pt x="398" y="31"/>
                  <a:pt x="398" y="31"/>
                </a:cubicBezTo>
                <a:cubicBezTo>
                  <a:pt x="400" y="30"/>
                  <a:pt x="401" y="28"/>
                  <a:pt x="402" y="26"/>
                </a:cubicBezTo>
                <a:cubicBezTo>
                  <a:pt x="403" y="27"/>
                  <a:pt x="403" y="27"/>
                  <a:pt x="403" y="27"/>
                </a:cubicBezTo>
                <a:cubicBezTo>
                  <a:pt x="405" y="25"/>
                  <a:pt x="402" y="24"/>
                  <a:pt x="403" y="22"/>
                </a:cubicBezTo>
                <a:cubicBezTo>
                  <a:pt x="404" y="22"/>
                  <a:pt x="403" y="23"/>
                  <a:pt x="404" y="24"/>
                </a:cubicBezTo>
                <a:cubicBezTo>
                  <a:pt x="403" y="25"/>
                  <a:pt x="404" y="26"/>
                  <a:pt x="404" y="27"/>
                </a:cubicBezTo>
                <a:cubicBezTo>
                  <a:pt x="404" y="27"/>
                  <a:pt x="404" y="27"/>
                  <a:pt x="404" y="27"/>
                </a:cubicBezTo>
                <a:cubicBezTo>
                  <a:pt x="402" y="28"/>
                  <a:pt x="404" y="29"/>
                  <a:pt x="404" y="30"/>
                </a:cubicBezTo>
                <a:cubicBezTo>
                  <a:pt x="405" y="30"/>
                  <a:pt x="406" y="28"/>
                  <a:pt x="408" y="30"/>
                </a:cubicBezTo>
                <a:cubicBezTo>
                  <a:pt x="411" y="27"/>
                  <a:pt x="406" y="23"/>
                  <a:pt x="409" y="20"/>
                </a:cubicBezTo>
                <a:cubicBezTo>
                  <a:pt x="413" y="21"/>
                  <a:pt x="411" y="25"/>
                  <a:pt x="413" y="27"/>
                </a:cubicBezTo>
                <a:cubicBezTo>
                  <a:pt x="412" y="28"/>
                  <a:pt x="414" y="29"/>
                  <a:pt x="413" y="31"/>
                </a:cubicBezTo>
                <a:cubicBezTo>
                  <a:pt x="414" y="32"/>
                  <a:pt x="414" y="32"/>
                  <a:pt x="414" y="32"/>
                </a:cubicBezTo>
                <a:cubicBezTo>
                  <a:pt x="415" y="32"/>
                  <a:pt x="415" y="32"/>
                  <a:pt x="415" y="31"/>
                </a:cubicBezTo>
                <a:cubicBezTo>
                  <a:pt x="414" y="31"/>
                  <a:pt x="414" y="31"/>
                  <a:pt x="414" y="31"/>
                </a:cubicBezTo>
                <a:cubicBezTo>
                  <a:pt x="415" y="30"/>
                  <a:pt x="415" y="30"/>
                  <a:pt x="415" y="30"/>
                </a:cubicBezTo>
                <a:cubicBezTo>
                  <a:pt x="417" y="31"/>
                  <a:pt x="413" y="33"/>
                  <a:pt x="416" y="33"/>
                </a:cubicBezTo>
                <a:cubicBezTo>
                  <a:pt x="417" y="32"/>
                  <a:pt x="417" y="32"/>
                  <a:pt x="417" y="32"/>
                </a:cubicBezTo>
                <a:cubicBezTo>
                  <a:pt x="418" y="32"/>
                  <a:pt x="419" y="34"/>
                  <a:pt x="420" y="34"/>
                </a:cubicBezTo>
                <a:cubicBezTo>
                  <a:pt x="420" y="32"/>
                  <a:pt x="419" y="30"/>
                  <a:pt x="418" y="29"/>
                </a:cubicBezTo>
                <a:cubicBezTo>
                  <a:pt x="416" y="20"/>
                  <a:pt x="416" y="20"/>
                  <a:pt x="416" y="20"/>
                </a:cubicBezTo>
                <a:cubicBezTo>
                  <a:pt x="418" y="19"/>
                  <a:pt x="419" y="21"/>
                  <a:pt x="420" y="22"/>
                </a:cubicBezTo>
                <a:cubicBezTo>
                  <a:pt x="419" y="19"/>
                  <a:pt x="425" y="20"/>
                  <a:pt x="422" y="18"/>
                </a:cubicBezTo>
                <a:cubicBezTo>
                  <a:pt x="424" y="17"/>
                  <a:pt x="423" y="16"/>
                  <a:pt x="422" y="15"/>
                </a:cubicBezTo>
                <a:cubicBezTo>
                  <a:pt x="423" y="15"/>
                  <a:pt x="423" y="15"/>
                  <a:pt x="424" y="15"/>
                </a:cubicBezTo>
                <a:cubicBezTo>
                  <a:pt x="425" y="14"/>
                  <a:pt x="425" y="13"/>
                  <a:pt x="427" y="14"/>
                </a:cubicBezTo>
                <a:cubicBezTo>
                  <a:pt x="428" y="15"/>
                  <a:pt x="428" y="15"/>
                  <a:pt x="428" y="15"/>
                </a:cubicBezTo>
                <a:cubicBezTo>
                  <a:pt x="429" y="15"/>
                  <a:pt x="431" y="15"/>
                  <a:pt x="432" y="17"/>
                </a:cubicBezTo>
                <a:cubicBezTo>
                  <a:pt x="433" y="16"/>
                  <a:pt x="432" y="15"/>
                  <a:pt x="433" y="14"/>
                </a:cubicBezTo>
                <a:cubicBezTo>
                  <a:pt x="434" y="15"/>
                  <a:pt x="434" y="15"/>
                  <a:pt x="434" y="15"/>
                </a:cubicBezTo>
                <a:cubicBezTo>
                  <a:pt x="437" y="14"/>
                  <a:pt x="434" y="10"/>
                  <a:pt x="437" y="11"/>
                </a:cubicBezTo>
                <a:cubicBezTo>
                  <a:pt x="438" y="12"/>
                  <a:pt x="438" y="12"/>
                  <a:pt x="438" y="12"/>
                </a:cubicBezTo>
                <a:cubicBezTo>
                  <a:pt x="438" y="10"/>
                  <a:pt x="441" y="10"/>
                  <a:pt x="442" y="11"/>
                </a:cubicBezTo>
                <a:close/>
                <a:moveTo>
                  <a:pt x="360" y="3"/>
                </a:moveTo>
                <a:cubicBezTo>
                  <a:pt x="360" y="2"/>
                  <a:pt x="360" y="2"/>
                  <a:pt x="360" y="2"/>
                </a:cubicBezTo>
                <a:cubicBezTo>
                  <a:pt x="360" y="3"/>
                  <a:pt x="360" y="4"/>
                  <a:pt x="361" y="5"/>
                </a:cubicBezTo>
                <a:cubicBezTo>
                  <a:pt x="363" y="4"/>
                  <a:pt x="362" y="2"/>
                  <a:pt x="363" y="0"/>
                </a:cubicBezTo>
                <a:cubicBezTo>
                  <a:pt x="364" y="2"/>
                  <a:pt x="369" y="0"/>
                  <a:pt x="368" y="4"/>
                </a:cubicBezTo>
                <a:cubicBezTo>
                  <a:pt x="369" y="4"/>
                  <a:pt x="372" y="1"/>
                  <a:pt x="373" y="4"/>
                </a:cubicBezTo>
                <a:cubicBezTo>
                  <a:pt x="374" y="3"/>
                  <a:pt x="376" y="3"/>
                  <a:pt x="377" y="4"/>
                </a:cubicBezTo>
                <a:cubicBezTo>
                  <a:pt x="377" y="4"/>
                  <a:pt x="377" y="5"/>
                  <a:pt x="376" y="5"/>
                </a:cubicBezTo>
                <a:cubicBezTo>
                  <a:pt x="377" y="5"/>
                  <a:pt x="378" y="7"/>
                  <a:pt x="379" y="6"/>
                </a:cubicBezTo>
                <a:cubicBezTo>
                  <a:pt x="379" y="8"/>
                  <a:pt x="382" y="5"/>
                  <a:pt x="383" y="8"/>
                </a:cubicBezTo>
                <a:cubicBezTo>
                  <a:pt x="379" y="10"/>
                  <a:pt x="379" y="10"/>
                  <a:pt x="379" y="10"/>
                </a:cubicBezTo>
                <a:cubicBezTo>
                  <a:pt x="380" y="12"/>
                  <a:pt x="382" y="10"/>
                  <a:pt x="383" y="10"/>
                </a:cubicBezTo>
                <a:cubicBezTo>
                  <a:pt x="384" y="9"/>
                  <a:pt x="384" y="9"/>
                  <a:pt x="384" y="9"/>
                </a:cubicBezTo>
                <a:cubicBezTo>
                  <a:pt x="383" y="9"/>
                  <a:pt x="384" y="10"/>
                  <a:pt x="384" y="10"/>
                </a:cubicBezTo>
                <a:cubicBezTo>
                  <a:pt x="385" y="10"/>
                  <a:pt x="385" y="10"/>
                  <a:pt x="385" y="10"/>
                </a:cubicBezTo>
                <a:cubicBezTo>
                  <a:pt x="385" y="10"/>
                  <a:pt x="385" y="10"/>
                  <a:pt x="385" y="10"/>
                </a:cubicBezTo>
                <a:cubicBezTo>
                  <a:pt x="385" y="11"/>
                  <a:pt x="386" y="10"/>
                  <a:pt x="387" y="10"/>
                </a:cubicBezTo>
                <a:cubicBezTo>
                  <a:pt x="386" y="12"/>
                  <a:pt x="386" y="14"/>
                  <a:pt x="386" y="15"/>
                </a:cubicBezTo>
                <a:cubicBezTo>
                  <a:pt x="387" y="15"/>
                  <a:pt x="388" y="15"/>
                  <a:pt x="388" y="15"/>
                </a:cubicBezTo>
                <a:cubicBezTo>
                  <a:pt x="389" y="16"/>
                  <a:pt x="389" y="18"/>
                  <a:pt x="388" y="19"/>
                </a:cubicBezTo>
                <a:cubicBezTo>
                  <a:pt x="385" y="20"/>
                  <a:pt x="383" y="23"/>
                  <a:pt x="380" y="23"/>
                </a:cubicBezTo>
                <a:cubicBezTo>
                  <a:pt x="379" y="24"/>
                  <a:pt x="377" y="22"/>
                  <a:pt x="376" y="23"/>
                </a:cubicBezTo>
                <a:cubicBezTo>
                  <a:pt x="375" y="22"/>
                  <a:pt x="373" y="23"/>
                  <a:pt x="372" y="22"/>
                </a:cubicBezTo>
                <a:cubicBezTo>
                  <a:pt x="372" y="23"/>
                  <a:pt x="371" y="23"/>
                  <a:pt x="372" y="23"/>
                </a:cubicBezTo>
                <a:cubicBezTo>
                  <a:pt x="372" y="24"/>
                  <a:pt x="373" y="24"/>
                  <a:pt x="374" y="24"/>
                </a:cubicBezTo>
                <a:cubicBezTo>
                  <a:pt x="373" y="26"/>
                  <a:pt x="370" y="25"/>
                  <a:pt x="368" y="27"/>
                </a:cubicBezTo>
                <a:cubicBezTo>
                  <a:pt x="371" y="29"/>
                  <a:pt x="374" y="25"/>
                  <a:pt x="377" y="26"/>
                </a:cubicBezTo>
                <a:cubicBezTo>
                  <a:pt x="376" y="29"/>
                  <a:pt x="372" y="29"/>
                  <a:pt x="370" y="30"/>
                </a:cubicBezTo>
                <a:cubicBezTo>
                  <a:pt x="367" y="32"/>
                  <a:pt x="363" y="31"/>
                  <a:pt x="362" y="35"/>
                </a:cubicBezTo>
                <a:cubicBezTo>
                  <a:pt x="361" y="34"/>
                  <a:pt x="359" y="35"/>
                  <a:pt x="359" y="36"/>
                </a:cubicBezTo>
                <a:cubicBezTo>
                  <a:pt x="358" y="35"/>
                  <a:pt x="357" y="36"/>
                  <a:pt x="356" y="36"/>
                </a:cubicBezTo>
                <a:cubicBezTo>
                  <a:pt x="355" y="36"/>
                  <a:pt x="355" y="36"/>
                  <a:pt x="355" y="36"/>
                </a:cubicBezTo>
                <a:cubicBezTo>
                  <a:pt x="358" y="38"/>
                  <a:pt x="358" y="38"/>
                  <a:pt x="358" y="38"/>
                </a:cubicBezTo>
                <a:cubicBezTo>
                  <a:pt x="356" y="39"/>
                  <a:pt x="356" y="39"/>
                  <a:pt x="356" y="39"/>
                </a:cubicBezTo>
                <a:cubicBezTo>
                  <a:pt x="356" y="39"/>
                  <a:pt x="356" y="39"/>
                  <a:pt x="356" y="39"/>
                </a:cubicBezTo>
                <a:cubicBezTo>
                  <a:pt x="356" y="41"/>
                  <a:pt x="353" y="41"/>
                  <a:pt x="352" y="40"/>
                </a:cubicBezTo>
                <a:cubicBezTo>
                  <a:pt x="352" y="39"/>
                  <a:pt x="351" y="37"/>
                  <a:pt x="349" y="37"/>
                </a:cubicBezTo>
                <a:cubicBezTo>
                  <a:pt x="349" y="38"/>
                  <a:pt x="349" y="38"/>
                  <a:pt x="349" y="38"/>
                </a:cubicBezTo>
                <a:cubicBezTo>
                  <a:pt x="349" y="38"/>
                  <a:pt x="351" y="39"/>
                  <a:pt x="351" y="40"/>
                </a:cubicBezTo>
                <a:cubicBezTo>
                  <a:pt x="350" y="41"/>
                  <a:pt x="350" y="41"/>
                  <a:pt x="350" y="41"/>
                </a:cubicBezTo>
                <a:cubicBezTo>
                  <a:pt x="349" y="40"/>
                  <a:pt x="349" y="40"/>
                  <a:pt x="349" y="40"/>
                </a:cubicBezTo>
                <a:cubicBezTo>
                  <a:pt x="349" y="41"/>
                  <a:pt x="349" y="41"/>
                  <a:pt x="348" y="41"/>
                </a:cubicBezTo>
                <a:cubicBezTo>
                  <a:pt x="348" y="40"/>
                  <a:pt x="348" y="40"/>
                  <a:pt x="348" y="40"/>
                </a:cubicBezTo>
                <a:cubicBezTo>
                  <a:pt x="347" y="42"/>
                  <a:pt x="346" y="40"/>
                  <a:pt x="345" y="40"/>
                </a:cubicBezTo>
                <a:cubicBezTo>
                  <a:pt x="344" y="40"/>
                  <a:pt x="344" y="40"/>
                  <a:pt x="344" y="41"/>
                </a:cubicBezTo>
                <a:cubicBezTo>
                  <a:pt x="342" y="41"/>
                  <a:pt x="342" y="39"/>
                  <a:pt x="340" y="41"/>
                </a:cubicBezTo>
                <a:cubicBezTo>
                  <a:pt x="341" y="42"/>
                  <a:pt x="343" y="41"/>
                  <a:pt x="342" y="43"/>
                </a:cubicBezTo>
                <a:cubicBezTo>
                  <a:pt x="342" y="43"/>
                  <a:pt x="340" y="44"/>
                  <a:pt x="340" y="43"/>
                </a:cubicBezTo>
                <a:cubicBezTo>
                  <a:pt x="339" y="43"/>
                  <a:pt x="339" y="43"/>
                  <a:pt x="339" y="44"/>
                </a:cubicBezTo>
                <a:cubicBezTo>
                  <a:pt x="342" y="44"/>
                  <a:pt x="343" y="46"/>
                  <a:pt x="344" y="47"/>
                </a:cubicBezTo>
                <a:cubicBezTo>
                  <a:pt x="342" y="49"/>
                  <a:pt x="342" y="54"/>
                  <a:pt x="337" y="52"/>
                </a:cubicBezTo>
                <a:cubicBezTo>
                  <a:pt x="337" y="52"/>
                  <a:pt x="337" y="52"/>
                  <a:pt x="337" y="52"/>
                </a:cubicBezTo>
                <a:cubicBezTo>
                  <a:pt x="337" y="53"/>
                  <a:pt x="338" y="53"/>
                  <a:pt x="339" y="54"/>
                </a:cubicBezTo>
                <a:cubicBezTo>
                  <a:pt x="339" y="54"/>
                  <a:pt x="339" y="54"/>
                  <a:pt x="339" y="55"/>
                </a:cubicBezTo>
                <a:cubicBezTo>
                  <a:pt x="337" y="53"/>
                  <a:pt x="335" y="56"/>
                  <a:pt x="334" y="54"/>
                </a:cubicBezTo>
                <a:cubicBezTo>
                  <a:pt x="333" y="54"/>
                  <a:pt x="332" y="55"/>
                  <a:pt x="332" y="56"/>
                </a:cubicBezTo>
                <a:cubicBezTo>
                  <a:pt x="333" y="56"/>
                  <a:pt x="333" y="56"/>
                  <a:pt x="333" y="56"/>
                </a:cubicBezTo>
                <a:cubicBezTo>
                  <a:pt x="332" y="58"/>
                  <a:pt x="330" y="58"/>
                  <a:pt x="328" y="60"/>
                </a:cubicBezTo>
                <a:cubicBezTo>
                  <a:pt x="328" y="60"/>
                  <a:pt x="328" y="59"/>
                  <a:pt x="327" y="59"/>
                </a:cubicBezTo>
                <a:cubicBezTo>
                  <a:pt x="327" y="60"/>
                  <a:pt x="327" y="60"/>
                  <a:pt x="327" y="60"/>
                </a:cubicBezTo>
                <a:cubicBezTo>
                  <a:pt x="328" y="61"/>
                  <a:pt x="324" y="63"/>
                  <a:pt x="327" y="64"/>
                </a:cubicBezTo>
                <a:cubicBezTo>
                  <a:pt x="327" y="63"/>
                  <a:pt x="328" y="63"/>
                  <a:pt x="329" y="63"/>
                </a:cubicBezTo>
                <a:cubicBezTo>
                  <a:pt x="329" y="65"/>
                  <a:pt x="327" y="66"/>
                  <a:pt x="326" y="67"/>
                </a:cubicBezTo>
                <a:cubicBezTo>
                  <a:pt x="325" y="65"/>
                  <a:pt x="323" y="69"/>
                  <a:pt x="321" y="68"/>
                </a:cubicBezTo>
                <a:cubicBezTo>
                  <a:pt x="320" y="68"/>
                  <a:pt x="320" y="68"/>
                  <a:pt x="320" y="68"/>
                </a:cubicBezTo>
                <a:cubicBezTo>
                  <a:pt x="320" y="68"/>
                  <a:pt x="320" y="67"/>
                  <a:pt x="321" y="67"/>
                </a:cubicBezTo>
                <a:cubicBezTo>
                  <a:pt x="319" y="65"/>
                  <a:pt x="319" y="65"/>
                  <a:pt x="319" y="65"/>
                </a:cubicBezTo>
                <a:cubicBezTo>
                  <a:pt x="319" y="64"/>
                  <a:pt x="319" y="64"/>
                  <a:pt x="319" y="64"/>
                </a:cubicBezTo>
                <a:cubicBezTo>
                  <a:pt x="318" y="63"/>
                  <a:pt x="318" y="63"/>
                  <a:pt x="318" y="63"/>
                </a:cubicBezTo>
                <a:cubicBezTo>
                  <a:pt x="317" y="64"/>
                  <a:pt x="318" y="65"/>
                  <a:pt x="317" y="66"/>
                </a:cubicBezTo>
                <a:cubicBezTo>
                  <a:pt x="316" y="66"/>
                  <a:pt x="316" y="65"/>
                  <a:pt x="315" y="64"/>
                </a:cubicBezTo>
                <a:cubicBezTo>
                  <a:pt x="315" y="65"/>
                  <a:pt x="315" y="65"/>
                  <a:pt x="315" y="65"/>
                </a:cubicBezTo>
                <a:cubicBezTo>
                  <a:pt x="313" y="63"/>
                  <a:pt x="313" y="63"/>
                  <a:pt x="313" y="63"/>
                </a:cubicBezTo>
                <a:cubicBezTo>
                  <a:pt x="313" y="63"/>
                  <a:pt x="313" y="63"/>
                  <a:pt x="313" y="64"/>
                </a:cubicBezTo>
                <a:cubicBezTo>
                  <a:pt x="312" y="64"/>
                  <a:pt x="312" y="64"/>
                  <a:pt x="312" y="64"/>
                </a:cubicBezTo>
                <a:cubicBezTo>
                  <a:pt x="312" y="63"/>
                  <a:pt x="311" y="63"/>
                  <a:pt x="311" y="63"/>
                </a:cubicBezTo>
                <a:cubicBezTo>
                  <a:pt x="310" y="63"/>
                  <a:pt x="311" y="65"/>
                  <a:pt x="311" y="66"/>
                </a:cubicBezTo>
                <a:cubicBezTo>
                  <a:pt x="309" y="65"/>
                  <a:pt x="308" y="64"/>
                  <a:pt x="307" y="63"/>
                </a:cubicBezTo>
                <a:cubicBezTo>
                  <a:pt x="306" y="63"/>
                  <a:pt x="306" y="63"/>
                  <a:pt x="306" y="63"/>
                </a:cubicBezTo>
                <a:cubicBezTo>
                  <a:pt x="305" y="62"/>
                  <a:pt x="305" y="62"/>
                  <a:pt x="305" y="62"/>
                </a:cubicBezTo>
                <a:cubicBezTo>
                  <a:pt x="304" y="63"/>
                  <a:pt x="304" y="63"/>
                  <a:pt x="304" y="63"/>
                </a:cubicBezTo>
                <a:cubicBezTo>
                  <a:pt x="303" y="61"/>
                  <a:pt x="303" y="61"/>
                  <a:pt x="303" y="61"/>
                </a:cubicBezTo>
                <a:cubicBezTo>
                  <a:pt x="303" y="62"/>
                  <a:pt x="303" y="62"/>
                  <a:pt x="303" y="62"/>
                </a:cubicBezTo>
                <a:cubicBezTo>
                  <a:pt x="301" y="60"/>
                  <a:pt x="301" y="60"/>
                  <a:pt x="301" y="60"/>
                </a:cubicBezTo>
                <a:cubicBezTo>
                  <a:pt x="302" y="57"/>
                  <a:pt x="305" y="58"/>
                  <a:pt x="307" y="56"/>
                </a:cubicBezTo>
                <a:cubicBezTo>
                  <a:pt x="308" y="57"/>
                  <a:pt x="310" y="56"/>
                  <a:pt x="311" y="56"/>
                </a:cubicBezTo>
                <a:cubicBezTo>
                  <a:pt x="311" y="57"/>
                  <a:pt x="311" y="57"/>
                  <a:pt x="312" y="57"/>
                </a:cubicBezTo>
                <a:cubicBezTo>
                  <a:pt x="312" y="56"/>
                  <a:pt x="312" y="55"/>
                  <a:pt x="311" y="54"/>
                </a:cubicBezTo>
                <a:cubicBezTo>
                  <a:pt x="311" y="54"/>
                  <a:pt x="311" y="54"/>
                  <a:pt x="311" y="54"/>
                </a:cubicBezTo>
                <a:cubicBezTo>
                  <a:pt x="311" y="53"/>
                  <a:pt x="311" y="53"/>
                  <a:pt x="311" y="52"/>
                </a:cubicBezTo>
                <a:cubicBezTo>
                  <a:pt x="310" y="52"/>
                  <a:pt x="311" y="50"/>
                  <a:pt x="312" y="50"/>
                </a:cubicBezTo>
                <a:cubicBezTo>
                  <a:pt x="313" y="49"/>
                  <a:pt x="314" y="50"/>
                  <a:pt x="315" y="51"/>
                </a:cubicBezTo>
                <a:cubicBezTo>
                  <a:pt x="315" y="52"/>
                  <a:pt x="314" y="55"/>
                  <a:pt x="316" y="55"/>
                </a:cubicBezTo>
                <a:cubicBezTo>
                  <a:pt x="318" y="56"/>
                  <a:pt x="319" y="57"/>
                  <a:pt x="320" y="56"/>
                </a:cubicBezTo>
                <a:cubicBezTo>
                  <a:pt x="319" y="54"/>
                  <a:pt x="318" y="54"/>
                  <a:pt x="317" y="52"/>
                </a:cubicBezTo>
                <a:cubicBezTo>
                  <a:pt x="318" y="51"/>
                  <a:pt x="318" y="51"/>
                  <a:pt x="318" y="51"/>
                </a:cubicBezTo>
                <a:cubicBezTo>
                  <a:pt x="318" y="51"/>
                  <a:pt x="317" y="50"/>
                  <a:pt x="317" y="51"/>
                </a:cubicBezTo>
                <a:cubicBezTo>
                  <a:pt x="318" y="50"/>
                  <a:pt x="320" y="50"/>
                  <a:pt x="320" y="48"/>
                </a:cubicBezTo>
                <a:cubicBezTo>
                  <a:pt x="319" y="48"/>
                  <a:pt x="319" y="48"/>
                  <a:pt x="319" y="48"/>
                </a:cubicBezTo>
                <a:cubicBezTo>
                  <a:pt x="317" y="49"/>
                  <a:pt x="317" y="49"/>
                  <a:pt x="317" y="49"/>
                </a:cubicBezTo>
                <a:cubicBezTo>
                  <a:pt x="317" y="48"/>
                  <a:pt x="316" y="46"/>
                  <a:pt x="315" y="48"/>
                </a:cubicBezTo>
                <a:cubicBezTo>
                  <a:pt x="314" y="48"/>
                  <a:pt x="314" y="48"/>
                  <a:pt x="314" y="48"/>
                </a:cubicBezTo>
                <a:cubicBezTo>
                  <a:pt x="314" y="44"/>
                  <a:pt x="318" y="44"/>
                  <a:pt x="319" y="42"/>
                </a:cubicBezTo>
                <a:cubicBezTo>
                  <a:pt x="322" y="42"/>
                  <a:pt x="323" y="41"/>
                  <a:pt x="325" y="43"/>
                </a:cubicBezTo>
                <a:cubicBezTo>
                  <a:pt x="328" y="45"/>
                  <a:pt x="328" y="45"/>
                  <a:pt x="328" y="45"/>
                </a:cubicBezTo>
                <a:cubicBezTo>
                  <a:pt x="328" y="44"/>
                  <a:pt x="328" y="44"/>
                  <a:pt x="328" y="44"/>
                </a:cubicBezTo>
                <a:cubicBezTo>
                  <a:pt x="328" y="44"/>
                  <a:pt x="327" y="44"/>
                  <a:pt x="328" y="43"/>
                </a:cubicBezTo>
                <a:cubicBezTo>
                  <a:pt x="328" y="43"/>
                  <a:pt x="328" y="43"/>
                  <a:pt x="328" y="43"/>
                </a:cubicBezTo>
                <a:cubicBezTo>
                  <a:pt x="327" y="43"/>
                  <a:pt x="326" y="41"/>
                  <a:pt x="324" y="41"/>
                </a:cubicBezTo>
                <a:cubicBezTo>
                  <a:pt x="324" y="39"/>
                  <a:pt x="324" y="39"/>
                  <a:pt x="324" y="39"/>
                </a:cubicBezTo>
                <a:cubicBezTo>
                  <a:pt x="325" y="40"/>
                  <a:pt x="325" y="40"/>
                  <a:pt x="325" y="40"/>
                </a:cubicBezTo>
                <a:cubicBezTo>
                  <a:pt x="325" y="38"/>
                  <a:pt x="326" y="36"/>
                  <a:pt x="327" y="35"/>
                </a:cubicBezTo>
                <a:cubicBezTo>
                  <a:pt x="326" y="33"/>
                  <a:pt x="326" y="32"/>
                  <a:pt x="325" y="31"/>
                </a:cubicBezTo>
                <a:cubicBezTo>
                  <a:pt x="326" y="30"/>
                  <a:pt x="326" y="31"/>
                  <a:pt x="327" y="31"/>
                </a:cubicBezTo>
                <a:cubicBezTo>
                  <a:pt x="326" y="30"/>
                  <a:pt x="325" y="28"/>
                  <a:pt x="328" y="26"/>
                </a:cubicBezTo>
                <a:cubicBezTo>
                  <a:pt x="330" y="27"/>
                  <a:pt x="333" y="28"/>
                  <a:pt x="333" y="31"/>
                </a:cubicBezTo>
                <a:cubicBezTo>
                  <a:pt x="334" y="32"/>
                  <a:pt x="333" y="34"/>
                  <a:pt x="335" y="35"/>
                </a:cubicBezTo>
                <a:cubicBezTo>
                  <a:pt x="337" y="34"/>
                  <a:pt x="334" y="32"/>
                  <a:pt x="335" y="31"/>
                </a:cubicBezTo>
                <a:cubicBezTo>
                  <a:pt x="335" y="28"/>
                  <a:pt x="335" y="28"/>
                  <a:pt x="335" y="28"/>
                </a:cubicBezTo>
                <a:cubicBezTo>
                  <a:pt x="338" y="29"/>
                  <a:pt x="344" y="30"/>
                  <a:pt x="346" y="27"/>
                </a:cubicBezTo>
                <a:cubicBezTo>
                  <a:pt x="348" y="26"/>
                  <a:pt x="350" y="30"/>
                  <a:pt x="351" y="27"/>
                </a:cubicBezTo>
                <a:cubicBezTo>
                  <a:pt x="350" y="25"/>
                  <a:pt x="348" y="26"/>
                  <a:pt x="347" y="26"/>
                </a:cubicBezTo>
                <a:cubicBezTo>
                  <a:pt x="349" y="24"/>
                  <a:pt x="349" y="24"/>
                  <a:pt x="349" y="24"/>
                </a:cubicBezTo>
                <a:cubicBezTo>
                  <a:pt x="345" y="23"/>
                  <a:pt x="345" y="28"/>
                  <a:pt x="341" y="27"/>
                </a:cubicBezTo>
                <a:cubicBezTo>
                  <a:pt x="337" y="26"/>
                  <a:pt x="337" y="26"/>
                  <a:pt x="337" y="26"/>
                </a:cubicBezTo>
                <a:cubicBezTo>
                  <a:pt x="339" y="24"/>
                  <a:pt x="339" y="24"/>
                  <a:pt x="339" y="24"/>
                </a:cubicBezTo>
                <a:cubicBezTo>
                  <a:pt x="336" y="21"/>
                  <a:pt x="332" y="29"/>
                  <a:pt x="330" y="23"/>
                </a:cubicBezTo>
                <a:cubicBezTo>
                  <a:pt x="332" y="21"/>
                  <a:pt x="332" y="21"/>
                  <a:pt x="332" y="21"/>
                </a:cubicBezTo>
                <a:cubicBezTo>
                  <a:pt x="330" y="19"/>
                  <a:pt x="328" y="25"/>
                  <a:pt x="326" y="20"/>
                </a:cubicBezTo>
                <a:cubicBezTo>
                  <a:pt x="326" y="20"/>
                  <a:pt x="326" y="19"/>
                  <a:pt x="325" y="18"/>
                </a:cubicBezTo>
                <a:cubicBezTo>
                  <a:pt x="329" y="17"/>
                  <a:pt x="332" y="20"/>
                  <a:pt x="335" y="18"/>
                </a:cubicBezTo>
                <a:cubicBezTo>
                  <a:pt x="334" y="16"/>
                  <a:pt x="333" y="18"/>
                  <a:pt x="332" y="18"/>
                </a:cubicBezTo>
                <a:cubicBezTo>
                  <a:pt x="330" y="17"/>
                  <a:pt x="328" y="17"/>
                  <a:pt x="326" y="16"/>
                </a:cubicBezTo>
                <a:cubicBezTo>
                  <a:pt x="328" y="15"/>
                  <a:pt x="328" y="15"/>
                  <a:pt x="328" y="15"/>
                </a:cubicBezTo>
                <a:cubicBezTo>
                  <a:pt x="328" y="14"/>
                  <a:pt x="328" y="14"/>
                  <a:pt x="328" y="14"/>
                </a:cubicBezTo>
                <a:cubicBezTo>
                  <a:pt x="329" y="13"/>
                  <a:pt x="329" y="13"/>
                  <a:pt x="329" y="13"/>
                </a:cubicBezTo>
                <a:cubicBezTo>
                  <a:pt x="329" y="12"/>
                  <a:pt x="328" y="13"/>
                  <a:pt x="327" y="12"/>
                </a:cubicBezTo>
                <a:cubicBezTo>
                  <a:pt x="327" y="11"/>
                  <a:pt x="331" y="11"/>
                  <a:pt x="329" y="10"/>
                </a:cubicBezTo>
                <a:cubicBezTo>
                  <a:pt x="326" y="11"/>
                  <a:pt x="326" y="11"/>
                  <a:pt x="326" y="11"/>
                </a:cubicBezTo>
                <a:cubicBezTo>
                  <a:pt x="326" y="9"/>
                  <a:pt x="329" y="8"/>
                  <a:pt x="331" y="7"/>
                </a:cubicBezTo>
                <a:cubicBezTo>
                  <a:pt x="332" y="7"/>
                  <a:pt x="332" y="7"/>
                  <a:pt x="332" y="7"/>
                </a:cubicBezTo>
                <a:cubicBezTo>
                  <a:pt x="332" y="8"/>
                  <a:pt x="332" y="9"/>
                  <a:pt x="332" y="9"/>
                </a:cubicBezTo>
                <a:cubicBezTo>
                  <a:pt x="334" y="9"/>
                  <a:pt x="334" y="7"/>
                  <a:pt x="335" y="6"/>
                </a:cubicBezTo>
                <a:cubicBezTo>
                  <a:pt x="336" y="9"/>
                  <a:pt x="336" y="9"/>
                  <a:pt x="336" y="9"/>
                </a:cubicBezTo>
                <a:cubicBezTo>
                  <a:pt x="338" y="9"/>
                  <a:pt x="337" y="7"/>
                  <a:pt x="339" y="8"/>
                </a:cubicBezTo>
                <a:cubicBezTo>
                  <a:pt x="339" y="9"/>
                  <a:pt x="338" y="9"/>
                  <a:pt x="338" y="10"/>
                </a:cubicBezTo>
                <a:cubicBezTo>
                  <a:pt x="338" y="10"/>
                  <a:pt x="339" y="10"/>
                  <a:pt x="339" y="10"/>
                </a:cubicBezTo>
                <a:cubicBezTo>
                  <a:pt x="340" y="10"/>
                  <a:pt x="340" y="10"/>
                  <a:pt x="340" y="10"/>
                </a:cubicBezTo>
                <a:cubicBezTo>
                  <a:pt x="340" y="10"/>
                  <a:pt x="340" y="10"/>
                  <a:pt x="341" y="10"/>
                </a:cubicBezTo>
                <a:cubicBezTo>
                  <a:pt x="342" y="9"/>
                  <a:pt x="339" y="8"/>
                  <a:pt x="340" y="6"/>
                </a:cubicBezTo>
                <a:cubicBezTo>
                  <a:pt x="340" y="5"/>
                  <a:pt x="343" y="6"/>
                  <a:pt x="342" y="3"/>
                </a:cubicBezTo>
                <a:cubicBezTo>
                  <a:pt x="345" y="2"/>
                  <a:pt x="344" y="12"/>
                  <a:pt x="348" y="7"/>
                </a:cubicBezTo>
                <a:cubicBezTo>
                  <a:pt x="348" y="5"/>
                  <a:pt x="348" y="5"/>
                  <a:pt x="348" y="5"/>
                </a:cubicBezTo>
                <a:cubicBezTo>
                  <a:pt x="349" y="5"/>
                  <a:pt x="349" y="5"/>
                  <a:pt x="349" y="6"/>
                </a:cubicBezTo>
                <a:cubicBezTo>
                  <a:pt x="351" y="5"/>
                  <a:pt x="348" y="4"/>
                  <a:pt x="349" y="3"/>
                </a:cubicBezTo>
                <a:cubicBezTo>
                  <a:pt x="352" y="3"/>
                  <a:pt x="350" y="6"/>
                  <a:pt x="352" y="7"/>
                </a:cubicBezTo>
                <a:cubicBezTo>
                  <a:pt x="353" y="5"/>
                  <a:pt x="353" y="3"/>
                  <a:pt x="352" y="2"/>
                </a:cubicBezTo>
                <a:cubicBezTo>
                  <a:pt x="352" y="1"/>
                  <a:pt x="352" y="1"/>
                  <a:pt x="352" y="1"/>
                </a:cubicBezTo>
                <a:cubicBezTo>
                  <a:pt x="354" y="2"/>
                  <a:pt x="353" y="5"/>
                  <a:pt x="356" y="6"/>
                </a:cubicBezTo>
                <a:cubicBezTo>
                  <a:pt x="358" y="4"/>
                  <a:pt x="353" y="2"/>
                  <a:pt x="356" y="0"/>
                </a:cubicBezTo>
                <a:cubicBezTo>
                  <a:pt x="358" y="1"/>
                  <a:pt x="358" y="3"/>
                  <a:pt x="360" y="3"/>
                </a:cubicBezTo>
                <a:close/>
                <a:moveTo>
                  <a:pt x="319" y="11"/>
                </a:moveTo>
                <a:cubicBezTo>
                  <a:pt x="319" y="11"/>
                  <a:pt x="319" y="11"/>
                  <a:pt x="319" y="11"/>
                </a:cubicBezTo>
                <a:cubicBezTo>
                  <a:pt x="326" y="13"/>
                  <a:pt x="318" y="19"/>
                  <a:pt x="322" y="23"/>
                </a:cubicBezTo>
                <a:cubicBezTo>
                  <a:pt x="322" y="22"/>
                  <a:pt x="323" y="22"/>
                  <a:pt x="323" y="22"/>
                </a:cubicBezTo>
                <a:cubicBezTo>
                  <a:pt x="324" y="24"/>
                  <a:pt x="321" y="25"/>
                  <a:pt x="323" y="27"/>
                </a:cubicBezTo>
                <a:cubicBezTo>
                  <a:pt x="324" y="26"/>
                  <a:pt x="324" y="25"/>
                  <a:pt x="324" y="24"/>
                </a:cubicBezTo>
                <a:cubicBezTo>
                  <a:pt x="325" y="24"/>
                  <a:pt x="325" y="24"/>
                  <a:pt x="325" y="24"/>
                </a:cubicBezTo>
                <a:cubicBezTo>
                  <a:pt x="323" y="26"/>
                  <a:pt x="325" y="31"/>
                  <a:pt x="321" y="32"/>
                </a:cubicBezTo>
                <a:cubicBezTo>
                  <a:pt x="321" y="32"/>
                  <a:pt x="321" y="33"/>
                  <a:pt x="322" y="32"/>
                </a:cubicBezTo>
                <a:cubicBezTo>
                  <a:pt x="323" y="32"/>
                  <a:pt x="323" y="32"/>
                  <a:pt x="323" y="32"/>
                </a:cubicBezTo>
                <a:cubicBezTo>
                  <a:pt x="324" y="33"/>
                  <a:pt x="325" y="35"/>
                  <a:pt x="324" y="36"/>
                </a:cubicBezTo>
                <a:cubicBezTo>
                  <a:pt x="324" y="38"/>
                  <a:pt x="320" y="37"/>
                  <a:pt x="321" y="40"/>
                </a:cubicBezTo>
                <a:cubicBezTo>
                  <a:pt x="320" y="40"/>
                  <a:pt x="320" y="40"/>
                  <a:pt x="320" y="40"/>
                </a:cubicBezTo>
                <a:cubicBezTo>
                  <a:pt x="321" y="39"/>
                  <a:pt x="321" y="39"/>
                  <a:pt x="321" y="39"/>
                </a:cubicBezTo>
                <a:cubicBezTo>
                  <a:pt x="321" y="38"/>
                  <a:pt x="320" y="38"/>
                  <a:pt x="320" y="38"/>
                </a:cubicBezTo>
                <a:cubicBezTo>
                  <a:pt x="319" y="39"/>
                  <a:pt x="319" y="39"/>
                  <a:pt x="319" y="39"/>
                </a:cubicBezTo>
                <a:cubicBezTo>
                  <a:pt x="319" y="38"/>
                  <a:pt x="319" y="38"/>
                  <a:pt x="319" y="38"/>
                </a:cubicBezTo>
                <a:cubicBezTo>
                  <a:pt x="318" y="40"/>
                  <a:pt x="316" y="40"/>
                  <a:pt x="316" y="42"/>
                </a:cubicBezTo>
                <a:cubicBezTo>
                  <a:pt x="315" y="42"/>
                  <a:pt x="315" y="41"/>
                  <a:pt x="315" y="42"/>
                </a:cubicBezTo>
                <a:cubicBezTo>
                  <a:pt x="313" y="44"/>
                  <a:pt x="313" y="44"/>
                  <a:pt x="313" y="44"/>
                </a:cubicBezTo>
                <a:cubicBezTo>
                  <a:pt x="314" y="43"/>
                  <a:pt x="313" y="43"/>
                  <a:pt x="313" y="43"/>
                </a:cubicBezTo>
                <a:cubicBezTo>
                  <a:pt x="312" y="44"/>
                  <a:pt x="311" y="44"/>
                  <a:pt x="311" y="46"/>
                </a:cubicBezTo>
                <a:cubicBezTo>
                  <a:pt x="310" y="44"/>
                  <a:pt x="310" y="44"/>
                  <a:pt x="310" y="44"/>
                </a:cubicBezTo>
                <a:cubicBezTo>
                  <a:pt x="309" y="45"/>
                  <a:pt x="309" y="45"/>
                  <a:pt x="309" y="45"/>
                </a:cubicBezTo>
                <a:cubicBezTo>
                  <a:pt x="308" y="44"/>
                  <a:pt x="308" y="44"/>
                  <a:pt x="308" y="44"/>
                </a:cubicBezTo>
                <a:cubicBezTo>
                  <a:pt x="308" y="44"/>
                  <a:pt x="308" y="44"/>
                  <a:pt x="308" y="45"/>
                </a:cubicBezTo>
                <a:cubicBezTo>
                  <a:pt x="306" y="45"/>
                  <a:pt x="305" y="43"/>
                  <a:pt x="304" y="43"/>
                </a:cubicBezTo>
                <a:cubicBezTo>
                  <a:pt x="304" y="42"/>
                  <a:pt x="304" y="41"/>
                  <a:pt x="304" y="41"/>
                </a:cubicBezTo>
                <a:cubicBezTo>
                  <a:pt x="304" y="40"/>
                  <a:pt x="304" y="40"/>
                  <a:pt x="304" y="40"/>
                </a:cubicBezTo>
                <a:cubicBezTo>
                  <a:pt x="305" y="41"/>
                  <a:pt x="305" y="41"/>
                  <a:pt x="305" y="41"/>
                </a:cubicBezTo>
                <a:cubicBezTo>
                  <a:pt x="305" y="39"/>
                  <a:pt x="305" y="39"/>
                  <a:pt x="305" y="36"/>
                </a:cubicBezTo>
                <a:cubicBezTo>
                  <a:pt x="305" y="35"/>
                  <a:pt x="307" y="36"/>
                  <a:pt x="307" y="35"/>
                </a:cubicBezTo>
                <a:cubicBezTo>
                  <a:pt x="308" y="35"/>
                  <a:pt x="309" y="37"/>
                  <a:pt x="310" y="35"/>
                </a:cubicBezTo>
                <a:cubicBezTo>
                  <a:pt x="310" y="35"/>
                  <a:pt x="310" y="35"/>
                  <a:pt x="310" y="35"/>
                </a:cubicBezTo>
                <a:cubicBezTo>
                  <a:pt x="310" y="35"/>
                  <a:pt x="311" y="35"/>
                  <a:pt x="311" y="35"/>
                </a:cubicBezTo>
                <a:cubicBezTo>
                  <a:pt x="312" y="35"/>
                  <a:pt x="312" y="35"/>
                  <a:pt x="312" y="35"/>
                </a:cubicBezTo>
                <a:cubicBezTo>
                  <a:pt x="310" y="34"/>
                  <a:pt x="310" y="31"/>
                  <a:pt x="307" y="32"/>
                </a:cubicBezTo>
                <a:cubicBezTo>
                  <a:pt x="307" y="32"/>
                  <a:pt x="307" y="32"/>
                  <a:pt x="307" y="32"/>
                </a:cubicBezTo>
                <a:cubicBezTo>
                  <a:pt x="307" y="31"/>
                  <a:pt x="306" y="31"/>
                  <a:pt x="305" y="31"/>
                </a:cubicBezTo>
                <a:cubicBezTo>
                  <a:pt x="305" y="30"/>
                  <a:pt x="306" y="29"/>
                  <a:pt x="307" y="28"/>
                </a:cubicBezTo>
                <a:cubicBezTo>
                  <a:pt x="306" y="26"/>
                  <a:pt x="308" y="25"/>
                  <a:pt x="308" y="23"/>
                </a:cubicBezTo>
                <a:cubicBezTo>
                  <a:pt x="309" y="25"/>
                  <a:pt x="311" y="24"/>
                  <a:pt x="312" y="25"/>
                </a:cubicBezTo>
                <a:cubicBezTo>
                  <a:pt x="313" y="25"/>
                  <a:pt x="313" y="24"/>
                  <a:pt x="313" y="24"/>
                </a:cubicBezTo>
                <a:cubicBezTo>
                  <a:pt x="311" y="24"/>
                  <a:pt x="310" y="22"/>
                  <a:pt x="309" y="20"/>
                </a:cubicBezTo>
                <a:cubicBezTo>
                  <a:pt x="309" y="19"/>
                  <a:pt x="309" y="19"/>
                  <a:pt x="309" y="19"/>
                </a:cubicBezTo>
                <a:cubicBezTo>
                  <a:pt x="312" y="20"/>
                  <a:pt x="313" y="19"/>
                  <a:pt x="315" y="19"/>
                </a:cubicBezTo>
                <a:cubicBezTo>
                  <a:pt x="316" y="17"/>
                  <a:pt x="312" y="16"/>
                  <a:pt x="315" y="15"/>
                </a:cubicBezTo>
                <a:cubicBezTo>
                  <a:pt x="316" y="15"/>
                  <a:pt x="316" y="15"/>
                  <a:pt x="317" y="15"/>
                </a:cubicBezTo>
                <a:cubicBezTo>
                  <a:pt x="317" y="15"/>
                  <a:pt x="318" y="15"/>
                  <a:pt x="317" y="14"/>
                </a:cubicBezTo>
                <a:cubicBezTo>
                  <a:pt x="318" y="15"/>
                  <a:pt x="318" y="15"/>
                  <a:pt x="319" y="15"/>
                </a:cubicBezTo>
                <a:cubicBezTo>
                  <a:pt x="320" y="14"/>
                  <a:pt x="320" y="14"/>
                  <a:pt x="320" y="14"/>
                </a:cubicBezTo>
                <a:cubicBezTo>
                  <a:pt x="319" y="13"/>
                  <a:pt x="319" y="11"/>
                  <a:pt x="317" y="12"/>
                </a:cubicBezTo>
                <a:cubicBezTo>
                  <a:pt x="317" y="11"/>
                  <a:pt x="317" y="11"/>
                  <a:pt x="317" y="11"/>
                </a:cubicBezTo>
                <a:cubicBezTo>
                  <a:pt x="318" y="11"/>
                  <a:pt x="318" y="11"/>
                  <a:pt x="319" y="11"/>
                </a:cubicBezTo>
                <a:close/>
                <a:moveTo>
                  <a:pt x="329" y="12"/>
                </a:moveTo>
                <a:cubicBezTo>
                  <a:pt x="332" y="12"/>
                  <a:pt x="332" y="12"/>
                  <a:pt x="332" y="12"/>
                </a:cubicBezTo>
                <a:cubicBezTo>
                  <a:pt x="329" y="12"/>
                  <a:pt x="329" y="12"/>
                  <a:pt x="329" y="12"/>
                </a:cubicBezTo>
                <a:close/>
                <a:moveTo>
                  <a:pt x="303" y="21"/>
                </a:moveTo>
                <a:cubicBezTo>
                  <a:pt x="301" y="22"/>
                  <a:pt x="301" y="23"/>
                  <a:pt x="301" y="24"/>
                </a:cubicBezTo>
                <a:cubicBezTo>
                  <a:pt x="300" y="23"/>
                  <a:pt x="299" y="22"/>
                  <a:pt x="300" y="21"/>
                </a:cubicBezTo>
                <a:cubicBezTo>
                  <a:pt x="301" y="20"/>
                  <a:pt x="302" y="20"/>
                  <a:pt x="303" y="21"/>
                </a:cubicBezTo>
                <a:close/>
                <a:moveTo>
                  <a:pt x="284" y="24"/>
                </a:moveTo>
                <a:cubicBezTo>
                  <a:pt x="285" y="23"/>
                  <a:pt x="286" y="24"/>
                  <a:pt x="287" y="24"/>
                </a:cubicBezTo>
                <a:cubicBezTo>
                  <a:pt x="288" y="25"/>
                  <a:pt x="288" y="26"/>
                  <a:pt x="288" y="27"/>
                </a:cubicBezTo>
                <a:cubicBezTo>
                  <a:pt x="287" y="28"/>
                  <a:pt x="287" y="28"/>
                  <a:pt x="287" y="28"/>
                </a:cubicBezTo>
                <a:cubicBezTo>
                  <a:pt x="288" y="30"/>
                  <a:pt x="289" y="26"/>
                  <a:pt x="291" y="28"/>
                </a:cubicBezTo>
                <a:cubicBezTo>
                  <a:pt x="287" y="32"/>
                  <a:pt x="294" y="31"/>
                  <a:pt x="291" y="35"/>
                </a:cubicBezTo>
                <a:cubicBezTo>
                  <a:pt x="287" y="36"/>
                  <a:pt x="290" y="44"/>
                  <a:pt x="284" y="42"/>
                </a:cubicBezTo>
                <a:cubicBezTo>
                  <a:pt x="287" y="39"/>
                  <a:pt x="284" y="36"/>
                  <a:pt x="282" y="34"/>
                </a:cubicBezTo>
                <a:cubicBezTo>
                  <a:pt x="279" y="34"/>
                  <a:pt x="279" y="34"/>
                  <a:pt x="279" y="34"/>
                </a:cubicBezTo>
                <a:cubicBezTo>
                  <a:pt x="278" y="33"/>
                  <a:pt x="279" y="32"/>
                  <a:pt x="280" y="31"/>
                </a:cubicBezTo>
                <a:cubicBezTo>
                  <a:pt x="281" y="32"/>
                  <a:pt x="281" y="33"/>
                  <a:pt x="282" y="33"/>
                </a:cubicBezTo>
                <a:cubicBezTo>
                  <a:pt x="283" y="33"/>
                  <a:pt x="283" y="32"/>
                  <a:pt x="283" y="31"/>
                </a:cubicBezTo>
                <a:cubicBezTo>
                  <a:pt x="283" y="31"/>
                  <a:pt x="283" y="31"/>
                  <a:pt x="284" y="31"/>
                </a:cubicBezTo>
                <a:cubicBezTo>
                  <a:pt x="283" y="30"/>
                  <a:pt x="283" y="29"/>
                  <a:pt x="284" y="28"/>
                </a:cubicBezTo>
                <a:cubicBezTo>
                  <a:pt x="284" y="27"/>
                  <a:pt x="283" y="27"/>
                  <a:pt x="283" y="27"/>
                </a:cubicBezTo>
                <a:cubicBezTo>
                  <a:pt x="281" y="28"/>
                  <a:pt x="281" y="28"/>
                  <a:pt x="281" y="28"/>
                </a:cubicBezTo>
                <a:cubicBezTo>
                  <a:pt x="283" y="27"/>
                  <a:pt x="283" y="27"/>
                  <a:pt x="283" y="27"/>
                </a:cubicBezTo>
                <a:cubicBezTo>
                  <a:pt x="283" y="26"/>
                  <a:pt x="283" y="26"/>
                  <a:pt x="282" y="26"/>
                </a:cubicBezTo>
                <a:cubicBezTo>
                  <a:pt x="282" y="25"/>
                  <a:pt x="283" y="23"/>
                  <a:pt x="284" y="24"/>
                </a:cubicBezTo>
                <a:close/>
                <a:moveTo>
                  <a:pt x="269" y="26"/>
                </a:moveTo>
                <a:cubicBezTo>
                  <a:pt x="268" y="27"/>
                  <a:pt x="269" y="30"/>
                  <a:pt x="267" y="31"/>
                </a:cubicBezTo>
                <a:cubicBezTo>
                  <a:pt x="265" y="31"/>
                  <a:pt x="265" y="30"/>
                  <a:pt x="264" y="28"/>
                </a:cubicBezTo>
                <a:cubicBezTo>
                  <a:pt x="263" y="29"/>
                  <a:pt x="263" y="29"/>
                  <a:pt x="263" y="29"/>
                </a:cubicBezTo>
                <a:cubicBezTo>
                  <a:pt x="263" y="28"/>
                  <a:pt x="261" y="27"/>
                  <a:pt x="260" y="27"/>
                </a:cubicBezTo>
                <a:cubicBezTo>
                  <a:pt x="262" y="25"/>
                  <a:pt x="267" y="26"/>
                  <a:pt x="269" y="26"/>
                </a:cubicBezTo>
                <a:close/>
                <a:moveTo>
                  <a:pt x="255" y="32"/>
                </a:moveTo>
                <a:cubicBezTo>
                  <a:pt x="254" y="32"/>
                  <a:pt x="254" y="32"/>
                  <a:pt x="253" y="32"/>
                </a:cubicBezTo>
                <a:cubicBezTo>
                  <a:pt x="253" y="32"/>
                  <a:pt x="253" y="30"/>
                  <a:pt x="253" y="30"/>
                </a:cubicBezTo>
                <a:cubicBezTo>
                  <a:pt x="255" y="30"/>
                  <a:pt x="255" y="30"/>
                  <a:pt x="255" y="30"/>
                </a:cubicBezTo>
                <a:cubicBezTo>
                  <a:pt x="255" y="32"/>
                  <a:pt x="255" y="32"/>
                  <a:pt x="255" y="32"/>
                </a:cubicBezTo>
                <a:close/>
                <a:moveTo>
                  <a:pt x="264" y="32"/>
                </a:moveTo>
                <a:cubicBezTo>
                  <a:pt x="265" y="34"/>
                  <a:pt x="259" y="33"/>
                  <a:pt x="261" y="36"/>
                </a:cubicBezTo>
                <a:cubicBezTo>
                  <a:pt x="260" y="39"/>
                  <a:pt x="258" y="38"/>
                  <a:pt x="256" y="38"/>
                </a:cubicBezTo>
                <a:cubicBezTo>
                  <a:pt x="256" y="37"/>
                  <a:pt x="255" y="36"/>
                  <a:pt x="254" y="35"/>
                </a:cubicBezTo>
                <a:cubicBezTo>
                  <a:pt x="255" y="34"/>
                  <a:pt x="256" y="31"/>
                  <a:pt x="258" y="31"/>
                </a:cubicBezTo>
                <a:cubicBezTo>
                  <a:pt x="260" y="32"/>
                  <a:pt x="262" y="32"/>
                  <a:pt x="264" y="32"/>
                </a:cubicBezTo>
                <a:close/>
                <a:moveTo>
                  <a:pt x="244" y="34"/>
                </a:moveTo>
                <a:cubicBezTo>
                  <a:pt x="245" y="34"/>
                  <a:pt x="246" y="34"/>
                  <a:pt x="246" y="33"/>
                </a:cubicBezTo>
                <a:cubicBezTo>
                  <a:pt x="246" y="32"/>
                  <a:pt x="246" y="32"/>
                  <a:pt x="246" y="32"/>
                </a:cubicBezTo>
                <a:cubicBezTo>
                  <a:pt x="247" y="32"/>
                  <a:pt x="247" y="32"/>
                  <a:pt x="247" y="32"/>
                </a:cubicBezTo>
                <a:cubicBezTo>
                  <a:pt x="249" y="36"/>
                  <a:pt x="243" y="33"/>
                  <a:pt x="244" y="38"/>
                </a:cubicBezTo>
                <a:cubicBezTo>
                  <a:pt x="244" y="42"/>
                  <a:pt x="238" y="39"/>
                  <a:pt x="237" y="44"/>
                </a:cubicBezTo>
                <a:cubicBezTo>
                  <a:pt x="234" y="41"/>
                  <a:pt x="242" y="38"/>
                  <a:pt x="237" y="37"/>
                </a:cubicBezTo>
                <a:cubicBezTo>
                  <a:pt x="232" y="43"/>
                  <a:pt x="232" y="43"/>
                  <a:pt x="232" y="43"/>
                </a:cubicBezTo>
                <a:cubicBezTo>
                  <a:pt x="233" y="42"/>
                  <a:pt x="232" y="42"/>
                  <a:pt x="232" y="42"/>
                </a:cubicBezTo>
                <a:cubicBezTo>
                  <a:pt x="230" y="42"/>
                  <a:pt x="230" y="45"/>
                  <a:pt x="228" y="44"/>
                </a:cubicBezTo>
                <a:cubicBezTo>
                  <a:pt x="228" y="43"/>
                  <a:pt x="230" y="42"/>
                  <a:pt x="228" y="41"/>
                </a:cubicBezTo>
                <a:cubicBezTo>
                  <a:pt x="226" y="43"/>
                  <a:pt x="226" y="43"/>
                  <a:pt x="226" y="43"/>
                </a:cubicBezTo>
                <a:cubicBezTo>
                  <a:pt x="226" y="42"/>
                  <a:pt x="225" y="42"/>
                  <a:pt x="225" y="41"/>
                </a:cubicBezTo>
                <a:cubicBezTo>
                  <a:pt x="225" y="42"/>
                  <a:pt x="224" y="42"/>
                  <a:pt x="223" y="42"/>
                </a:cubicBezTo>
                <a:cubicBezTo>
                  <a:pt x="223" y="39"/>
                  <a:pt x="225" y="39"/>
                  <a:pt x="227" y="38"/>
                </a:cubicBezTo>
                <a:cubicBezTo>
                  <a:pt x="229" y="39"/>
                  <a:pt x="230" y="35"/>
                  <a:pt x="233" y="36"/>
                </a:cubicBezTo>
                <a:cubicBezTo>
                  <a:pt x="235" y="34"/>
                  <a:pt x="238" y="34"/>
                  <a:pt x="239" y="32"/>
                </a:cubicBezTo>
                <a:cubicBezTo>
                  <a:pt x="241" y="32"/>
                  <a:pt x="244" y="31"/>
                  <a:pt x="244" y="34"/>
                </a:cubicBezTo>
                <a:close/>
                <a:moveTo>
                  <a:pt x="299" y="39"/>
                </a:moveTo>
                <a:cubicBezTo>
                  <a:pt x="297" y="44"/>
                  <a:pt x="297" y="44"/>
                  <a:pt x="297" y="44"/>
                </a:cubicBezTo>
                <a:cubicBezTo>
                  <a:pt x="295" y="44"/>
                  <a:pt x="291" y="44"/>
                  <a:pt x="292" y="41"/>
                </a:cubicBezTo>
                <a:cubicBezTo>
                  <a:pt x="292" y="41"/>
                  <a:pt x="293" y="41"/>
                  <a:pt x="293" y="40"/>
                </a:cubicBezTo>
                <a:cubicBezTo>
                  <a:pt x="292" y="38"/>
                  <a:pt x="294" y="36"/>
                  <a:pt x="295" y="34"/>
                </a:cubicBezTo>
                <a:cubicBezTo>
                  <a:pt x="298" y="34"/>
                  <a:pt x="296" y="38"/>
                  <a:pt x="299" y="39"/>
                </a:cubicBezTo>
                <a:close/>
                <a:moveTo>
                  <a:pt x="271" y="44"/>
                </a:moveTo>
                <a:cubicBezTo>
                  <a:pt x="271" y="44"/>
                  <a:pt x="271" y="44"/>
                  <a:pt x="271" y="44"/>
                </a:cubicBezTo>
                <a:cubicBezTo>
                  <a:pt x="270" y="42"/>
                  <a:pt x="272" y="41"/>
                  <a:pt x="272" y="39"/>
                </a:cubicBezTo>
                <a:cubicBezTo>
                  <a:pt x="272" y="40"/>
                  <a:pt x="273" y="43"/>
                  <a:pt x="271" y="44"/>
                </a:cubicBezTo>
                <a:close/>
                <a:moveTo>
                  <a:pt x="282" y="40"/>
                </a:moveTo>
                <a:cubicBezTo>
                  <a:pt x="282" y="42"/>
                  <a:pt x="282" y="42"/>
                  <a:pt x="282" y="42"/>
                </a:cubicBezTo>
                <a:cubicBezTo>
                  <a:pt x="281" y="43"/>
                  <a:pt x="280" y="41"/>
                  <a:pt x="279" y="40"/>
                </a:cubicBezTo>
                <a:cubicBezTo>
                  <a:pt x="280" y="40"/>
                  <a:pt x="281" y="40"/>
                  <a:pt x="282" y="40"/>
                </a:cubicBezTo>
                <a:close/>
                <a:moveTo>
                  <a:pt x="346" y="43"/>
                </a:moveTo>
                <a:cubicBezTo>
                  <a:pt x="346" y="45"/>
                  <a:pt x="346" y="45"/>
                  <a:pt x="346" y="45"/>
                </a:cubicBezTo>
                <a:cubicBezTo>
                  <a:pt x="346" y="45"/>
                  <a:pt x="345" y="45"/>
                  <a:pt x="344" y="44"/>
                </a:cubicBezTo>
                <a:cubicBezTo>
                  <a:pt x="345" y="43"/>
                  <a:pt x="345" y="43"/>
                  <a:pt x="345" y="43"/>
                </a:cubicBezTo>
                <a:cubicBezTo>
                  <a:pt x="345" y="43"/>
                  <a:pt x="346" y="43"/>
                  <a:pt x="346" y="43"/>
                </a:cubicBezTo>
                <a:close/>
                <a:moveTo>
                  <a:pt x="244" y="44"/>
                </a:moveTo>
                <a:cubicBezTo>
                  <a:pt x="244" y="46"/>
                  <a:pt x="244" y="46"/>
                  <a:pt x="244" y="46"/>
                </a:cubicBezTo>
                <a:cubicBezTo>
                  <a:pt x="247" y="46"/>
                  <a:pt x="247" y="48"/>
                  <a:pt x="247" y="51"/>
                </a:cubicBezTo>
                <a:cubicBezTo>
                  <a:pt x="246" y="51"/>
                  <a:pt x="246" y="51"/>
                  <a:pt x="246" y="51"/>
                </a:cubicBezTo>
                <a:cubicBezTo>
                  <a:pt x="249" y="52"/>
                  <a:pt x="244" y="54"/>
                  <a:pt x="247" y="55"/>
                </a:cubicBezTo>
                <a:cubicBezTo>
                  <a:pt x="249" y="54"/>
                  <a:pt x="251" y="57"/>
                  <a:pt x="252" y="55"/>
                </a:cubicBezTo>
                <a:cubicBezTo>
                  <a:pt x="251" y="52"/>
                  <a:pt x="253" y="52"/>
                  <a:pt x="254" y="50"/>
                </a:cubicBezTo>
                <a:cubicBezTo>
                  <a:pt x="253" y="50"/>
                  <a:pt x="254" y="48"/>
                  <a:pt x="253" y="47"/>
                </a:cubicBezTo>
                <a:cubicBezTo>
                  <a:pt x="255" y="46"/>
                  <a:pt x="256" y="46"/>
                  <a:pt x="257" y="44"/>
                </a:cubicBezTo>
                <a:cubicBezTo>
                  <a:pt x="259" y="46"/>
                  <a:pt x="256" y="48"/>
                  <a:pt x="257" y="50"/>
                </a:cubicBezTo>
                <a:cubicBezTo>
                  <a:pt x="257" y="50"/>
                  <a:pt x="256" y="51"/>
                  <a:pt x="256" y="52"/>
                </a:cubicBezTo>
                <a:cubicBezTo>
                  <a:pt x="256" y="52"/>
                  <a:pt x="256" y="53"/>
                  <a:pt x="257" y="52"/>
                </a:cubicBezTo>
                <a:cubicBezTo>
                  <a:pt x="255" y="54"/>
                  <a:pt x="255" y="54"/>
                  <a:pt x="255" y="54"/>
                </a:cubicBezTo>
                <a:cubicBezTo>
                  <a:pt x="256" y="56"/>
                  <a:pt x="257" y="53"/>
                  <a:pt x="258" y="54"/>
                </a:cubicBezTo>
                <a:cubicBezTo>
                  <a:pt x="258" y="55"/>
                  <a:pt x="258" y="55"/>
                  <a:pt x="257" y="55"/>
                </a:cubicBezTo>
                <a:cubicBezTo>
                  <a:pt x="258" y="56"/>
                  <a:pt x="258" y="56"/>
                  <a:pt x="258" y="56"/>
                </a:cubicBezTo>
                <a:cubicBezTo>
                  <a:pt x="259" y="56"/>
                  <a:pt x="259" y="54"/>
                  <a:pt x="260" y="54"/>
                </a:cubicBezTo>
                <a:cubicBezTo>
                  <a:pt x="261" y="53"/>
                  <a:pt x="261" y="54"/>
                  <a:pt x="262" y="55"/>
                </a:cubicBezTo>
                <a:cubicBezTo>
                  <a:pt x="259" y="58"/>
                  <a:pt x="258" y="64"/>
                  <a:pt x="252" y="62"/>
                </a:cubicBezTo>
                <a:cubicBezTo>
                  <a:pt x="253" y="62"/>
                  <a:pt x="252" y="61"/>
                  <a:pt x="252" y="61"/>
                </a:cubicBezTo>
                <a:cubicBezTo>
                  <a:pt x="251" y="61"/>
                  <a:pt x="251" y="61"/>
                  <a:pt x="251" y="62"/>
                </a:cubicBezTo>
                <a:cubicBezTo>
                  <a:pt x="249" y="59"/>
                  <a:pt x="247" y="62"/>
                  <a:pt x="244" y="61"/>
                </a:cubicBezTo>
                <a:cubicBezTo>
                  <a:pt x="243" y="64"/>
                  <a:pt x="239" y="62"/>
                  <a:pt x="236" y="63"/>
                </a:cubicBezTo>
                <a:cubicBezTo>
                  <a:pt x="236" y="62"/>
                  <a:pt x="234" y="61"/>
                  <a:pt x="235" y="60"/>
                </a:cubicBezTo>
                <a:cubicBezTo>
                  <a:pt x="238" y="59"/>
                  <a:pt x="242" y="60"/>
                  <a:pt x="245" y="58"/>
                </a:cubicBezTo>
                <a:cubicBezTo>
                  <a:pt x="243" y="58"/>
                  <a:pt x="241" y="56"/>
                  <a:pt x="239" y="57"/>
                </a:cubicBezTo>
                <a:cubicBezTo>
                  <a:pt x="239" y="56"/>
                  <a:pt x="239" y="56"/>
                  <a:pt x="238" y="55"/>
                </a:cubicBezTo>
                <a:cubicBezTo>
                  <a:pt x="237" y="56"/>
                  <a:pt x="236" y="57"/>
                  <a:pt x="235" y="57"/>
                </a:cubicBezTo>
                <a:cubicBezTo>
                  <a:pt x="234" y="56"/>
                  <a:pt x="234" y="56"/>
                  <a:pt x="234" y="56"/>
                </a:cubicBezTo>
                <a:cubicBezTo>
                  <a:pt x="233" y="56"/>
                  <a:pt x="233" y="56"/>
                  <a:pt x="233" y="56"/>
                </a:cubicBezTo>
                <a:cubicBezTo>
                  <a:pt x="233" y="54"/>
                  <a:pt x="230" y="55"/>
                  <a:pt x="231" y="52"/>
                </a:cubicBezTo>
                <a:cubicBezTo>
                  <a:pt x="233" y="50"/>
                  <a:pt x="236" y="54"/>
                  <a:pt x="237" y="51"/>
                </a:cubicBezTo>
                <a:cubicBezTo>
                  <a:pt x="237" y="50"/>
                  <a:pt x="235" y="50"/>
                  <a:pt x="234" y="50"/>
                </a:cubicBezTo>
                <a:cubicBezTo>
                  <a:pt x="234" y="49"/>
                  <a:pt x="235" y="49"/>
                  <a:pt x="235" y="48"/>
                </a:cubicBezTo>
                <a:cubicBezTo>
                  <a:pt x="237" y="48"/>
                  <a:pt x="238" y="49"/>
                  <a:pt x="239" y="48"/>
                </a:cubicBezTo>
                <a:cubicBezTo>
                  <a:pt x="237" y="47"/>
                  <a:pt x="237" y="47"/>
                  <a:pt x="237" y="47"/>
                </a:cubicBezTo>
                <a:cubicBezTo>
                  <a:pt x="237" y="45"/>
                  <a:pt x="239" y="44"/>
                  <a:pt x="240" y="46"/>
                </a:cubicBezTo>
                <a:cubicBezTo>
                  <a:pt x="240" y="43"/>
                  <a:pt x="243" y="44"/>
                  <a:pt x="244" y="44"/>
                </a:cubicBezTo>
                <a:close/>
                <a:moveTo>
                  <a:pt x="235" y="45"/>
                </a:moveTo>
                <a:cubicBezTo>
                  <a:pt x="233" y="46"/>
                  <a:pt x="231" y="50"/>
                  <a:pt x="228" y="48"/>
                </a:cubicBezTo>
                <a:cubicBezTo>
                  <a:pt x="230" y="46"/>
                  <a:pt x="232" y="46"/>
                  <a:pt x="235" y="45"/>
                </a:cubicBezTo>
                <a:close/>
                <a:moveTo>
                  <a:pt x="299" y="49"/>
                </a:moveTo>
                <a:cubicBezTo>
                  <a:pt x="297" y="52"/>
                  <a:pt x="294" y="48"/>
                  <a:pt x="292" y="48"/>
                </a:cubicBezTo>
                <a:cubicBezTo>
                  <a:pt x="293" y="44"/>
                  <a:pt x="297" y="47"/>
                  <a:pt x="299" y="49"/>
                </a:cubicBezTo>
                <a:close/>
                <a:moveTo>
                  <a:pt x="269" y="51"/>
                </a:moveTo>
                <a:cubicBezTo>
                  <a:pt x="269" y="52"/>
                  <a:pt x="269" y="52"/>
                  <a:pt x="269" y="52"/>
                </a:cubicBezTo>
                <a:cubicBezTo>
                  <a:pt x="268" y="52"/>
                  <a:pt x="268" y="51"/>
                  <a:pt x="268" y="50"/>
                </a:cubicBezTo>
                <a:cubicBezTo>
                  <a:pt x="269" y="49"/>
                  <a:pt x="269" y="51"/>
                  <a:pt x="269" y="51"/>
                </a:cubicBezTo>
                <a:close/>
                <a:moveTo>
                  <a:pt x="277" y="51"/>
                </a:moveTo>
                <a:cubicBezTo>
                  <a:pt x="276" y="51"/>
                  <a:pt x="276" y="52"/>
                  <a:pt x="275" y="51"/>
                </a:cubicBezTo>
                <a:cubicBezTo>
                  <a:pt x="275" y="50"/>
                  <a:pt x="276" y="51"/>
                  <a:pt x="277" y="51"/>
                </a:cubicBezTo>
                <a:close/>
                <a:moveTo>
                  <a:pt x="304" y="51"/>
                </a:moveTo>
                <a:cubicBezTo>
                  <a:pt x="304" y="52"/>
                  <a:pt x="304" y="52"/>
                  <a:pt x="304" y="52"/>
                </a:cubicBezTo>
                <a:cubicBezTo>
                  <a:pt x="304" y="53"/>
                  <a:pt x="304" y="53"/>
                  <a:pt x="304" y="54"/>
                </a:cubicBezTo>
                <a:cubicBezTo>
                  <a:pt x="302" y="54"/>
                  <a:pt x="302" y="54"/>
                  <a:pt x="302" y="54"/>
                </a:cubicBezTo>
                <a:cubicBezTo>
                  <a:pt x="302" y="52"/>
                  <a:pt x="302" y="51"/>
                  <a:pt x="304" y="51"/>
                </a:cubicBezTo>
                <a:close/>
                <a:moveTo>
                  <a:pt x="280" y="55"/>
                </a:moveTo>
                <a:cubicBezTo>
                  <a:pt x="280" y="54"/>
                  <a:pt x="281" y="53"/>
                  <a:pt x="282" y="54"/>
                </a:cubicBezTo>
                <a:cubicBezTo>
                  <a:pt x="283" y="57"/>
                  <a:pt x="280" y="60"/>
                  <a:pt x="278" y="62"/>
                </a:cubicBezTo>
                <a:cubicBezTo>
                  <a:pt x="279" y="63"/>
                  <a:pt x="279" y="63"/>
                  <a:pt x="279" y="63"/>
                </a:cubicBezTo>
                <a:cubicBezTo>
                  <a:pt x="278" y="64"/>
                  <a:pt x="276" y="63"/>
                  <a:pt x="276" y="64"/>
                </a:cubicBezTo>
                <a:cubicBezTo>
                  <a:pt x="276" y="66"/>
                  <a:pt x="275" y="66"/>
                  <a:pt x="274" y="67"/>
                </a:cubicBezTo>
                <a:cubicBezTo>
                  <a:pt x="273" y="66"/>
                  <a:pt x="271" y="66"/>
                  <a:pt x="269" y="66"/>
                </a:cubicBezTo>
                <a:cubicBezTo>
                  <a:pt x="270" y="65"/>
                  <a:pt x="271" y="64"/>
                  <a:pt x="270" y="63"/>
                </a:cubicBezTo>
                <a:cubicBezTo>
                  <a:pt x="275" y="62"/>
                  <a:pt x="275" y="62"/>
                  <a:pt x="275" y="62"/>
                </a:cubicBezTo>
                <a:cubicBezTo>
                  <a:pt x="273" y="60"/>
                  <a:pt x="270" y="60"/>
                  <a:pt x="268" y="60"/>
                </a:cubicBezTo>
                <a:cubicBezTo>
                  <a:pt x="269" y="58"/>
                  <a:pt x="269" y="58"/>
                  <a:pt x="269" y="58"/>
                </a:cubicBezTo>
                <a:cubicBezTo>
                  <a:pt x="269" y="57"/>
                  <a:pt x="268" y="58"/>
                  <a:pt x="268" y="58"/>
                </a:cubicBezTo>
                <a:cubicBezTo>
                  <a:pt x="267" y="58"/>
                  <a:pt x="267" y="58"/>
                  <a:pt x="267" y="58"/>
                </a:cubicBezTo>
                <a:cubicBezTo>
                  <a:pt x="269" y="56"/>
                  <a:pt x="269" y="56"/>
                  <a:pt x="269" y="56"/>
                </a:cubicBezTo>
                <a:cubicBezTo>
                  <a:pt x="267" y="54"/>
                  <a:pt x="267" y="54"/>
                  <a:pt x="267" y="54"/>
                </a:cubicBezTo>
                <a:cubicBezTo>
                  <a:pt x="267" y="53"/>
                  <a:pt x="269" y="54"/>
                  <a:pt x="269" y="54"/>
                </a:cubicBezTo>
                <a:cubicBezTo>
                  <a:pt x="271" y="55"/>
                  <a:pt x="267" y="57"/>
                  <a:pt x="270" y="59"/>
                </a:cubicBezTo>
                <a:cubicBezTo>
                  <a:pt x="271" y="57"/>
                  <a:pt x="273" y="56"/>
                  <a:pt x="272" y="54"/>
                </a:cubicBezTo>
                <a:cubicBezTo>
                  <a:pt x="274" y="55"/>
                  <a:pt x="274" y="57"/>
                  <a:pt x="275" y="59"/>
                </a:cubicBezTo>
                <a:cubicBezTo>
                  <a:pt x="277" y="57"/>
                  <a:pt x="273" y="52"/>
                  <a:pt x="278" y="52"/>
                </a:cubicBezTo>
                <a:cubicBezTo>
                  <a:pt x="280" y="55"/>
                  <a:pt x="280" y="55"/>
                  <a:pt x="280" y="55"/>
                </a:cubicBezTo>
                <a:close/>
                <a:moveTo>
                  <a:pt x="293" y="54"/>
                </a:moveTo>
                <a:cubicBezTo>
                  <a:pt x="294" y="55"/>
                  <a:pt x="293" y="59"/>
                  <a:pt x="296" y="58"/>
                </a:cubicBezTo>
                <a:cubicBezTo>
                  <a:pt x="297" y="57"/>
                  <a:pt x="298" y="57"/>
                  <a:pt x="299" y="59"/>
                </a:cubicBezTo>
                <a:cubicBezTo>
                  <a:pt x="297" y="60"/>
                  <a:pt x="297" y="60"/>
                  <a:pt x="297" y="60"/>
                </a:cubicBezTo>
                <a:cubicBezTo>
                  <a:pt x="300" y="63"/>
                  <a:pt x="300" y="63"/>
                  <a:pt x="300" y="63"/>
                </a:cubicBezTo>
                <a:cubicBezTo>
                  <a:pt x="299" y="63"/>
                  <a:pt x="298" y="62"/>
                  <a:pt x="296" y="62"/>
                </a:cubicBezTo>
                <a:cubicBezTo>
                  <a:pt x="296" y="62"/>
                  <a:pt x="296" y="62"/>
                  <a:pt x="296" y="63"/>
                </a:cubicBezTo>
                <a:cubicBezTo>
                  <a:pt x="296" y="63"/>
                  <a:pt x="296" y="63"/>
                  <a:pt x="296" y="63"/>
                </a:cubicBezTo>
                <a:cubicBezTo>
                  <a:pt x="296" y="63"/>
                  <a:pt x="295" y="63"/>
                  <a:pt x="295" y="64"/>
                </a:cubicBezTo>
                <a:cubicBezTo>
                  <a:pt x="294" y="64"/>
                  <a:pt x="295" y="65"/>
                  <a:pt x="296" y="65"/>
                </a:cubicBezTo>
                <a:cubicBezTo>
                  <a:pt x="297" y="65"/>
                  <a:pt x="297" y="65"/>
                  <a:pt x="297" y="65"/>
                </a:cubicBezTo>
                <a:cubicBezTo>
                  <a:pt x="298" y="66"/>
                  <a:pt x="297" y="68"/>
                  <a:pt x="298" y="69"/>
                </a:cubicBezTo>
                <a:cubicBezTo>
                  <a:pt x="299" y="68"/>
                  <a:pt x="299" y="68"/>
                  <a:pt x="299" y="68"/>
                </a:cubicBezTo>
                <a:cubicBezTo>
                  <a:pt x="300" y="70"/>
                  <a:pt x="303" y="69"/>
                  <a:pt x="304" y="71"/>
                </a:cubicBezTo>
                <a:cubicBezTo>
                  <a:pt x="305" y="70"/>
                  <a:pt x="305" y="70"/>
                  <a:pt x="305" y="70"/>
                </a:cubicBezTo>
                <a:cubicBezTo>
                  <a:pt x="307" y="71"/>
                  <a:pt x="309" y="70"/>
                  <a:pt x="311" y="70"/>
                </a:cubicBezTo>
                <a:cubicBezTo>
                  <a:pt x="312" y="72"/>
                  <a:pt x="314" y="70"/>
                  <a:pt x="316" y="71"/>
                </a:cubicBezTo>
                <a:cubicBezTo>
                  <a:pt x="316" y="73"/>
                  <a:pt x="319" y="73"/>
                  <a:pt x="319" y="76"/>
                </a:cubicBezTo>
                <a:cubicBezTo>
                  <a:pt x="318" y="77"/>
                  <a:pt x="317" y="76"/>
                  <a:pt x="316" y="78"/>
                </a:cubicBezTo>
                <a:cubicBezTo>
                  <a:pt x="317" y="78"/>
                  <a:pt x="317" y="78"/>
                  <a:pt x="317" y="78"/>
                </a:cubicBezTo>
                <a:cubicBezTo>
                  <a:pt x="318" y="79"/>
                  <a:pt x="317" y="79"/>
                  <a:pt x="317" y="79"/>
                </a:cubicBezTo>
                <a:cubicBezTo>
                  <a:pt x="316" y="79"/>
                  <a:pt x="316" y="79"/>
                  <a:pt x="316" y="79"/>
                </a:cubicBezTo>
                <a:cubicBezTo>
                  <a:pt x="315" y="80"/>
                  <a:pt x="314" y="82"/>
                  <a:pt x="312" y="80"/>
                </a:cubicBezTo>
                <a:cubicBezTo>
                  <a:pt x="311" y="81"/>
                  <a:pt x="310" y="81"/>
                  <a:pt x="309" y="80"/>
                </a:cubicBezTo>
                <a:cubicBezTo>
                  <a:pt x="308" y="80"/>
                  <a:pt x="308" y="80"/>
                  <a:pt x="308" y="80"/>
                </a:cubicBezTo>
                <a:cubicBezTo>
                  <a:pt x="309" y="79"/>
                  <a:pt x="309" y="78"/>
                  <a:pt x="309" y="78"/>
                </a:cubicBezTo>
                <a:cubicBezTo>
                  <a:pt x="308" y="77"/>
                  <a:pt x="308" y="77"/>
                  <a:pt x="308" y="77"/>
                </a:cubicBezTo>
                <a:cubicBezTo>
                  <a:pt x="307" y="78"/>
                  <a:pt x="308" y="79"/>
                  <a:pt x="307" y="80"/>
                </a:cubicBezTo>
                <a:cubicBezTo>
                  <a:pt x="304" y="79"/>
                  <a:pt x="301" y="78"/>
                  <a:pt x="299" y="79"/>
                </a:cubicBezTo>
                <a:cubicBezTo>
                  <a:pt x="297" y="78"/>
                  <a:pt x="297" y="78"/>
                  <a:pt x="297" y="78"/>
                </a:cubicBezTo>
                <a:cubicBezTo>
                  <a:pt x="297" y="78"/>
                  <a:pt x="297" y="78"/>
                  <a:pt x="297" y="78"/>
                </a:cubicBezTo>
                <a:cubicBezTo>
                  <a:pt x="297" y="77"/>
                  <a:pt x="296" y="78"/>
                  <a:pt x="295" y="78"/>
                </a:cubicBezTo>
                <a:cubicBezTo>
                  <a:pt x="295" y="76"/>
                  <a:pt x="296" y="76"/>
                  <a:pt x="296" y="75"/>
                </a:cubicBezTo>
                <a:cubicBezTo>
                  <a:pt x="294" y="74"/>
                  <a:pt x="290" y="77"/>
                  <a:pt x="290" y="74"/>
                </a:cubicBezTo>
                <a:cubicBezTo>
                  <a:pt x="289" y="74"/>
                  <a:pt x="289" y="74"/>
                  <a:pt x="289" y="74"/>
                </a:cubicBezTo>
                <a:cubicBezTo>
                  <a:pt x="288" y="72"/>
                  <a:pt x="290" y="70"/>
                  <a:pt x="290" y="68"/>
                </a:cubicBezTo>
                <a:cubicBezTo>
                  <a:pt x="294" y="67"/>
                  <a:pt x="293" y="63"/>
                  <a:pt x="293" y="60"/>
                </a:cubicBezTo>
                <a:cubicBezTo>
                  <a:pt x="293" y="60"/>
                  <a:pt x="292" y="59"/>
                  <a:pt x="292" y="59"/>
                </a:cubicBezTo>
                <a:cubicBezTo>
                  <a:pt x="291" y="60"/>
                  <a:pt x="291" y="60"/>
                  <a:pt x="291" y="60"/>
                </a:cubicBezTo>
                <a:cubicBezTo>
                  <a:pt x="290" y="59"/>
                  <a:pt x="289" y="58"/>
                  <a:pt x="288" y="58"/>
                </a:cubicBezTo>
                <a:cubicBezTo>
                  <a:pt x="289" y="57"/>
                  <a:pt x="287" y="56"/>
                  <a:pt x="288" y="55"/>
                </a:cubicBezTo>
                <a:cubicBezTo>
                  <a:pt x="286" y="54"/>
                  <a:pt x="287" y="53"/>
                  <a:pt x="288" y="52"/>
                </a:cubicBezTo>
                <a:cubicBezTo>
                  <a:pt x="290" y="51"/>
                  <a:pt x="292" y="52"/>
                  <a:pt x="293" y="54"/>
                </a:cubicBezTo>
                <a:close/>
                <a:moveTo>
                  <a:pt x="324" y="56"/>
                </a:moveTo>
                <a:cubicBezTo>
                  <a:pt x="322" y="57"/>
                  <a:pt x="324" y="58"/>
                  <a:pt x="325" y="60"/>
                </a:cubicBezTo>
                <a:cubicBezTo>
                  <a:pt x="323" y="58"/>
                  <a:pt x="323" y="58"/>
                  <a:pt x="323" y="58"/>
                </a:cubicBezTo>
                <a:cubicBezTo>
                  <a:pt x="322" y="59"/>
                  <a:pt x="322" y="59"/>
                  <a:pt x="322" y="59"/>
                </a:cubicBezTo>
                <a:cubicBezTo>
                  <a:pt x="321" y="59"/>
                  <a:pt x="321" y="59"/>
                  <a:pt x="321" y="59"/>
                </a:cubicBezTo>
                <a:cubicBezTo>
                  <a:pt x="324" y="59"/>
                  <a:pt x="322" y="56"/>
                  <a:pt x="324" y="56"/>
                </a:cubicBezTo>
                <a:close/>
                <a:moveTo>
                  <a:pt x="224" y="61"/>
                </a:moveTo>
                <a:cubicBezTo>
                  <a:pt x="224" y="62"/>
                  <a:pt x="225" y="63"/>
                  <a:pt x="226" y="64"/>
                </a:cubicBezTo>
                <a:cubicBezTo>
                  <a:pt x="225" y="65"/>
                  <a:pt x="227" y="70"/>
                  <a:pt x="224" y="70"/>
                </a:cubicBezTo>
                <a:cubicBezTo>
                  <a:pt x="219" y="72"/>
                  <a:pt x="213" y="70"/>
                  <a:pt x="210" y="76"/>
                </a:cubicBezTo>
                <a:cubicBezTo>
                  <a:pt x="209" y="76"/>
                  <a:pt x="208" y="76"/>
                  <a:pt x="208" y="75"/>
                </a:cubicBezTo>
                <a:cubicBezTo>
                  <a:pt x="205" y="76"/>
                  <a:pt x="205" y="82"/>
                  <a:pt x="201" y="81"/>
                </a:cubicBezTo>
                <a:cubicBezTo>
                  <a:pt x="202" y="80"/>
                  <a:pt x="202" y="80"/>
                  <a:pt x="202" y="80"/>
                </a:cubicBezTo>
                <a:cubicBezTo>
                  <a:pt x="200" y="80"/>
                  <a:pt x="198" y="81"/>
                  <a:pt x="196" y="82"/>
                </a:cubicBezTo>
                <a:cubicBezTo>
                  <a:pt x="196" y="81"/>
                  <a:pt x="195" y="80"/>
                  <a:pt x="196" y="79"/>
                </a:cubicBezTo>
                <a:cubicBezTo>
                  <a:pt x="196" y="79"/>
                  <a:pt x="196" y="79"/>
                  <a:pt x="196" y="79"/>
                </a:cubicBezTo>
                <a:cubicBezTo>
                  <a:pt x="197" y="77"/>
                  <a:pt x="195" y="76"/>
                  <a:pt x="195" y="74"/>
                </a:cubicBezTo>
                <a:cubicBezTo>
                  <a:pt x="194" y="74"/>
                  <a:pt x="194" y="74"/>
                  <a:pt x="194" y="74"/>
                </a:cubicBezTo>
                <a:cubicBezTo>
                  <a:pt x="196" y="72"/>
                  <a:pt x="199" y="71"/>
                  <a:pt x="200" y="68"/>
                </a:cubicBezTo>
                <a:cubicBezTo>
                  <a:pt x="201" y="69"/>
                  <a:pt x="201" y="69"/>
                  <a:pt x="201" y="69"/>
                </a:cubicBezTo>
                <a:cubicBezTo>
                  <a:pt x="202" y="68"/>
                  <a:pt x="202" y="67"/>
                  <a:pt x="202" y="66"/>
                </a:cubicBezTo>
                <a:cubicBezTo>
                  <a:pt x="210" y="65"/>
                  <a:pt x="205" y="53"/>
                  <a:pt x="215" y="57"/>
                </a:cubicBezTo>
                <a:cubicBezTo>
                  <a:pt x="218" y="58"/>
                  <a:pt x="220" y="63"/>
                  <a:pt x="224" y="61"/>
                </a:cubicBezTo>
                <a:close/>
                <a:moveTo>
                  <a:pt x="300" y="60"/>
                </a:moveTo>
                <a:cubicBezTo>
                  <a:pt x="300" y="60"/>
                  <a:pt x="301" y="59"/>
                  <a:pt x="300" y="58"/>
                </a:cubicBezTo>
                <a:cubicBezTo>
                  <a:pt x="300" y="58"/>
                  <a:pt x="300" y="58"/>
                  <a:pt x="300" y="58"/>
                </a:cubicBezTo>
                <a:cubicBezTo>
                  <a:pt x="301" y="58"/>
                  <a:pt x="301" y="60"/>
                  <a:pt x="300" y="60"/>
                </a:cubicBezTo>
                <a:close/>
                <a:moveTo>
                  <a:pt x="262" y="60"/>
                </a:moveTo>
                <a:cubicBezTo>
                  <a:pt x="262" y="61"/>
                  <a:pt x="263" y="62"/>
                  <a:pt x="261" y="63"/>
                </a:cubicBezTo>
                <a:cubicBezTo>
                  <a:pt x="261" y="63"/>
                  <a:pt x="261" y="62"/>
                  <a:pt x="260" y="62"/>
                </a:cubicBezTo>
                <a:cubicBezTo>
                  <a:pt x="260" y="61"/>
                  <a:pt x="261" y="60"/>
                  <a:pt x="262" y="60"/>
                </a:cubicBezTo>
                <a:close/>
                <a:moveTo>
                  <a:pt x="285" y="67"/>
                </a:moveTo>
                <a:cubicBezTo>
                  <a:pt x="285" y="69"/>
                  <a:pt x="284" y="71"/>
                  <a:pt x="283" y="73"/>
                </a:cubicBezTo>
                <a:cubicBezTo>
                  <a:pt x="282" y="71"/>
                  <a:pt x="279" y="71"/>
                  <a:pt x="279" y="68"/>
                </a:cubicBezTo>
                <a:cubicBezTo>
                  <a:pt x="281" y="67"/>
                  <a:pt x="284" y="62"/>
                  <a:pt x="285" y="67"/>
                </a:cubicBezTo>
                <a:close/>
                <a:moveTo>
                  <a:pt x="227" y="71"/>
                </a:moveTo>
                <a:cubicBezTo>
                  <a:pt x="227" y="73"/>
                  <a:pt x="225" y="76"/>
                  <a:pt x="223" y="76"/>
                </a:cubicBezTo>
                <a:cubicBezTo>
                  <a:pt x="226" y="78"/>
                  <a:pt x="226" y="75"/>
                  <a:pt x="228" y="75"/>
                </a:cubicBezTo>
                <a:cubicBezTo>
                  <a:pt x="232" y="78"/>
                  <a:pt x="232" y="78"/>
                  <a:pt x="232" y="78"/>
                </a:cubicBezTo>
                <a:cubicBezTo>
                  <a:pt x="231" y="81"/>
                  <a:pt x="228" y="78"/>
                  <a:pt x="228" y="80"/>
                </a:cubicBezTo>
                <a:cubicBezTo>
                  <a:pt x="230" y="82"/>
                  <a:pt x="232" y="80"/>
                  <a:pt x="234" y="82"/>
                </a:cubicBezTo>
                <a:cubicBezTo>
                  <a:pt x="234" y="80"/>
                  <a:pt x="236" y="79"/>
                  <a:pt x="235" y="77"/>
                </a:cubicBezTo>
                <a:cubicBezTo>
                  <a:pt x="237" y="78"/>
                  <a:pt x="236" y="80"/>
                  <a:pt x="237" y="80"/>
                </a:cubicBezTo>
                <a:cubicBezTo>
                  <a:pt x="237" y="81"/>
                  <a:pt x="236" y="81"/>
                  <a:pt x="236" y="82"/>
                </a:cubicBezTo>
                <a:cubicBezTo>
                  <a:pt x="237" y="82"/>
                  <a:pt x="237" y="82"/>
                  <a:pt x="237" y="82"/>
                </a:cubicBezTo>
                <a:cubicBezTo>
                  <a:pt x="236" y="85"/>
                  <a:pt x="234" y="86"/>
                  <a:pt x="235" y="90"/>
                </a:cubicBezTo>
                <a:cubicBezTo>
                  <a:pt x="235" y="91"/>
                  <a:pt x="236" y="89"/>
                  <a:pt x="237" y="90"/>
                </a:cubicBezTo>
                <a:cubicBezTo>
                  <a:pt x="237" y="85"/>
                  <a:pt x="240" y="82"/>
                  <a:pt x="241" y="78"/>
                </a:cubicBezTo>
                <a:cubicBezTo>
                  <a:pt x="241" y="77"/>
                  <a:pt x="242" y="77"/>
                  <a:pt x="242" y="76"/>
                </a:cubicBezTo>
                <a:cubicBezTo>
                  <a:pt x="243" y="75"/>
                  <a:pt x="244" y="76"/>
                  <a:pt x="244" y="77"/>
                </a:cubicBezTo>
                <a:cubicBezTo>
                  <a:pt x="245" y="76"/>
                  <a:pt x="245" y="76"/>
                  <a:pt x="245" y="76"/>
                </a:cubicBezTo>
                <a:cubicBezTo>
                  <a:pt x="249" y="82"/>
                  <a:pt x="242" y="87"/>
                  <a:pt x="243" y="92"/>
                </a:cubicBezTo>
                <a:cubicBezTo>
                  <a:pt x="240" y="94"/>
                  <a:pt x="243" y="97"/>
                  <a:pt x="243" y="99"/>
                </a:cubicBezTo>
                <a:cubicBezTo>
                  <a:pt x="243" y="99"/>
                  <a:pt x="244" y="99"/>
                  <a:pt x="244" y="99"/>
                </a:cubicBezTo>
                <a:cubicBezTo>
                  <a:pt x="243" y="103"/>
                  <a:pt x="249" y="105"/>
                  <a:pt x="245" y="108"/>
                </a:cubicBezTo>
                <a:cubicBezTo>
                  <a:pt x="244" y="107"/>
                  <a:pt x="244" y="105"/>
                  <a:pt x="242" y="105"/>
                </a:cubicBezTo>
                <a:cubicBezTo>
                  <a:pt x="240" y="107"/>
                  <a:pt x="240" y="107"/>
                  <a:pt x="240" y="107"/>
                </a:cubicBezTo>
                <a:cubicBezTo>
                  <a:pt x="239" y="106"/>
                  <a:pt x="239" y="106"/>
                  <a:pt x="239" y="106"/>
                </a:cubicBezTo>
                <a:cubicBezTo>
                  <a:pt x="238" y="106"/>
                  <a:pt x="239" y="108"/>
                  <a:pt x="239" y="108"/>
                </a:cubicBezTo>
                <a:cubicBezTo>
                  <a:pt x="239" y="109"/>
                  <a:pt x="241" y="109"/>
                  <a:pt x="241" y="108"/>
                </a:cubicBezTo>
                <a:cubicBezTo>
                  <a:pt x="242" y="109"/>
                  <a:pt x="241" y="109"/>
                  <a:pt x="241" y="109"/>
                </a:cubicBezTo>
                <a:cubicBezTo>
                  <a:pt x="242" y="110"/>
                  <a:pt x="241" y="111"/>
                  <a:pt x="241" y="112"/>
                </a:cubicBezTo>
                <a:cubicBezTo>
                  <a:pt x="238" y="113"/>
                  <a:pt x="236" y="112"/>
                  <a:pt x="233" y="111"/>
                </a:cubicBezTo>
                <a:cubicBezTo>
                  <a:pt x="233" y="111"/>
                  <a:pt x="233" y="111"/>
                  <a:pt x="233" y="111"/>
                </a:cubicBezTo>
                <a:cubicBezTo>
                  <a:pt x="233" y="111"/>
                  <a:pt x="232" y="110"/>
                  <a:pt x="232" y="111"/>
                </a:cubicBezTo>
                <a:cubicBezTo>
                  <a:pt x="232" y="110"/>
                  <a:pt x="233" y="110"/>
                  <a:pt x="232" y="109"/>
                </a:cubicBezTo>
                <a:cubicBezTo>
                  <a:pt x="230" y="108"/>
                  <a:pt x="230" y="108"/>
                  <a:pt x="230" y="108"/>
                </a:cubicBezTo>
                <a:cubicBezTo>
                  <a:pt x="231" y="107"/>
                  <a:pt x="231" y="107"/>
                  <a:pt x="231" y="106"/>
                </a:cubicBezTo>
                <a:cubicBezTo>
                  <a:pt x="229" y="105"/>
                  <a:pt x="227" y="108"/>
                  <a:pt x="226" y="108"/>
                </a:cubicBezTo>
                <a:cubicBezTo>
                  <a:pt x="223" y="108"/>
                  <a:pt x="221" y="109"/>
                  <a:pt x="219" y="110"/>
                </a:cubicBezTo>
                <a:cubicBezTo>
                  <a:pt x="216" y="109"/>
                  <a:pt x="213" y="110"/>
                  <a:pt x="210" y="109"/>
                </a:cubicBezTo>
                <a:cubicBezTo>
                  <a:pt x="207" y="106"/>
                  <a:pt x="215" y="104"/>
                  <a:pt x="210" y="102"/>
                </a:cubicBezTo>
                <a:cubicBezTo>
                  <a:pt x="208" y="102"/>
                  <a:pt x="206" y="102"/>
                  <a:pt x="205" y="100"/>
                </a:cubicBezTo>
                <a:cubicBezTo>
                  <a:pt x="204" y="98"/>
                  <a:pt x="205" y="97"/>
                  <a:pt x="206" y="95"/>
                </a:cubicBezTo>
                <a:cubicBezTo>
                  <a:pt x="211" y="93"/>
                  <a:pt x="216" y="98"/>
                  <a:pt x="222" y="97"/>
                </a:cubicBezTo>
                <a:cubicBezTo>
                  <a:pt x="219" y="90"/>
                  <a:pt x="211" y="92"/>
                  <a:pt x="207" y="90"/>
                </a:cubicBezTo>
                <a:cubicBezTo>
                  <a:pt x="206" y="88"/>
                  <a:pt x="207" y="85"/>
                  <a:pt x="209" y="86"/>
                </a:cubicBezTo>
                <a:cubicBezTo>
                  <a:pt x="211" y="86"/>
                  <a:pt x="214" y="86"/>
                  <a:pt x="216" y="86"/>
                </a:cubicBezTo>
                <a:cubicBezTo>
                  <a:pt x="216" y="85"/>
                  <a:pt x="217" y="85"/>
                  <a:pt x="216" y="84"/>
                </a:cubicBezTo>
                <a:cubicBezTo>
                  <a:pt x="214" y="83"/>
                  <a:pt x="212" y="85"/>
                  <a:pt x="209" y="83"/>
                </a:cubicBezTo>
                <a:cubicBezTo>
                  <a:pt x="209" y="83"/>
                  <a:pt x="209" y="83"/>
                  <a:pt x="209" y="83"/>
                </a:cubicBezTo>
                <a:cubicBezTo>
                  <a:pt x="210" y="83"/>
                  <a:pt x="210" y="83"/>
                  <a:pt x="210" y="83"/>
                </a:cubicBezTo>
                <a:cubicBezTo>
                  <a:pt x="211" y="82"/>
                  <a:pt x="211" y="82"/>
                  <a:pt x="211" y="82"/>
                </a:cubicBezTo>
                <a:cubicBezTo>
                  <a:pt x="208" y="81"/>
                  <a:pt x="208" y="81"/>
                  <a:pt x="208" y="81"/>
                </a:cubicBezTo>
                <a:cubicBezTo>
                  <a:pt x="212" y="78"/>
                  <a:pt x="214" y="74"/>
                  <a:pt x="220" y="72"/>
                </a:cubicBezTo>
                <a:cubicBezTo>
                  <a:pt x="222" y="72"/>
                  <a:pt x="224" y="71"/>
                  <a:pt x="227" y="71"/>
                </a:cubicBezTo>
                <a:close/>
                <a:moveTo>
                  <a:pt x="252" y="75"/>
                </a:moveTo>
                <a:cubicBezTo>
                  <a:pt x="253" y="78"/>
                  <a:pt x="250" y="78"/>
                  <a:pt x="248" y="80"/>
                </a:cubicBezTo>
                <a:cubicBezTo>
                  <a:pt x="246" y="79"/>
                  <a:pt x="249" y="76"/>
                  <a:pt x="246" y="75"/>
                </a:cubicBezTo>
                <a:cubicBezTo>
                  <a:pt x="247" y="72"/>
                  <a:pt x="250" y="73"/>
                  <a:pt x="252" y="74"/>
                </a:cubicBezTo>
                <a:cubicBezTo>
                  <a:pt x="252" y="75"/>
                  <a:pt x="252" y="75"/>
                  <a:pt x="252" y="75"/>
                </a:cubicBezTo>
                <a:close/>
                <a:moveTo>
                  <a:pt x="271" y="75"/>
                </a:moveTo>
                <a:cubicBezTo>
                  <a:pt x="271" y="76"/>
                  <a:pt x="269" y="77"/>
                  <a:pt x="268" y="76"/>
                </a:cubicBezTo>
                <a:cubicBezTo>
                  <a:pt x="267" y="76"/>
                  <a:pt x="267" y="76"/>
                  <a:pt x="267" y="76"/>
                </a:cubicBezTo>
                <a:cubicBezTo>
                  <a:pt x="268" y="75"/>
                  <a:pt x="268" y="75"/>
                  <a:pt x="268" y="75"/>
                </a:cubicBezTo>
                <a:cubicBezTo>
                  <a:pt x="269" y="77"/>
                  <a:pt x="270" y="74"/>
                  <a:pt x="271" y="75"/>
                </a:cubicBezTo>
                <a:close/>
                <a:moveTo>
                  <a:pt x="267" y="78"/>
                </a:moveTo>
                <a:cubicBezTo>
                  <a:pt x="268" y="78"/>
                  <a:pt x="270" y="77"/>
                  <a:pt x="271" y="78"/>
                </a:cubicBezTo>
                <a:cubicBezTo>
                  <a:pt x="271" y="79"/>
                  <a:pt x="271" y="79"/>
                  <a:pt x="271" y="79"/>
                </a:cubicBezTo>
                <a:cubicBezTo>
                  <a:pt x="271" y="79"/>
                  <a:pt x="270" y="79"/>
                  <a:pt x="269" y="80"/>
                </a:cubicBezTo>
                <a:cubicBezTo>
                  <a:pt x="270" y="82"/>
                  <a:pt x="266" y="82"/>
                  <a:pt x="265" y="84"/>
                </a:cubicBezTo>
                <a:cubicBezTo>
                  <a:pt x="268" y="85"/>
                  <a:pt x="268" y="85"/>
                  <a:pt x="268" y="85"/>
                </a:cubicBezTo>
                <a:cubicBezTo>
                  <a:pt x="269" y="86"/>
                  <a:pt x="266" y="87"/>
                  <a:pt x="268" y="88"/>
                </a:cubicBezTo>
                <a:cubicBezTo>
                  <a:pt x="268" y="87"/>
                  <a:pt x="268" y="87"/>
                  <a:pt x="268" y="87"/>
                </a:cubicBezTo>
                <a:cubicBezTo>
                  <a:pt x="269" y="88"/>
                  <a:pt x="269" y="88"/>
                  <a:pt x="269" y="88"/>
                </a:cubicBezTo>
                <a:cubicBezTo>
                  <a:pt x="269" y="90"/>
                  <a:pt x="266" y="90"/>
                  <a:pt x="266" y="93"/>
                </a:cubicBezTo>
                <a:cubicBezTo>
                  <a:pt x="264" y="94"/>
                  <a:pt x="263" y="96"/>
                  <a:pt x="261" y="95"/>
                </a:cubicBezTo>
                <a:cubicBezTo>
                  <a:pt x="261" y="96"/>
                  <a:pt x="259" y="97"/>
                  <a:pt x="259" y="97"/>
                </a:cubicBezTo>
                <a:cubicBezTo>
                  <a:pt x="257" y="94"/>
                  <a:pt x="258" y="89"/>
                  <a:pt x="253" y="87"/>
                </a:cubicBezTo>
                <a:cubicBezTo>
                  <a:pt x="255" y="85"/>
                  <a:pt x="253" y="81"/>
                  <a:pt x="257" y="82"/>
                </a:cubicBezTo>
                <a:cubicBezTo>
                  <a:pt x="257" y="83"/>
                  <a:pt x="258" y="85"/>
                  <a:pt x="259" y="86"/>
                </a:cubicBezTo>
                <a:cubicBezTo>
                  <a:pt x="261" y="85"/>
                  <a:pt x="261" y="84"/>
                  <a:pt x="261" y="82"/>
                </a:cubicBezTo>
                <a:cubicBezTo>
                  <a:pt x="262" y="82"/>
                  <a:pt x="262" y="82"/>
                  <a:pt x="263" y="82"/>
                </a:cubicBezTo>
                <a:cubicBezTo>
                  <a:pt x="261" y="81"/>
                  <a:pt x="260" y="80"/>
                  <a:pt x="260" y="79"/>
                </a:cubicBezTo>
                <a:cubicBezTo>
                  <a:pt x="261" y="78"/>
                  <a:pt x="262" y="80"/>
                  <a:pt x="263" y="79"/>
                </a:cubicBezTo>
                <a:cubicBezTo>
                  <a:pt x="262" y="78"/>
                  <a:pt x="262" y="76"/>
                  <a:pt x="263" y="76"/>
                </a:cubicBezTo>
                <a:cubicBezTo>
                  <a:pt x="264" y="77"/>
                  <a:pt x="266" y="75"/>
                  <a:pt x="267" y="78"/>
                </a:cubicBezTo>
                <a:close/>
                <a:moveTo>
                  <a:pt x="288" y="81"/>
                </a:moveTo>
                <a:cubicBezTo>
                  <a:pt x="284" y="84"/>
                  <a:pt x="281" y="93"/>
                  <a:pt x="276" y="88"/>
                </a:cubicBezTo>
                <a:cubicBezTo>
                  <a:pt x="275" y="88"/>
                  <a:pt x="274" y="88"/>
                  <a:pt x="274" y="88"/>
                </a:cubicBezTo>
                <a:cubicBezTo>
                  <a:pt x="275" y="89"/>
                  <a:pt x="274" y="90"/>
                  <a:pt x="275" y="91"/>
                </a:cubicBezTo>
                <a:cubicBezTo>
                  <a:pt x="273" y="92"/>
                  <a:pt x="272" y="95"/>
                  <a:pt x="269" y="93"/>
                </a:cubicBezTo>
                <a:cubicBezTo>
                  <a:pt x="272" y="89"/>
                  <a:pt x="272" y="84"/>
                  <a:pt x="275" y="80"/>
                </a:cubicBezTo>
                <a:cubicBezTo>
                  <a:pt x="276" y="81"/>
                  <a:pt x="276" y="81"/>
                  <a:pt x="276" y="81"/>
                </a:cubicBezTo>
                <a:cubicBezTo>
                  <a:pt x="275" y="77"/>
                  <a:pt x="281" y="77"/>
                  <a:pt x="283" y="78"/>
                </a:cubicBezTo>
                <a:cubicBezTo>
                  <a:pt x="283" y="81"/>
                  <a:pt x="287" y="79"/>
                  <a:pt x="288" y="81"/>
                </a:cubicBezTo>
                <a:close/>
                <a:moveTo>
                  <a:pt x="300" y="86"/>
                </a:moveTo>
                <a:cubicBezTo>
                  <a:pt x="297" y="86"/>
                  <a:pt x="295" y="90"/>
                  <a:pt x="292" y="93"/>
                </a:cubicBezTo>
                <a:cubicBezTo>
                  <a:pt x="294" y="96"/>
                  <a:pt x="288" y="98"/>
                  <a:pt x="291" y="101"/>
                </a:cubicBezTo>
                <a:cubicBezTo>
                  <a:pt x="291" y="103"/>
                  <a:pt x="293" y="104"/>
                  <a:pt x="291" y="105"/>
                </a:cubicBezTo>
                <a:cubicBezTo>
                  <a:pt x="290" y="106"/>
                  <a:pt x="291" y="106"/>
                  <a:pt x="292" y="107"/>
                </a:cubicBezTo>
                <a:cubicBezTo>
                  <a:pt x="297" y="104"/>
                  <a:pt x="288" y="97"/>
                  <a:pt x="295" y="98"/>
                </a:cubicBezTo>
                <a:cubicBezTo>
                  <a:pt x="296" y="97"/>
                  <a:pt x="297" y="97"/>
                  <a:pt x="297" y="96"/>
                </a:cubicBezTo>
                <a:cubicBezTo>
                  <a:pt x="296" y="95"/>
                  <a:pt x="296" y="95"/>
                  <a:pt x="296" y="95"/>
                </a:cubicBezTo>
                <a:cubicBezTo>
                  <a:pt x="296" y="95"/>
                  <a:pt x="296" y="96"/>
                  <a:pt x="295" y="96"/>
                </a:cubicBezTo>
                <a:cubicBezTo>
                  <a:pt x="295" y="92"/>
                  <a:pt x="298" y="91"/>
                  <a:pt x="299" y="89"/>
                </a:cubicBezTo>
                <a:cubicBezTo>
                  <a:pt x="300" y="89"/>
                  <a:pt x="300" y="90"/>
                  <a:pt x="300" y="90"/>
                </a:cubicBezTo>
                <a:cubicBezTo>
                  <a:pt x="301" y="89"/>
                  <a:pt x="301" y="89"/>
                  <a:pt x="301" y="89"/>
                </a:cubicBezTo>
                <a:cubicBezTo>
                  <a:pt x="302" y="90"/>
                  <a:pt x="302" y="90"/>
                  <a:pt x="302" y="90"/>
                </a:cubicBezTo>
                <a:cubicBezTo>
                  <a:pt x="303" y="90"/>
                  <a:pt x="303" y="89"/>
                  <a:pt x="303" y="88"/>
                </a:cubicBezTo>
                <a:cubicBezTo>
                  <a:pt x="304" y="89"/>
                  <a:pt x="305" y="88"/>
                  <a:pt x="307" y="87"/>
                </a:cubicBezTo>
                <a:cubicBezTo>
                  <a:pt x="307" y="88"/>
                  <a:pt x="308" y="88"/>
                  <a:pt x="309" y="88"/>
                </a:cubicBezTo>
                <a:cubicBezTo>
                  <a:pt x="307" y="90"/>
                  <a:pt x="309" y="92"/>
                  <a:pt x="307" y="95"/>
                </a:cubicBezTo>
                <a:cubicBezTo>
                  <a:pt x="307" y="96"/>
                  <a:pt x="306" y="99"/>
                  <a:pt x="304" y="100"/>
                </a:cubicBezTo>
                <a:cubicBezTo>
                  <a:pt x="305" y="101"/>
                  <a:pt x="305" y="101"/>
                  <a:pt x="305" y="101"/>
                </a:cubicBezTo>
                <a:cubicBezTo>
                  <a:pt x="307" y="99"/>
                  <a:pt x="309" y="98"/>
                  <a:pt x="311" y="100"/>
                </a:cubicBezTo>
                <a:cubicBezTo>
                  <a:pt x="312" y="100"/>
                  <a:pt x="312" y="101"/>
                  <a:pt x="313" y="101"/>
                </a:cubicBezTo>
                <a:cubicBezTo>
                  <a:pt x="314" y="101"/>
                  <a:pt x="314" y="101"/>
                  <a:pt x="314" y="101"/>
                </a:cubicBezTo>
                <a:cubicBezTo>
                  <a:pt x="312" y="99"/>
                  <a:pt x="312" y="99"/>
                  <a:pt x="312" y="99"/>
                </a:cubicBezTo>
                <a:cubicBezTo>
                  <a:pt x="313" y="98"/>
                  <a:pt x="315" y="98"/>
                  <a:pt x="316" y="98"/>
                </a:cubicBezTo>
                <a:cubicBezTo>
                  <a:pt x="317" y="100"/>
                  <a:pt x="320" y="100"/>
                  <a:pt x="320" y="102"/>
                </a:cubicBezTo>
                <a:cubicBezTo>
                  <a:pt x="319" y="103"/>
                  <a:pt x="319" y="103"/>
                  <a:pt x="319" y="103"/>
                </a:cubicBezTo>
                <a:cubicBezTo>
                  <a:pt x="321" y="104"/>
                  <a:pt x="321" y="104"/>
                  <a:pt x="321" y="104"/>
                </a:cubicBezTo>
                <a:cubicBezTo>
                  <a:pt x="321" y="107"/>
                  <a:pt x="318" y="105"/>
                  <a:pt x="318" y="107"/>
                </a:cubicBezTo>
                <a:cubicBezTo>
                  <a:pt x="319" y="109"/>
                  <a:pt x="320" y="107"/>
                  <a:pt x="321" y="107"/>
                </a:cubicBezTo>
                <a:cubicBezTo>
                  <a:pt x="322" y="107"/>
                  <a:pt x="321" y="107"/>
                  <a:pt x="321" y="108"/>
                </a:cubicBezTo>
                <a:cubicBezTo>
                  <a:pt x="321" y="108"/>
                  <a:pt x="322" y="108"/>
                  <a:pt x="321" y="109"/>
                </a:cubicBezTo>
                <a:cubicBezTo>
                  <a:pt x="321" y="109"/>
                  <a:pt x="321" y="109"/>
                  <a:pt x="321" y="109"/>
                </a:cubicBezTo>
                <a:cubicBezTo>
                  <a:pt x="323" y="111"/>
                  <a:pt x="323" y="111"/>
                  <a:pt x="323" y="111"/>
                </a:cubicBezTo>
                <a:cubicBezTo>
                  <a:pt x="325" y="108"/>
                  <a:pt x="325" y="108"/>
                  <a:pt x="325" y="108"/>
                </a:cubicBezTo>
                <a:cubicBezTo>
                  <a:pt x="326" y="109"/>
                  <a:pt x="327" y="110"/>
                  <a:pt x="327" y="112"/>
                </a:cubicBezTo>
                <a:cubicBezTo>
                  <a:pt x="326" y="112"/>
                  <a:pt x="326" y="112"/>
                  <a:pt x="325" y="112"/>
                </a:cubicBezTo>
                <a:cubicBezTo>
                  <a:pt x="325" y="113"/>
                  <a:pt x="325" y="114"/>
                  <a:pt x="326" y="114"/>
                </a:cubicBezTo>
                <a:cubicBezTo>
                  <a:pt x="327" y="114"/>
                  <a:pt x="327" y="113"/>
                  <a:pt x="328" y="113"/>
                </a:cubicBezTo>
                <a:cubicBezTo>
                  <a:pt x="328" y="114"/>
                  <a:pt x="326" y="115"/>
                  <a:pt x="328" y="115"/>
                </a:cubicBezTo>
                <a:cubicBezTo>
                  <a:pt x="328" y="115"/>
                  <a:pt x="328" y="115"/>
                  <a:pt x="328" y="115"/>
                </a:cubicBezTo>
                <a:cubicBezTo>
                  <a:pt x="328" y="115"/>
                  <a:pt x="329" y="115"/>
                  <a:pt x="329" y="116"/>
                </a:cubicBezTo>
                <a:cubicBezTo>
                  <a:pt x="329" y="115"/>
                  <a:pt x="330" y="115"/>
                  <a:pt x="331" y="115"/>
                </a:cubicBezTo>
                <a:cubicBezTo>
                  <a:pt x="332" y="117"/>
                  <a:pt x="332" y="117"/>
                  <a:pt x="332" y="117"/>
                </a:cubicBezTo>
                <a:cubicBezTo>
                  <a:pt x="329" y="119"/>
                  <a:pt x="329" y="119"/>
                  <a:pt x="329" y="119"/>
                </a:cubicBezTo>
                <a:cubicBezTo>
                  <a:pt x="329" y="119"/>
                  <a:pt x="329" y="120"/>
                  <a:pt x="330" y="120"/>
                </a:cubicBezTo>
                <a:cubicBezTo>
                  <a:pt x="330" y="120"/>
                  <a:pt x="330" y="121"/>
                  <a:pt x="329" y="121"/>
                </a:cubicBezTo>
                <a:cubicBezTo>
                  <a:pt x="330" y="121"/>
                  <a:pt x="330" y="122"/>
                  <a:pt x="331" y="121"/>
                </a:cubicBezTo>
                <a:cubicBezTo>
                  <a:pt x="331" y="121"/>
                  <a:pt x="332" y="120"/>
                  <a:pt x="332" y="119"/>
                </a:cubicBezTo>
                <a:cubicBezTo>
                  <a:pt x="333" y="120"/>
                  <a:pt x="334" y="121"/>
                  <a:pt x="333" y="123"/>
                </a:cubicBezTo>
                <a:cubicBezTo>
                  <a:pt x="332" y="122"/>
                  <a:pt x="331" y="123"/>
                  <a:pt x="329" y="124"/>
                </a:cubicBezTo>
                <a:cubicBezTo>
                  <a:pt x="331" y="125"/>
                  <a:pt x="333" y="125"/>
                  <a:pt x="334" y="127"/>
                </a:cubicBezTo>
                <a:cubicBezTo>
                  <a:pt x="333" y="127"/>
                  <a:pt x="331" y="127"/>
                  <a:pt x="331" y="125"/>
                </a:cubicBezTo>
                <a:cubicBezTo>
                  <a:pt x="329" y="127"/>
                  <a:pt x="329" y="127"/>
                  <a:pt x="329" y="127"/>
                </a:cubicBezTo>
                <a:cubicBezTo>
                  <a:pt x="331" y="127"/>
                  <a:pt x="329" y="128"/>
                  <a:pt x="329" y="129"/>
                </a:cubicBezTo>
                <a:cubicBezTo>
                  <a:pt x="328" y="129"/>
                  <a:pt x="328" y="129"/>
                  <a:pt x="327" y="130"/>
                </a:cubicBezTo>
                <a:cubicBezTo>
                  <a:pt x="328" y="132"/>
                  <a:pt x="330" y="132"/>
                  <a:pt x="331" y="132"/>
                </a:cubicBezTo>
                <a:cubicBezTo>
                  <a:pt x="330" y="132"/>
                  <a:pt x="330" y="132"/>
                  <a:pt x="329" y="133"/>
                </a:cubicBezTo>
                <a:cubicBezTo>
                  <a:pt x="332" y="133"/>
                  <a:pt x="333" y="138"/>
                  <a:pt x="335" y="136"/>
                </a:cubicBezTo>
                <a:cubicBezTo>
                  <a:pt x="335" y="136"/>
                  <a:pt x="334" y="136"/>
                  <a:pt x="335" y="137"/>
                </a:cubicBezTo>
                <a:cubicBezTo>
                  <a:pt x="335" y="138"/>
                  <a:pt x="336" y="137"/>
                  <a:pt x="336" y="137"/>
                </a:cubicBezTo>
                <a:cubicBezTo>
                  <a:pt x="336" y="138"/>
                  <a:pt x="337" y="140"/>
                  <a:pt x="336" y="140"/>
                </a:cubicBezTo>
                <a:cubicBezTo>
                  <a:pt x="336" y="141"/>
                  <a:pt x="338" y="141"/>
                  <a:pt x="339" y="141"/>
                </a:cubicBezTo>
                <a:cubicBezTo>
                  <a:pt x="337" y="141"/>
                  <a:pt x="339" y="143"/>
                  <a:pt x="339" y="143"/>
                </a:cubicBezTo>
                <a:cubicBezTo>
                  <a:pt x="341" y="142"/>
                  <a:pt x="342" y="143"/>
                  <a:pt x="342" y="145"/>
                </a:cubicBezTo>
                <a:cubicBezTo>
                  <a:pt x="342" y="145"/>
                  <a:pt x="342" y="145"/>
                  <a:pt x="342" y="145"/>
                </a:cubicBezTo>
                <a:cubicBezTo>
                  <a:pt x="342" y="145"/>
                  <a:pt x="342" y="145"/>
                  <a:pt x="342" y="145"/>
                </a:cubicBezTo>
                <a:cubicBezTo>
                  <a:pt x="341" y="145"/>
                  <a:pt x="341" y="146"/>
                  <a:pt x="341" y="147"/>
                </a:cubicBezTo>
                <a:cubicBezTo>
                  <a:pt x="341" y="147"/>
                  <a:pt x="340" y="147"/>
                  <a:pt x="340" y="146"/>
                </a:cubicBezTo>
                <a:cubicBezTo>
                  <a:pt x="339" y="147"/>
                  <a:pt x="339" y="147"/>
                  <a:pt x="339" y="147"/>
                </a:cubicBezTo>
                <a:cubicBezTo>
                  <a:pt x="339" y="148"/>
                  <a:pt x="339" y="148"/>
                  <a:pt x="339" y="148"/>
                </a:cubicBezTo>
                <a:cubicBezTo>
                  <a:pt x="339" y="149"/>
                  <a:pt x="337" y="149"/>
                  <a:pt x="336" y="150"/>
                </a:cubicBezTo>
                <a:cubicBezTo>
                  <a:pt x="336" y="149"/>
                  <a:pt x="336" y="149"/>
                  <a:pt x="336" y="149"/>
                </a:cubicBezTo>
                <a:cubicBezTo>
                  <a:pt x="334" y="150"/>
                  <a:pt x="335" y="153"/>
                  <a:pt x="335" y="154"/>
                </a:cubicBezTo>
                <a:cubicBezTo>
                  <a:pt x="333" y="155"/>
                  <a:pt x="333" y="152"/>
                  <a:pt x="331" y="152"/>
                </a:cubicBezTo>
                <a:cubicBezTo>
                  <a:pt x="332" y="151"/>
                  <a:pt x="328" y="148"/>
                  <a:pt x="332" y="147"/>
                </a:cubicBezTo>
                <a:cubicBezTo>
                  <a:pt x="332" y="146"/>
                  <a:pt x="331" y="147"/>
                  <a:pt x="330" y="147"/>
                </a:cubicBezTo>
                <a:cubicBezTo>
                  <a:pt x="327" y="143"/>
                  <a:pt x="327" y="143"/>
                  <a:pt x="327" y="143"/>
                </a:cubicBezTo>
                <a:cubicBezTo>
                  <a:pt x="325" y="145"/>
                  <a:pt x="325" y="145"/>
                  <a:pt x="325" y="145"/>
                </a:cubicBezTo>
                <a:cubicBezTo>
                  <a:pt x="326" y="146"/>
                  <a:pt x="325" y="147"/>
                  <a:pt x="325" y="147"/>
                </a:cubicBezTo>
                <a:cubicBezTo>
                  <a:pt x="324" y="147"/>
                  <a:pt x="324" y="147"/>
                  <a:pt x="324" y="147"/>
                </a:cubicBezTo>
                <a:cubicBezTo>
                  <a:pt x="324" y="147"/>
                  <a:pt x="324" y="146"/>
                  <a:pt x="324" y="145"/>
                </a:cubicBezTo>
                <a:cubicBezTo>
                  <a:pt x="323" y="145"/>
                  <a:pt x="323" y="146"/>
                  <a:pt x="323" y="146"/>
                </a:cubicBezTo>
                <a:cubicBezTo>
                  <a:pt x="325" y="149"/>
                  <a:pt x="323" y="154"/>
                  <a:pt x="327" y="155"/>
                </a:cubicBezTo>
                <a:cubicBezTo>
                  <a:pt x="328" y="155"/>
                  <a:pt x="328" y="155"/>
                  <a:pt x="328" y="155"/>
                </a:cubicBezTo>
                <a:cubicBezTo>
                  <a:pt x="328" y="156"/>
                  <a:pt x="327" y="156"/>
                  <a:pt x="327" y="156"/>
                </a:cubicBezTo>
                <a:cubicBezTo>
                  <a:pt x="327" y="157"/>
                  <a:pt x="328" y="157"/>
                  <a:pt x="328" y="157"/>
                </a:cubicBezTo>
                <a:cubicBezTo>
                  <a:pt x="328" y="159"/>
                  <a:pt x="329" y="161"/>
                  <a:pt x="329" y="163"/>
                </a:cubicBezTo>
                <a:cubicBezTo>
                  <a:pt x="327" y="164"/>
                  <a:pt x="327" y="166"/>
                  <a:pt x="327" y="167"/>
                </a:cubicBezTo>
                <a:cubicBezTo>
                  <a:pt x="324" y="165"/>
                  <a:pt x="321" y="161"/>
                  <a:pt x="317" y="159"/>
                </a:cubicBezTo>
                <a:cubicBezTo>
                  <a:pt x="316" y="162"/>
                  <a:pt x="320" y="164"/>
                  <a:pt x="321" y="167"/>
                </a:cubicBezTo>
                <a:cubicBezTo>
                  <a:pt x="320" y="168"/>
                  <a:pt x="324" y="169"/>
                  <a:pt x="322" y="170"/>
                </a:cubicBezTo>
                <a:cubicBezTo>
                  <a:pt x="323" y="171"/>
                  <a:pt x="323" y="171"/>
                  <a:pt x="323" y="171"/>
                </a:cubicBezTo>
                <a:cubicBezTo>
                  <a:pt x="318" y="169"/>
                  <a:pt x="314" y="166"/>
                  <a:pt x="311" y="164"/>
                </a:cubicBezTo>
                <a:cubicBezTo>
                  <a:pt x="306" y="161"/>
                  <a:pt x="313" y="159"/>
                  <a:pt x="308" y="157"/>
                </a:cubicBezTo>
                <a:cubicBezTo>
                  <a:pt x="306" y="156"/>
                  <a:pt x="308" y="153"/>
                  <a:pt x="305" y="153"/>
                </a:cubicBezTo>
                <a:cubicBezTo>
                  <a:pt x="303" y="155"/>
                  <a:pt x="306" y="153"/>
                  <a:pt x="304" y="153"/>
                </a:cubicBezTo>
                <a:cubicBezTo>
                  <a:pt x="303" y="153"/>
                  <a:pt x="301" y="154"/>
                  <a:pt x="300" y="152"/>
                </a:cubicBezTo>
                <a:cubicBezTo>
                  <a:pt x="299" y="154"/>
                  <a:pt x="298" y="154"/>
                  <a:pt x="296" y="154"/>
                </a:cubicBezTo>
                <a:cubicBezTo>
                  <a:pt x="295" y="153"/>
                  <a:pt x="292" y="152"/>
                  <a:pt x="294" y="150"/>
                </a:cubicBezTo>
                <a:cubicBezTo>
                  <a:pt x="295" y="149"/>
                  <a:pt x="297" y="149"/>
                  <a:pt x="297" y="147"/>
                </a:cubicBezTo>
                <a:cubicBezTo>
                  <a:pt x="299" y="148"/>
                  <a:pt x="302" y="151"/>
                  <a:pt x="304" y="148"/>
                </a:cubicBezTo>
                <a:cubicBezTo>
                  <a:pt x="305" y="149"/>
                  <a:pt x="305" y="149"/>
                  <a:pt x="305" y="149"/>
                </a:cubicBezTo>
                <a:cubicBezTo>
                  <a:pt x="306" y="148"/>
                  <a:pt x="306" y="148"/>
                  <a:pt x="306" y="148"/>
                </a:cubicBezTo>
                <a:cubicBezTo>
                  <a:pt x="307" y="149"/>
                  <a:pt x="307" y="149"/>
                  <a:pt x="307" y="149"/>
                </a:cubicBezTo>
                <a:cubicBezTo>
                  <a:pt x="310" y="147"/>
                  <a:pt x="306" y="146"/>
                  <a:pt x="307" y="144"/>
                </a:cubicBezTo>
                <a:cubicBezTo>
                  <a:pt x="310" y="142"/>
                  <a:pt x="311" y="140"/>
                  <a:pt x="315" y="139"/>
                </a:cubicBezTo>
                <a:cubicBezTo>
                  <a:pt x="316" y="136"/>
                  <a:pt x="315" y="133"/>
                  <a:pt x="316" y="131"/>
                </a:cubicBezTo>
                <a:cubicBezTo>
                  <a:pt x="314" y="130"/>
                  <a:pt x="314" y="129"/>
                  <a:pt x="313" y="127"/>
                </a:cubicBezTo>
                <a:cubicBezTo>
                  <a:pt x="312" y="128"/>
                  <a:pt x="312" y="128"/>
                  <a:pt x="312" y="128"/>
                </a:cubicBezTo>
                <a:cubicBezTo>
                  <a:pt x="312" y="128"/>
                  <a:pt x="312" y="128"/>
                  <a:pt x="312" y="128"/>
                </a:cubicBezTo>
                <a:cubicBezTo>
                  <a:pt x="312" y="127"/>
                  <a:pt x="312" y="127"/>
                  <a:pt x="312" y="127"/>
                </a:cubicBezTo>
                <a:cubicBezTo>
                  <a:pt x="312" y="126"/>
                  <a:pt x="312" y="126"/>
                  <a:pt x="312" y="126"/>
                </a:cubicBezTo>
                <a:cubicBezTo>
                  <a:pt x="312" y="126"/>
                  <a:pt x="312" y="125"/>
                  <a:pt x="312" y="125"/>
                </a:cubicBezTo>
                <a:cubicBezTo>
                  <a:pt x="312" y="124"/>
                  <a:pt x="312" y="124"/>
                  <a:pt x="312" y="124"/>
                </a:cubicBezTo>
                <a:cubicBezTo>
                  <a:pt x="311" y="125"/>
                  <a:pt x="311" y="125"/>
                  <a:pt x="311" y="125"/>
                </a:cubicBezTo>
                <a:cubicBezTo>
                  <a:pt x="310" y="125"/>
                  <a:pt x="308" y="125"/>
                  <a:pt x="308" y="126"/>
                </a:cubicBezTo>
                <a:cubicBezTo>
                  <a:pt x="308" y="125"/>
                  <a:pt x="308" y="125"/>
                  <a:pt x="308" y="125"/>
                </a:cubicBezTo>
                <a:cubicBezTo>
                  <a:pt x="309" y="125"/>
                  <a:pt x="310" y="125"/>
                  <a:pt x="311" y="124"/>
                </a:cubicBezTo>
                <a:cubicBezTo>
                  <a:pt x="308" y="120"/>
                  <a:pt x="308" y="120"/>
                  <a:pt x="308" y="120"/>
                </a:cubicBezTo>
                <a:cubicBezTo>
                  <a:pt x="308" y="121"/>
                  <a:pt x="308" y="120"/>
                  <a:pt x="309" y="120"/>
                </a:cubicBezTo>
                <a:cubicBezTo>
                  <a:pt x="308" y="119"/>
                  <a:pt x="308" y="118"/>
                  <a:pt x="307" y="119"/>
                </a:cubicBezTo>
                <a:cubicBezTo>
                  <a:pt x="307" y="117"/>
                  <a:pt x="308" y="116"/>
                  <a:pt x="308" y="115"/>
                </a:cubicBezTo>
                <a:cubicBezTo>
                  <a:pt x="307" y="114"/>
                  <a:pt x="307" y="114"/>
                  <a:pt x="307" y="114"/>
                </a:cubicBezTo>
                <a:cubicBezTo>
                  <a:pt x="307" y="115"/>
                  <a:pt x="307" y="115"/>
                  <a:pt x="307" y="115"/>
                </a:cubicBezTo>
                <a:cubicBezTo>
                  <a:pt x="305" y="113"/>
                  <a:pt x="305" y="113"/>
                  <a:pt x="305" y="113"/>
                </a:cubicBezTo>
                <a:cubicBezTo>
                  <a:pt x="306" y="113"/>
                  <a:pt x="305" y="112"/>
                  <a:pt x="305" y="111"/>
                </a:cubicBezTo>
                <a:cubicBezTo>
                  <a:pt x="305" y="111"/>
                  <a:pt x="305" y="111"/>
                  <a:pt x="305" y="111"/>
                </a:cubicBezTo>
                <a:cubicBezTo>
                  <a:pt x="299" y="112"/>
                  <a:pt x="309" y="118"/>
                  <a:pt x="301" y="117"/>
                </a:cubicBezTo>
                <a:cubicBezTo>
                  <a:pt x="301" y="116"/>
                  <a:pt x="300" y="116"/>
                  <a:pt x="299" y="115"/>
                </a:cubicBezTo>
                <a:cubicBezTo>
                  <a:pt x="298" y="116"/>
                  <a:pt x="298" y="116"/>
                  <a:pt x="298" y="117"/>
                </a:cubicBezTo>
                <a:cubicBezTo>
                  <a:pt x="296" y="115"/>
                  <a:pt x="296" y="115"/>
                  <a:pt x="296" y="115"/>
                </a:cubicBezTo>
                <a:cubicBezTo>
                  <a:pt x="294" y="115"/>
                  <a:pt x="290" y="115"/>
                  <a:pt x="288" y="113"/>
                </a:cubicBezTo>
                <a:cubicBezTo>
                  <a:pt x="285" y="115"/>
                  <a:pt x="285" y="109"/>
                  <a:pt x="283" y="111"/>
                </a:cubicBezTo>
                <a:cubicBezTo>
                  <a:pt x="281" y="110"/>
                  <a:pt x="281" y="109"/>
                  <a:pt x="280" y="108"/>
                </a:cubicBezTo>
                <a:cubicBezTo>
                  <a:pt x="280" y="104"/>
                  <a:pt x="280" y="104"/>
                  <a:pt x="280" y="104"/>
                </a:cubicBezTo>
                <a:cubicBezTo>
                  <a:pt x="282" y="104"/>
                  <a:pt x="283" y="107"/>
                  <a:pt x="285" y="105"/>
                </a:cubicBezTo>
                <a:cubicBezTo>
                  <a:pt x="285" y="102"/>
                  <a:pt x="281" y="103"/>
                  <a:pt x="280" y="101"/>
                </a:cubicBezTo>
                <a:cubicBezTo>
                  <a:pt x="283" y="95"/>
                  <a:pt x="287" y="88"/>
                  <a:pt x="294" y="84"/>
                </a:cubicBezTo>
                <a:cubicBezTo>
                  <a:pt x="296" y="85"/>
                  <a:pt x="299" y="83"/>
                  <a:pt x="300" y="86"/>
                </a:cubicBezTo>
                <a:close/>
                <a:moveTo>
                  <a:pt x="319" y="95"/>
                </a:moveTo>
                <a:cubicBezTo>
                  <a:pt x="319" y="96"/>
                  <a:pt x="318" y="97"/>
                  <a:pt x="319" y="97"/>
                </a:cubicBezTo>
                <a:cubicBezTo>
                  <a:pt x="317" y="93"/>
                  <a:pt x="307" y="100"/>
                  <a:pt x="311" y="92"/>
                </a:cubicBezTo>
                <a:cubicBezTo>
                  <a:pt x="307" y="91"/>
                  <a:pt x="312" y="90"/>
                  <a:pt x="311" y="88"/>
                </a:cubicBezTo>
                <a:cubicBezTo>
                  <a:pt x="314" y="90"/>
                  <a:pt x="320" y="90"/>
                  <a:pt x="319" y="95"/>
                </a:cubicBezTo>
                <a:close/>
                <a:moveTo>
                  <a:pt x="171" y="88"/>
                </a:moveTo>
                <a:cubicBezTo>
                  <a:pt x="170" y="89"/>
                  <a:pt x="168" y="90"/>
                  <a:pt x="167" y="89"/>
                </a:cubicBezTo>
                <a:cubicBezTo>
                  <a:pt x="165" y="90"/>
                  <a:pt x="162" y="91"/>
                  <a:pt x="159" y="92"/>
                </a:cubicBezTo>
                <a:cubicBezTo>
                  <a:pt x="162" y="89"/>
                  <a:pt x="167" y="89"/>
                  <a:pt x="171" y="88"/>
                </a:cubicBezTo>
                <a:close/>
                <a:moveTo>
                  <a:pt x="156" y="90"/>
                </a:moveTo>
                <a:cubicBezTo>
                  <a:pt x="155" y="91"/>
                  <a:pt x="156" y="93"/>
                  <a:pt x="155" y="94"/>
                </a:cubicBezTo>
                <a:cubicBezTo>
                  <a:pt x="155" y="94"/>
                  <a:pt x="155" y="94"/>
                  <a:pt x="155" y="94"/>
                </a:cubicBezTo>
                <a:cubicBezTo>
                  <a:pt x="155" y="93"/>
                  <a:pt x="155" y="93"/>
                  <a:pt x="155" y="92"/>
                </a:cubicBezTo>
                <a:cubicBezTo>
                  <a:pt x="154" y="92"/>
                  <a:pt x="155" y="90"/>
                  <a:pt x="156" y="90"/>
                </a:cubicBezTo>
                <a:close/>
                <a:moveTo>
                  <a:pt x="151" y="101"/>
                </a:moveTo>
                <a:cubicBezTo>
                  <a:pt x="150" y="101"/>
                  <a:pt x="150" y="100"/>
                  <a:pt x="151" y="99"/>
                </a:cubicBezTo>
                <a:cubicBezTo>
                  <a:pt x="151" y="101"/>
                  <a:pt x="151" y="101"/>
                  <a:pt x="151" y="101"/>
                </a:cubicBezTo>
                <a:close/>
                <a:moveTo>
                  <a:pt x="309" y="101"/>
                </a:moveTo>
                <a:cubicBezTo>
                  <a:pt x="310" y="100"/>
                  <a:pt x="310" y="100"/>
                  <a:pt x="310" y="100"/>
                </a:cubicBezTo>
                <a:cubicBezTo>
                  <a:pt x="311" y="100"/>
                  <a:pt x="311" y="100"/>
                  <a:pt x="311" y="100"/>
                </a:cubicBezTo>
                <a:cubicBezTo>
                  <a:pt x="309" y="101"/>
                  <a:pt x="309" y="101"/>
                  <a:pt x="309" y="101"/>
                </a:cubicBezTo>
                <a:close/>
                <a:moveTo>
                  <a:pt x="235" y="107"/>
                </a:moveTo>
                <a:cubicBezTo>
                  <a:pt x="234" y="108"/>
                  <a:pt x="232" y="107"/>
                  <a:pt x="231" y="107"/>
                </a:cubicBezTo>
                <a:cubicBezTo>
                  <a:pt x="233" y="107"/>
                  <a:pt x="234" y="108"/>
                  <a:pt x="235" y="107"/>
                </a:cubicBezTo>
                <a:close/>
                <a:moveTo>
                  <a:pt x="257" y="116"/>
                </a:moveTo>
                <a:cubicBezTo>
                  <a:pt x="257" y="117"/>
                  <a:pt x="257" y="117"/>
                  <a:pt x="257" y="117"/>
                </a:cubicBezTo>
                <a:cubicBezTo>
                  <a:pt x="257" y="118"/>
                  <a:pt x="254" y="119"/>
                  <a:pt x="252" y="118"/>
                </a:cubicBezTo>
                <a:cubicBezTo>
                  <a:pt x="249" y="114"/>
                  <a:pt x="249" y="114"/>
                  <a:pt x="249" y="114"/>
                </a:cubicBezTo>
                <a:cubicBezTo>
                  <a:pt x="248" y="115"/>
                  <a:pt x="248" y="115"/>
                  <a:pt x="248" y="115"/>
                </a:cubicBezTo>
                <a:cubicBezTo>
                  <a:pt x="248" y="114"/>
                  <a:pt x="248" y="114"/>
                  <a:pt x="248" y="114"/>
                </a:cubicBezTo>
                <a:cubicBezTo>
                  <a:pt x="248" y="113"/>
                  <a:pt x="249" y="113"/>
                  <a:pt x="251" y="113"/>
                </a:cubicBezTo>
                <a:cubicBezTo>
                  <a:pt x="255" y="108"/>
                  <a:pt x="255" y="108"/>
                  <a:pt x="255" y="108"/>
                </a:cubicBezTo>
                <a:cubicBezTo>
                  <a:pt x="256" y="110"/>
                  <a:pt x="258" y="114"/>
                  <a:pt x="257" y="116"/>
                </a:cubicBezTo>
                <a:close/>
                <a:moveTo>
                  <a:pt x="188" y="116"/>
                </a:moveTo>
                <a:cubicBezTo>
                  <a:pt x="187" y="117"/>
                  <a:pt x="183" y="117"/>
                  <a:pt x="183" y="119"/>
                </a:cubicBezTo>
                <a:cubicBezTo>
                  <a:pt x="185" y="120"/>
                  <a:pt x="186" y="121"/>
                  <a:pt x="188" y="121"/>
                </a:cubicBezTo>
                <a:cubicBezTo>
                  <a:pt x="189" y="120"/>
                  <a:pt x="190" y="120"/>
                  <a:pt x="191" y="120"/>
                </a:cubicBezTo>
                <a:cubicBezTo>
                  <a:pt x="187" y="124"/>
                  <a:pt x="187" y="124"/>
                  <a:pt x="187" y="124"/>
                </a:cubicBezTo>
                <a:cubicBezTo>
                  <a:pt x="188" y="125"/>
                  <a:pt x="188" y="125"/>
                  <a:pt x="188" y="125"/>
                </a:cubicBezTo>
                <a:cubicBezTo>
                  <a:pt x="188" y="126"/>
                  <a:pt x="187" y="125"/>
                  <a:pt x="186" y="125"/>
                </a:cubicBezTo>
                <a:cubicBezTo>
                  <a:pt x="185" y="124"/>
                  <a:pt x="183" y="123"/>
                  <a:pt x="182" y="124"/>
                </a:cubicBezTo>
                <a:cubicBezTo>
                  <a:pt x="181" y="125"/>
                  <a:pt x="181" y="125"/>
                  <a:pt x="181" y="125"/>
                </a:cubicBezTo>
                <a:cubicBezTo>
                  <a:pt x="182" y="127"/>
                  <a:pt x="182" y="127"/>
                  <a:pt x="182" y="127"/>
                </a:cubicBezTo>
                <a:cubicBezTo>
                  <a:pt x="180" y="127"/>
                  <a:pt x="178" y="129"/>
                  <a:pt x="176" y="129"/>
                </a:cubicBezTo>
                <a:cubicBezTo>
                  <a:pt x="175" y="129"/>
                  <a:pt x="175" y="129"/>
                  <a:pt x="175" y="129"/>
                </a:cubicBezTo>
                <a:cubicBezTo>
                  <a:pt x="177" y="128"/>
                  <a:pt x="180" y="127"/>
                  <a:pt x="180" y="125"/>
                </a:cubicBezTo>
                <a:cubicBezTo>
                  <a:pt x="176" y="123"/>
                  <a:pt x="174" y="131"/>
                  <a:pt x="171" y="127"/>
                </a:cubicBezTo>
                <a:cubicBezTo>
                  <a:pt x="172" y="127"/>
                  <a:pt x="173" y="123"/>
                  <a:pt x="175" y="123"/>
                </a:cubicBezTo>
                <a:cubicBezTo>
                  <a:pt x="176" y="122"/>
                  <a:pt x="176" y="122"/>
                  <a:pt x="176" y="122"/>
                </a:cubicBezTo>
                <a:cubicBezTo>
                  <a:pt x="176" y="122"/>
                  <a:pt x="176" y="121"/>
                  <a:pt x="176" y="121"/>
                </a:cubicBezTo>
                <a:cubicBezTo>
                  <a:pt x="177" y="121"/>
                  <a:pt x="179" y="123"/>
                  <a:pt x="180" y="121"/>
                </a:cubicBezTo>
                <a:cubicBezTo>
                  <a:pt x="180" y="119"/>
                  <a:pt x="178" y="119"/>
                  <a:pt x="177" y="119"/>
                </a:cubicBezTo>
                <a:cubicBezTo>
                  <a:pt x="175" y="121"/>
                  <a:pt x="172" y="117"/>
                  <a:pt x="170" y="119"/>
                </a:cubicBezTo>
                <a:cubicBezTo>
                  <a:pt x="170" y="118"/>
                  <a:pt x="170" y="117"/>
                  <a:pt x="171" y="117"/>
                </a:cubicBezTo>
                <a:cubicBezTo>
                  <a:pt x="175" y="118"/>
                  <a:pt x="179" y="117"/>
                  <a:pt x="183" y="116"/>
                </a:cubicBezTo>
                <a:cubicBezTo>
                  <a:pt x="185" y="116"/>
                  <a:pt x="187" y="114"/>
                  <a:pt x="188" y="116"/>
                </a:cubicBezTo>
                <a:close/>
                <a:moveTo>
                  <a:pt x="300" y="124"/>
                </a:moveTo>
                <a:cubicBezTo>
                  <a:pt x="304" y="121"/>
                  <a:pt x="304" y="121"/>
                  <a:pt x="304" y="121"/>
                </a:cubicBezTo>
                <a:cubicBezTo>
                  <a:pt x="301" y="124"/>
                  <a:pt x="301" y="124"/>
                  <a:pt x="301" y="124"/>
                </a:cubicBezTo>
                <a:cubicBezTo>
                  <a:pt x="300" y="124"/>
                  <a:pt x="300" y="124"/>
                  <a:pt x="300" y="124"/>
                </a:cubicBezTo>
                <a:close/>
                <a:moveTo>
                  <a:pt x="202" y="126"/>
                </a:moveTo>
                <a:cubicBezTo>
                  <a:pt x="201" y="125"/>
                  <a:pt x="201" y="125"/>
                  <a:pt x="201" y="125"/>
                </a:cubicBezTo>
                <a:cubicBezTo>
                  <a:pt x="203" y="123"/>
                  <a:pt x="203" y="123"/>
                  <a:pt x="203" y="123"/>
                </a:cubicBezTo>
                <a:cubicBezTo>
                  <a:pt x="204" y="124"/>
                  <a:pt x="202" y="125"/>
                  <a:pt x="202" y="126"/>
                </a:cubicBezTo>
                <a:close/>
                <a:moveTo>
                  <a:pt x="372" y="129"/>
                </a:moveTo>
                <a:cubicBezTo>
                  <a:pt x="372" y="131"/>
                  <a:pt x="369" y="129"/>
                  <a:pt x="368" y="131"/>
                </a:cubicBezTo>
                <a:cubicBezTo>
                  <a:pt x="368" y="129"/>
                  <a:pt x="365" y="128"/>
                  <a:pt x="367" y="125"/>
                </a:cubicBezTo>
                <a:cubicBezTo>
                  <a:pt x="366" y="125"/>
                  <a:pt x="366" y="124"/>
                  <a:pt x="367" y="124"/>
                </a:cubicBezTo>
                <a:cubicBezTo>
                  <a:pt x="370" y="123"/>
                  <a:pt x="370" y="128"/>
                  <a:pt x="372" y="129"/>
                </a:cubicBezTo>
                <a:close/>
                <a:moveTo>
                  <a:pt x="277" y="128"/>
                </a:moveTo>
                <a:cubicBezTo>
                  <a:pt x="278" y="125"/>
                  <a:pt x="278" y="125"/>
                  <a:pt x="278" y="125"/>
                </a:cubicBezTo>
                <a:cubicBezTo>
                  <a:pt x="279" y="126"/>
                  <a:pt x="279" y="126"/>
                  <a:pt x="279" y="126"/>
                </a:cubicBezTo>
                <a:cubicBezTo>
                  <a:pt x="277" y="128"/>
                  <a:pt x="277" y="128"/>
                  <a:pt x="277" y="128"/>
                </a:cubicBezTo>
                <a:close/>
                <a:moveTo>
                  <a:pt x="183" y="131"/>
                </a:moveTo>
                <a:cubicBezTo>
                  <a:pt x="184" y="128"/>
                  <a:pt x="184" y="128"/>
                  <a:pt x="184" y="128"/>
                </a:cubicBezTo>
                <a:cubicBezTo>
                  <a:pt x="185" y="128"/>
                  <a:pt x="185" y="128"/>
                  <a:pt x="185" y="128"/>
                </a:cubicBezTo>
                <a:cubicBezTo>
                  <a:pt x="183" y="131"/>
                  <a:pt x="183" y="131"/>
                  <a:pt x="183" y="131"/>
                </a:cubicBezTo>
                <a:close/>
                <a:moveTo>
                  <a:pt x="199" y="132"/>
                </a:moveTo>
                <a:cubicBezTo>
                  <a:pt x="196" y="133"/>
                  <a:pt x="198" y="129"/>
                  <a:pt x="196" y="129"/>
                </a:cubicBezTo>
                <a:cubicBezTo>
                  <a:pt x="197" y="128"/>
                  <a:pt x="197" y="128"/>
                  <a:pt x="197" y="128"/>
                </a:cubicBezTo>
                <a:cubicBezTo>
                  <a:pt x="196" y="130"/>
                  <a:pt x="198" y="131"/>
                  <a:pt x="199" y="132"/>
                </a:cubicBezTo>
                <a:close/>
                <a:moveTo>
                  <a:pt x="208" y="135"/>
                </a:moveTo>
                <a:cubicBezTo>
                  <a:pt x="206" y="133"/>
                  <a:pt x="208" y="131"/>
                  <a:pt x="206" y="128"/>
                </a:cubicBezTo>
                <a:cubicBezTo>
                  <a:pt x="208" y="135"/>
                  <a:pt x="208" y="135"/>
                  <a:pt x="208" y="135"/>
                </a:cubicBezTo>
                <a:close/>
                <a:moveTo>
                  <a:pt x="309" y="130"/>
                </a:moveTo>
                <a:cubicBezTo>
                  <a:pt x="308" y="132"/>
                  <a:pt x="308" y="134"/>
                  <a:pt x="305" y="135"/>
                </a:cubicBezTo>
                <a:cubicBezTo>
                  <a:pt x="303" y="135"/>
                  <a:pt x="303" y="135"/>
                  <a:pt x="303" y="135"/>
                </a:cubicBezTo>
                <a:cubicBezTo>
                  <a:pt x="301" y="132"/>
                  <a:pt x="305" y="132"/>
                  <a:pt x="305" y="129"/>
                </a:cubicBezTo>
                <a:cubicBezTo>
                  <a:pt x="307" y="130"/>
                  <a:pt x="308" y="128"/>
                  <a:pt x="309" y="130"/>
                </a:cubicBezTo>
                <a:close/>
                <a:moveTo>
                  <a:pt x="313" y="133"/>
                </a:moveTo>
                <a:cubicBezTo>
                  <a:pt x="311" y="133"/>
                  <a:pt x="311" y="133"/>
                  <a:pt x="311" y="133"/>
                </a:cubicBezTo>
                <a:cubicBezTo>
                  <a:pt x="311" y="132"/>
                  <a:pt x="311" y="132"/>
                  <a:pt x="311" y="132"/>
                </a:cubicBezTo>
                <a:cubicBezTo>
                  <a:pt x="312" y="131"/>
                  <a:pt x="312" y="132"/>
                  <a:pt x="313" y="133"/>
                </a:cubicBezTo>
                <a:close/>
                <a:moveTo>
                  <a:pt x="237" y="133"/>
                </a:moveTo>
                <a:cubicBezTo>
                  <a:pt x="237" y="133"/>
                  <a:pt x="237" y="134"/>
                  <a:pt x="237" y="134"/>
                </a:cubicBezTo>
                <a:cubicBezTo>
                  <a:pt x="241" y="133"/>
                  <a:pt x="241" y="133"/>
                  <a:pt x="241" y="133"/>
                </a:cubicBezTo>
                <a:cubicBezTo>
                  <a:pt x="241" y="135"/>
                  <a:pt x="241" y="135"/>
                  <a:pt x="241" y="135"/>
                </a:cubicBezTo>
                <a:cubicBezTo>
                  <a:pt x="238" y="135"/>
                  <a:pt x="235" y="134"/>
                  <a:pt x="232" y="133"/>
                </a:cubicBezTo>
                <a:cubicBezTo>
                  <a:pt x="233" y="134"/>
                  <a:pt x="236" y="134"/>
                  <a:pt x="237" y="133"/>
                </a:cubicBezTo>
                <a:close/>
                <a:moveTo>
                  <a:pt x="184" y="138"/>
                </a:moveTo>
                <a:cubicBezTo>
                  <a:pt x="183" y="138"/>
                  <a:pt x="183" y="138"/>
                  <a:pt x="183" y="138"/>
                </a:cubicBezTo>
                <a:cubicBezTo>
                  <a:pt x="184" y="137"/>
                  <a:pt x="185" y="135"/>
                  <a:pt x="184" y="133"/>
                </a:cubicBezTo>
                <a:cubicBezTo>
                  <a:pt x="186" y="135"/>
                  <a:pt x="183" y="136"/>
                  <a:pt x="184" y="138"/>
                </a:cubicBezTo>
                <a:close/>
                <a:moveTo>
                  <a:pt x="206" y="137"/>
                </a:moveTo>
                <a:cubicBezTo>
                  <a:pt x="205" y="138"/>
                  <a:pt x="204" y="137"/>
                  <a:pt x="204" y="137"/>
                </a:cubicBezTo>
                <a:cubicBezTo>
                  <a:pt x="203" y="137"/>
                  <a:pt x="203" y="137"/>
                  <a:pt x="203" y="137"/>
                </a:cubicBezTo>
                <a:cubicBezTo>
                  <a:pt x="204" y="135"/>
                  <a:pt x="205" y="137"/>
                  <a:pt x="206" y="137"/>
                </a:cubicBezTo>
                <a:close/>
                <a:moveTo>
                  <a:pt x="181" y="142"/>
                </a:moveTo>
                <a:cubicBezTo>
                  <a:pt x="180" y="142"/>
                  <a:pt x="180" y="141"/>
                  <a:pt x="179" y="140"/>
                </a:cubicBezTo>
                <a:cubicBezTo>
                  <a:pt x="180" y="137"/>
                  <a:pt x="180" y="141"/>
                  <a:pt x="181" y="142"/>
                </a:cubicBezTo>
                <a:close/>
                <a:moveTo>
                  <a:pt x="212" y="142"/>
                </a:moveTo>
                <a:cubicBezTo>
                  <a:pt x="212" y="143"/>
                  <a:pt x="212" y="143"/>
                  <a:pt x="211" y="143"/>
                </a:cubicBezTo>
                <a:cubicBezTo>
                  <a:pt x="211" y="142"/>
                  <a:pt x="209" y="141"/>
                  <a:pt x="207" y="141"/>
                </a:cubicBezTo>
                <a:cubicBezTo>
                  <a:pt x="208" y="140"/>
                  <a:pt x="208" y="140"/>
                  <a:pt x="208" y="140"/>
                </a:cubicBezTo>
                <a:cubicBezTo>
                  <a:pt x="209" y="141"/>
                  <a:pt x="210" y="142"/>
                  <a:pt x="212" y="142"/>
                </a:cubicBezTo>
                <a:close/>
                <a:moveTo>
                  <a:pt x="372" y="142"/>
                </a:moveTo>
                <a:cubicBezTo>
                  <a:pt x="370" y="141"/>
                  <a:pt x="370" y="141"/>
                  <a:pt x="370" y="141"/>
                </a:cubicBezTo>
                <a:cubicBezTo>
                  <a:pt x="371" y="142"/>
                  <a:pt x="371" y="140"/>
                  <a:pt x="372" y="140"/>
                </a:cubicBezTo>
                <a:cubicBezTo>
                  <a:pt x="372" y="142"/>
                  <a:pt x="372" y="142"/>
                  <a:pt x="372" y="142"/>
                </a:cubicBezTo>
                <a:close/>
                <a:moveTo>
                  <a:pt x="276" y="143"/>
                </a:moveTo>
                <a:cubicBezTo>
                  <a:pt x="275" y="143"/>
                  <a:pt x="276" y="144"/>
                  <a:pt x="276" y="145"/>
                </a:cubicBezTo>
                <a:cubicBezTo>
                  <a:pt x="276" y="145"/>
                  <a:pt x="276" y="145"/>
                  <a:pt x="276" y="145"/>
                </a:cubicBezTo>
                <a:cubicBezTo>
                  <a:pt x="277" y="144"/>
                  <a:pt x="277" y="144"/>
                  <a:pt x="277" y="144"/>
                </a:cubicBezTo>
                <a:cubicBezTo>
                  <a:pt x="279" y="147"/>
                  <a:pt x="284" y="150"/>
                  <a:pt x="282" y="154"/>
                </a:cubicBezTo>
                <a:cubicBezTo>
                  <a:pt x="283" y="155"/>
                  <a:pt x="284" y="154"/>
                  <a:pt x="285" y="155"/>
                </a:cubicBezTo>
                <a:cubicBezTo>
                  <a:pt x="285" y="156"/>
                  <a:pt x="284" y="156"/>
                  <a:pt x="284" y="157"/>
                </a:cubicBezTo>
                <a:cubicBezTo>
                  <a:pt x="282" y="157"/>
                  <a:pt x="281" y="156"/>
                  <a:pt x="280" y="155"/>
                </a:cubicBezTo>
                <a:cubicBezTo>
                  <a:pt x="281" y="155"/>
                  <a:pt x="281" y="155"/>
                  <a:pt x="281" y="155"/>
                </a:cubicBezTo>
                <a:cubicBezTo>
                  <a:pt x="279" y="155"/>
                  <a:pt x="280" y="152"/>
                  <a:pt x="277" y="152"/>
                </a:cubicBezTo>
                <a:cubicBezTo>
                  <a:pt x="276" y="154"/>
                  <a:pt x="274" y="158"/>
                  <a:pt x="271" y="157"/>
                </a:cubicBezTo>
                <a:cubicBezTo>
                  <a:pt x="271" y="157"/>
                  <a:pt x="270" y="156"/>
                  <a:pt x="271" y="155"/>
                </a:cubicBezTo>
                <a:cubicBezTo>
                  <a:pt x="270" y="154"/>
                  <a:pt x="269" y="155"/>
                  <a:pt x="268" y="154"/>
                </a:cubicBezTo>
                <a:cubicBezTo>
                  <a:pt x="268" y="151"/>
                  <a:pt x="272" y="153"/>
                  <a:pt x="271" y="149"/>
                </a:cubicBezTo>
                <a:cubicBezTo>
                  <a:pt x="275" y="141"/>
                  <a:pt x="275" y="141"/>
                  <a:pt x="275" y="141"/>
                </a:cubicBezTo>
                <a:cubicBezTo>
                  <a:pt x="276" y="143"/>
                  <a:pt x="276" y="143"/>
                  <a:pt x="276" y="143"/>
                </a:cubicBezTo>
                <a:close/>
                <a:moveTo>
                  <a:pt x="237" y="143"/>
                </a:moveTo>
                <a:cubicBezTo>
                  <a:pt x="237" y="146"/>
                  <a:pt x="235" y="142"/>
                  <a:pt x="233" y="143"/>
                </a:cubicBezTo>
                <a:cubicBezTo>
                  <a:pt x="234" y="143"/>
                  <a:pt x="236" y="144"/>
                  <a:pt x="237" y="143"/>
                </a:cubicBezTo>
                <a:close/>
                <a:moveTo>
                  <a:pt x="242" y="143"/>
                </a:moveTo>
                <a:cubicBezTo>
                  <a:pt x="241" y="145"/>
                  <a:pt x="241" y="142"/>
                  <a:pt x="239" y="143"/>
                </a:cubicBezTo>
                <a:cubicBezTo>
                  <a:pt x="240" y="143"/>
                  <a:pt x="241" y="142"/>
                  <a:pt x="242" y="143"/>
                </a:cubicBezTo>
                <a:close/>
                <a:moveTo>
                  <a:pt x="184" y="147"/>
                </a:moveTo>
                <a:cubicBezTo>
                  <a:pt x="188" y="148"/>
                  <a:pt x="187" y="155"/>
                  <a:pt x="192" y="152"/>
                </a:cubicBezTo>
                <a:cubicBezTo>
                  <a:pt x="196" y="151"/>
                  <a:pt x="197" y="146"/>
                  <a:pt x="202" y="148"/>
                </a:cubicBezTo>
                <a:cubicBezTo>
                  <a:pt x="203" y="149"/>
                  <a:pt x="203" y="149"/>
                  <a:pt x="203" y="149"/>
                </a:cubicBezTo>
                <a:cubicBezTo>
                  <a:pt x="202" y="150"/>
                  <a:pt x="202" y="149"/>
                  <a:pt x="201" y="148"/>
                </a:cubicBezTo>
                <a:cubicBezTo>
                  <a:pt x="200" y="149"/>
                  <a:pt x="200" y="149"/>
                  <a:pt x="200" y="150"/>
                </a:cubicBezTo>
                <a:cubicBezTo>
                  <a:pt x="200" y="150"/>
                  <a:pt x="199" y="150"/>
                  <a:pt x="199" y="151"/>
                </a:cubicBezTo>
                <a:cubicBezTo>
                  <a:pt x="195" y="152"/>
                  <a:pt x="191" y="156"/>
                  <a:pt x="187" y="155"/>
                </a:cubicBezTo>
                <a:cubicBezTo>
                  <a:pt x="186" y="158"/>
                  <a:pt x="183" y="158"/>
                  <a:pt x="180" y="159"/>
                </a:cubicBezTo>
                <a:cubicBezTo>
                  <a:pt x="178" y="157"/>
                  <a:pt x="175" y="156"/>
                  <a:pt x="174" y="153"/>
                </a:cubicBezTo>
                <a:cubicBezTo>
                  <a:pt x="176" y="156"/>
                  <a:pt x="176" y="156"/>
                  <a:pt x="176" y="156"/>
                </a:cubicBezTo>
                <a:cubicBezTo>
                  <a:pt x="177" y="154"/>
                  <a:pt x="178" y="156"/>
                  <a:pt x="179" y="156"/>
                </a:cubicBezTo>
                <a:cubicBezTo>
                  <a:pt x="182" y="155"/>
                  <a:pt x="182" y="151"/>
                  <a:pt x="184" y="153"/>
                </a:cubicBezTo>
                <a:cubicBezTo>
                  <a:pt x="186" y="152"/>
                  <a:pt x="185" y="150"/>
                  <a:pt x="184" y="148"/>
                </a:cubicBezTo>
                <a:cubicBezTo>
                  <a:pt x="185" y="147"/>
                  <a:pt x="182" y="146"/>
                  <a:pt x="184" y="145"/>
                </a:cubicBezTo>
                <a:cubicBezTo>
                  <a:pt x="183" y="144"/>
                  <a:pt x="183" y="144"/>
                  <a:pt x="183" y="144"/>
                </a:cubicBezTo>
                <a:cubicBezTo>
                  <a:pt x="186" y="144"/>
                  <a:pt x="186" y="144"/>
                  <a:pt x="186" y="144"/>
                </a:cubicBezTo>
                <a:cubicBezTo>
                  <a:pt x="184" y="144"/>
                  <a:pt x="183" y="145"/>
                  <a:pt x="184" y="147"/>
                </a:cubicBezTo>
                <a:close/>
                <a:moveTo>
                  <a:pt x="248" y="149"/>
                </a:moveTo>
                <a:cubicBezTo>
                  <a:pt x="247" y="147"/>
                  <a:pt x="243" y="149"/>
                  <a:pt x="244" y="146"/>
                </a:cubicBezTo>
                <a:cubicBezTo>
                  <a:pt x="245" y="146"/>
                  <a:pt x="248" y="147"/>
                  <a:pt x="248" y="149"/>
                </a:cubicBezTo>
                <a:close/>
                <a:moveTo>
                  <a:pt x="236" y="148"/>
                </a:moveTo>
                <a:cubicBezTo>
                  <a:pt x="236" y="148"/>
                  <a:pt x="236" y="147"/>
                  <a:pt x="235" y="148"/>
                </a:cubicBezTo>
                <a:cubicBezTo>
                  <a:pt x="234" y="149"/>
                  <a:pt x="234" y="149"/>
                  <a:pt x="234" y="149"/>
                </a:cubicBezTo>
                <a:cubicBezTo>
                  <a:pt x="233" y="147"/>
                  <a:pt x="236" y="148"/>
                  <a:pt x="236" y="147"/>
                </a:cubicBezTo>
                <a:cubicBezTo>
                  <a:pt x="236" y="148"/>
                  <a:pt x="236" y="148"/>
                  <a:pt x="236" y="148"/>
                </a:cubicBezTo>
                <a:close/>
                <a:moveTo>
                  <a:pt x="229" y="149"/>
                </a:moveTo>
                <a:cubicBezTo>
                  <a:pt x="226" y="150"/>
                  <a:pt x="228" y="153"/>
                  <a:pt x="226" y="155"/>
                </a:cubicBezTo>
                <a:cubicBezTo>
                  <a:pt x="224" y="153"/>
                  <a:pt x="223" y="151"/>
                  <a:pt x="226" y="150"/>
                </a:cubicBezTo>
                <a:cubicBezTo>
                  <a:pt x="226" y="149"/>
                  <a:pt x="228" y="149"/>
                  <a:pt x="229" y="149"/>
                </a:cubicBezTo>
                <a:close/>
                <a:moveTo>
                  <a:pt x="315" y="154"/>
                </a:moveTo>
                <a:cubicBezTo>
                  <a:pt x="314" y="153"/>
                  <a:pt x="312" y="154"/>
                  <a:pt x="311" y="153"/>
                </a:cubicBezTo>
                <a:cubicBezTo>
                  <a:pt x="312" y="152"/>
                  <a:pt x="313" y="152"/>
                  <a:pt x="313" y="150"/>
                </a:cubicBezTo>
                <a:cubicBezTo>
                  <a:pt x="314" y="151"/>
                  <a:pt x="315" y="152"/>
                  <a:pt x="315" y="154"/>
                </a:cubicBezTo>
                <a:close/>
                <a:moveTo>
                  <a:pt x="243" y="153"/>
                </a:moveTo>
                <a:cubicBezTo>
                  <a:pt x="242" y="154"/>
                  <a:pt x="243" y="155"/>
                  <a:pt x="241" y="156"/>
                </a:cubicBezTo>
                <a:cubicBezTo>
                  <a:pt x="239" y="155"/>
                  <a:pt x="239" y="155"/>
                  <a:pt x="239" y="155"/>
                </a:cubicBezTo>
                <a:cubicBezTo>
                  <a:pt x="239" y="155"/>
                  <a:pt x="240" y="155"/>
                  <a:pt x="240" y="156"/>
                </a:cubicBezTo>
                <a:cubicBezTo>
                  <a:pt x="242" y="156"/>
                  <a:pt x="243" y="154"/>
                  <a:pt x="243" y="153"/>
                </a:cubicBezTo>
                <a:close/>
                <a:moveTo>
                  <a:pt x="235" y="155"/>
                </a:moveTo>
                <a:cubicBezTo>
                  <a:pt x="235" y="156"/>
                  <a:pt x="235" y="157"/>
                  <a:pt x="236" y="157"/>
                </a:cubicBezTo>
                <a:cubicBezTo>
                  <a:pt x="233" y="155"/>
                  <a:pt x="233" y="155"/>
                  <a:pt x="233" y="155"/>
                </a:cubicBezTo>
                <a:cubicBezTo>
                  <a:pt x="235" y="155"/>
                  <a:pt x="235" y="155"/>
                  <a:pt x="235" y="155"/>
                </a:cubicBezTo>
                <a:close/>
                <a:moveTo>
                  <a:pt x="224" y="156"/>
                </a:moveTo>
                <a:cubicBezTo>
                  <a:pt x="224" y="156"/>
                  <a:pt x="223" y="156"/>
                  <a:pt x="223" y="157"/>
                </a:cubicBezTo>
                <a:cubicBezTo>
                  <a:pt x="223" y="156"/>
                  <a:pt x="223" y="156"/>
                  <a:pt x="223" y="156"/>
                </a:cubicBezTo>
                <a:cubicBezTo>
                  <a:pt x="224" y="156"/>
                  <a:pt x="224" y="156"/>
                  <a:pt x="224" y="156"/>
                </a:cubicBezTo>
                <a:close/>
                <a:moveTo>
                  <a:pt x="292" y="160"/>
                </a:moveTo>
                <a:cubicBezTo>
                  <a:pt x="292" y="160"/>
                  <a:pt x="292" y="160"/>
                  <a:pt x="292" y="160"/>
                </a:cubicBezTo>
                <a:cubicBezTo>
                  <a:pt x="290" y="159"/>
                  <a:pt x="290" y="159"/>
                  <a:pt x="290" y="159"/>
                </a:cubicBezTo>
                <a:cubicBezTo>
                  <a:pt x="291" y="158"/>
                  <a:pt x="292" y="159"/>
                  <a:pt x="292" y="160"/>
                </a:cubicBezTo>
                <a:close/>
                <a:moveTo>
                  <a:pt x="243" y="159"/>
                </a:moveTo>
                <a:cubicBezTo>
                  <a:pt x="242" y="160"/>
                  <a:pt x="241" y="159"/>
                  <a:pt x="240" y="160"/>
                </a:cubicBezTo>
                <a:cubicBezTo>
                  <a:pt x="241" y="160"/>
                  <a:pt x="242" y="159"/>
                  <a:pt x="243" y="159"/>
                </a:cubicBezTo>
                <a:close/>
                <a:moveTo>
                  <a:pt x="279" y="161"/>
                </a:moveTo>
                <a:cubicBezTo>
                  <a:pt x="278" y="162"/>
                  <a:pt x="276" y="165"/>
                  <a:pt x="273" y="164"/>
                </a:cubicBezTo>
                <a:cubicBezTo>
                  <a:pt x="273" y="162"/>
                  <a:pt x="275" y="161"/>
                  <a:pt x="276" y="160"/>
                </a:cubicBezTo>
                <a:cubicBezTo>
                  <a:pt x="277" y="162"/>
                  <a:pt x="278" y="159"/>
                  <a:pt x="279" y="161"/>
                </a:cubicBezTo>
                <a:close/>
                <a:moveTo>
                  <a:pt x="233" y="163"/>
                </a:moveTo>
                <a:cubicBezTo>
                  <a:pt x="232" y="165"/>
                  <a:pt x="235" y="162"/>
                  <a:pt x="233" y="161"/>
                </a:cubicBezTo>
                <a:cubicBezTo>
                  <a:pt x="234" y="163"/>
                  <a:pt x="234" y="163"/>
                  <a:pt x="234" y="163"/>
                </a:cubicBezTo>
                <a:cubicBezTo>
                  <a:pt x="233" y="163"/>
                  <a:pt x="233" y="163"/>
                  <a:pt x="233" y="163"/>
                </a:cubicBezTo>
                <a:close/>
                <a:moveTo>
                  <a:pt x="213" y="163"/>
                </a:moveTo>
                <a:cubicBezTo>
                  <a:pt x="213" y="164"/>
                  <a:pt x="213" y="166"/>
                  <a:pt x="212" y="167"/>
                </a:cubicBezTo>
                <a:cubicBezTo>
                  <a:pt x="213" y="166"/>
                  <a:pt x="212" y="163"/>
                  <a:pt x="213" y="163"/>
                </a:cubicBezTo>
                <a:close/>
                <a:moveTo>
                  <a:pt x="222" y="164"/>
                </a:moveTo>
                <a:cubicBezTo>
                  <a:pt x="222" y="165"/>
                  <a:pt x="221" y="165"/>
                  <a:pt x="221" y="165"/>
                </a:cubicBezTo>
                <a:cubicBezTo>
                  <a:pt x="220" y="165"/>
                  <a:pt x="220" y="165"/>
                  <a:pt x="220" y="165"/>
                </a:cubicBezTo>
                <a:cubicBezTo>
                  <a:pt x="222" y="165"/>
                  <a:pt x="220" y="163"/>
                  <a:pt x="222" y="164"/>
                </a:cubicBezTo>
                <a:close/>
                <a:moveTo>
                  <a:pt x="285" y="164"/>
                </a:moveTo>
                <a:cubicBezTo>
                  <a:pt x="285" y="166"/>
                  <a:pt x="284" y="167"/>
                  <a:pt x="283" y="168"/>
                </a:cubicBezTo>
                <a:cubicBezTo>
                  <a:pt x="282" y="167"/>
                  <a:pt x="282" y="166"/>
                  <a:pt x="283" y="165"/>
                </a:cubicBezTo>
                <a:cubicBezTo>
                  <a:pt x="284" y="164"/>
                  <a:pt x="284" y="164"/>
                  <a:pt x="284" y="164"/>
                </a:cubicBezTo>
                <a:cubicBezTo>
                  <a:pt x="285" y="164"/>
                  <a:pt x="285" y="164"/>
                  <a:pt x="285" y="164"/>
                </a:cubicBezTo>
                <a:close/>
                <a:moveTo>
                  <a:pt x="115" y="166"/>
                </a:moveTo>
                <a:cubicBezTo>
                  <a:pt x="114" y="167"/>
                  <a:pt x="114" y="167"/>
                  <a:pt x="114" y="167"/>
                </a:cubicBezTo>
                <a:cubicBezTo>
                  <a:pt x="115" y="167"/>
                  <a:pt x="115" y="168"/>
                  <a:pt x="115" y="169"/>
                </a:cubicBezTo>
                <a:cubicBezTo>
                  <a:pt x="114" y="168"/>
                  <a:pt x="114" y="168"/>
                  <a:pt x="114" y="168"/>
                </a:cubicBezTo>
                <a:cubicBezTo>
                  <a:pt x="113" y="168"/>
                  <a:pt x="113" y="168"/>
                  <a:pt x="113" y="169"/>
                </a:cubicBezTo>
                <a:cubicBezTo>
                  <a:pt x="112" y="168"/>
                  <a:pt x="113" y="166"/>
                  <a:pt x="113" y="164"/>
                </a:cubicBezTo>
                <a:cubicBezTo>
                  <a:pt x="115" y="163"/>
                  <a:pt x="114" y="166"/>
                  <a:pt x="115" y="166"/>
                </a:cubicBezTo>
                <a:close/>
                <a:moveTo>
                  <a:pt x="118" y="169"/>
                </a:moveTo>
                <a:cubicBezTo>
                  <a:pt x="117" y="170"/>
                  <a:pt x="116" y="171"/>
                  <a:pt x="115" y="171"/>
                </a:cubicBezTo>
                <a:cubicBezTo>
                  <a:pt x="118" y="169"/>
                  <a:pt x="116" y="167"/>
                  <a:pt x="117" y="165"/>
                </a:cubicBezTo>
                <a:cubicBezTo>
                  <a:pt x="119" y="165"/>
                  <a:pt x="118" y="168"/>
                  <a:pt x="118" y="169"/>
                </a:cubicBezTo>
                <a:close/>
                <a:moveTo>
                  <a:pt x="217" y="169"/>
                </a:moveTo>
                <a:cubicBezTo>
                  <a:pt x="218" y="167"/>
                  <a:pt x="218" y="167"/>
                  <a:pt x="218" y="167"/>
                </a:cubicBezTo>
                <a:cubicBezTo>
                  <a:pt x="218" y="169"/>
                  <a:pt x="218" y="169"/>
                  <a:pt x="218" y="169"/>
                </a:cubicBezTo>
                <a:cubicBezTo>
                  <a:pt x="217" y="169"/>
                  <a:pt x="217" y="169"/>
                  <a:pt x="217" y="169"/>
                </a:cubicBezTo>
                <a:close/>
                <a:moveTo>
                  <a:pt x="223" y="172"/>
                </a:moveTo>
                <a:cubicBezTo>
                  <a:pt x="224" y="170"/>
                  <a:pt x="225" y="168"/>
                  <a:pt x="226" y="167"/>
                </a:cubicBezTo>
                <a:cubicBezTo>
                  <a:pt x="225" y="169"/>
                  <a:pt x="224" y="170"/>
                  <a:pt x="223" y="172"/>
                </a:cubicBezTo>
                <a:close/>
                <a:moveTo>
                  <a:pt x="197" y="171"/>
                </a:moveTo>
                <a:cubicBezTo>
                  <a:pt x="197" y="171"/>
                  <a:pt x="198" y="171"/>
                  <a:pt x="198" y="171"/>
                </a:cubicBezTo>
                <a:cubicBezTo>
                  <a:pt x="196" y="175"/>
                  <a:pt x="191" y="169"/>
                  <a:pt x="190" y="174"/>
                </a:cubicBezTo>
                <a:cubicBezTo>
                  <a:pt x="189" y="174"/>
                  <a:pt x="188" y="174"/>
                  <a:pt x="187" y="173"/>
                </a:cubicBezTo>
                <a:cubicBezTo>
                  <a:pt x="191" y="173"/>
                  <a:pt x="194" y="166"/>
                  <a:pt x="196" y="171"/>
                </a:cubicBezTo>
                <a:cubicBezTo>
                  <a:pt x="197" y="171"/>
                  <a:pt x="197" y="171"/>
                  <a:pt x="197" y="171"/>
                </a:cubicBezTo>
                <a:close/>
                <a:moveTo>
                  <a:pt x="114" y="170"/>
                </a:moveTo>
                <a:cubicBezTo>
                  <a:pt x="114" y="172"/>
                  <a:pt x="113" y="174"/>
                  <a:pt x="113" y="176"/>
                </a:cubicBezTo>
                <a:cubicBezTo>
                  <a:pt x="114" y="173"/>
                  <a:pt x="112" y="171"/>
                  <a:pt x="114" y="170"/>
                </a:cubicBezTo>
                <a:close/>
                <a:moveTo>
                  <a:pt x="119" y="176"/>
                </a:moveTo>
                <a:cubicBezTo>
                  <a:pt x="118" y="175"/>
                  <a:pt x="118" y="175"/>
                  <a:pt x="118" y="175"/>
                </a:cubicBezTo>
                <a:cubicBezTo>
                  <a:pt x="118" y="175"/>
                  <a:pt x="117" y="175"/>
                  <a:pt x="118" y="176"/>
                </a:cubicBezTo>
                <a:cubicBezTo>
                  <a:pt x="117" y="176"/>
                  <a:pt x="116" y="176"/>
                  <a:pt x="116" y="175"/>
                </a:cubicBezTo>
                <a:cubicBezTo>
                  <a:pt x="115" y="176"/>
                  <a:pt x="115" y="177"/>
                  <a:pt x="114" y="177"/>
                </a:cubicBezTo>
                <a:cubicBezTo>
                  <a:pt x="114" y="176"/>
                  <a:pt x="115" y="175"/>
                  <a:pt x="115" y="173"/>
                </a:cubicBezTo>
                <a:cubicBezTo>
                  <a:pt x="116" y="173"/>
                  <a:pt x="116" y="173"/>
                  <a:pt x="116" y="173"/>
                </a:cubicBezTo>
                <a:cubicBezTo>
                  <a:pt x="116" y="174"/>
                  <a:pt x="116" y="174"/>
                  <a:pt x="117" y="175"/>
                </a:cubicBezTo>
                <a:cubicBezTo>
                  <a:pt x="117" y="172"/>
                  <a:pt x="117" y="172"/>
                  <a:pt x="117" y="172"/>
                </a:cubicBezTo>
                <a:cubicBezTo>
                  <a:pt x="119" y="173"/>
                  <a:pt x="119" y="174"/>
                  <a:pt x="119" y="176"/>
                </a:cubicBezTo>
                <a:close/>
                <a:moveTo>
                  <a:pt x="185" y="173"/>
                </a:moveTo>
                <a:cubicBezTo>
                  <a:pt x="185" y="174"/>
                  <a:pt x="185" y="174"/>
                  <a:pt x="184" y="175"/>
                </a:cubicBezTo>
                <a:cubicBezTo>
                  <a:pt x="184" y="173"/>
                  <a:pt x="184" y="173"/>
                  <a:pt x="184" y="173"/>
                </a:cubicBezTo>
                <a:cubicBezTo>
                  <a:pt x="184" y="173"/>
                  <a:pt x="185" y="173"/>
                  <a:pt x="185" y="173"/>
                </a:cubicBezTo>
                <a:close/>
                <a:moveTo>
                  <a:pt x="118" y="177"/>
                </a:moveTo>
                <a:cubicBezTo>
                  <a:pt x="119" y="179"/>
                  <a:pt x="119" y="179"/>
                  <a:pt x="119" y="179"/>
                </a:cubicBezTo>
                <a:cubicBezTo>
                  <a:pt x="118" y="177"/>
                  <a:pt x="118" y="177"/>
                  <a:pt x="118" y="177"/>
                </a:cubicBezTo>
                <a:close/>
                <a:moveTo>
                  <a:pt x="211" y="178"/>
                </a:moveTo>
                <a:cubicBezTo>
                  <a:pt x="211" y="180"/>
                  <a:pt x="209" y="181"/>
                  <a:pt x="208" y="182"/>
                </a:cubicBezTo>
                <a:cubicBezTo>
                  <a:pt x="207" y="181"/>
                  <a:pt x="209" y="178"/>
                  <a:pt x="211" y="178"/>
                </a:cubicBezTo>
                <a:close/>
                <a:moveTo>
                  <a:pt x="118" y="180"/>
                </a:moveTo>
                <a:cubicBezTo>
                  <a:pt x="117" y="180"/>
                  <a:pt x="118" y="182"/>
                  <a:pt x="117" y="182"/>
                </a:cubicBezTo>
                <a:cubicBezTo>
                  <a:pt x="118" y="183"/>
                  <a:pt x="117" y="185"/>
                  <a:pt x="117" y="186"/>
                </a:cubicBezTo>
                <a:cubicBezTo>
                  <a:pt x="116" y="186"/>
                  <a:pt x="118" y="183"/>
                  <a:pt x="115" y="183"/>
                </a:cubicBezTo>
                <a:cubicBezTo>
                  <a:pt x="116" y="182"/>
                  <a:pt x="116" y="178"/>
                  <a:pt x="118" y="180"/>
                </a:cubicBezTo>
                <a:close/>
                <a:moveTo>
                  <a:pt x="144" y="184"/>
                </a:moveTo>
                <a:cubicBezTo>
                  <a:pt x="143" y="184"/>
                  <a:pt x="143" y="182"/>
                  <a:pt x="143" y="181"/>
                </a:cubicBezTo>
                <a:cubicBezTo>
                  <a:pt x="144" y="182"/>
                  <a:pt x="143" y="183"/>
                  <a:pt x="144" y="184"/>
                </a:cubicBezTo>
                <a:close/>
                <a:moveTo>
                  <a:pt x="213" y="181"/>
                </a:moveTo>
                <a:cubicBezTo>
                  <a:pt x="214" y="184"/>
                  <a:pt x="209" y="185"/>
                  <a:pt x="210" y="188"/>
                </a:cubicBezTo>
                <a:cubicBezTo>
                  <a:pt x="209" y="189"/>
                  <a:pt x="207" y="189"/>
                  <a:pt x="206" y="191"/>
                </a:cubicBezTo>
                <a:cubicBezTo>
                  <a:pt x="205" y="189"/>
                  <a:pt x="208" y="189"/>
                  <a:pt x="208" y="188"/>
                </a:cubicBezTo>
                <a:cubicBezTo>
                  <a:pt x="209" y="185"/>
                  <a:pt x="210" y="182"/>
                  <a:pt x="213" y="181"/>
                </a:cubicBezTo>
                <a:close/>
                <a:moveTo>
                  <a:pt x="199" y="182"/>
                </a:moveTo>
                <a:cubicBezTo>
                  <a:pt x="200" y="184"/>
                  <a:pt x="198" y="183"/>
                  <a:pt x="198" y="184"/>
                </a:cubicBezTo>
                <a:cubicBezTo>
                  <a:pt x="196" y="184"/>
                  <a:pt x="196" y="184"/>
                  <a:pt x="196" y="184"/>
                </a:cubicBezTo>
                <a:cubicBezTo>
                  <a:pt x="197" y="183"/>
                  <a:pt x="198" y="183"/>
                  <a:pt x="199" y="182"/>
                </a:cubicBezTo>
                <a:close/>
                <a:moveTo>
                  <a:pt x="222" y="188"/>
                </a:moveTo>
                <a:cubicBezTo>
                  <a:pt x="220" y="187"/>
                  <a:pt x="220" y="191"/>
                  <a:pt x="218" y="189"/>
                </a:cubicBezTo>
                <a:cubicBezTo>
                  <a:pt x="218" y="188"/>
                  <a:pt x="222" y="189"/>
                  <a:pt x="222" y="185"/>
                </a:cubicBezTo>
                <a:cubicBezTo>
                  <a:pt x="222" y="188"/>
                  <a:pt x="222" y="188"/>
                  <a:pt x="222" y="188"/>
                </a:cubicBezTo>
                <a:close/>
                <a:moveTo>
                  <a:pt x="189" y="191"/>
                </a:moveTo>
                <a:cubicBezTo>
                  <a:pt x="189" y="190"/>
                  <a:pt x="190" y="190"/>
                  <a:pt x="190" y="190"/>
                </a:cubicBezTo>
                <a:cubicBezTo>
                  <a:pt x="189" y="191"/>
                  <a:pt x="189" y="191"/>
                  <a:pt x="189" y="191"/>
                </a:cubicBezTo>
                <a:cubicBezTo>
                  <a:pt x="188" y="189"/>
                  <a:pt x="188" y="189"/>
                  <a:pt x="188" y="189"/>
                </a:cubicBezTo>
                <a:cubicBezTo>
                  <a:pt x="189" y="191"/>
                  <a:pt x="189" y="191"/>
                  <a:pt x="189" y="191"/>
                </a:cubicBezTo>
                <a:close/>
                <a:moveTo>
                  <a:pt x="116" y="191"/>
                </a:moveTo>
                <a:cubicBezTo>
                  <a:pt x="115" y="192"/>
                  <a:pt x="114" y="195"/>
                  <a:pt x="114" y="196"/>
                </a:cubicBezTo>
                <a:cubicBezTo>
                  <a:pt x="112" y="196"/>
                  <a:pt x="113" y="199"/>
                  <a:pt x="114" y="200"/>
                </a:cubicBezTo>
                <a:cubicBezTo>
                  <a:pt x="114" y="201"/>
                  <a:pt x="114" y="201"/>
                  <a:pt x="114" y="201"/>
                </a:cubicBezTo>
                <a:cubicBezTo>
                  <a:pt x="113" y="200"/>
                  <a:pt x="113" y="198"/>
                  <a:pt x="112" y="197"/>
                </a:cubicBezTo>
                <a:cubicBezTo>
                  <a:pt x="112" y="195"/>
                  <a:pt x="111" y="192"/>
                  <a:pt x="113" y="189"/>
                </a:cubicBezTo>
                <a:cubicBezTo>
                  <a:pt x="114" y="191"/>
                  <a:pt x="115" y="191"/>
                  <a:pt x="116" y="191"/>
                </a:cubicBezTo>
                <a:close/>
                <a:moveTo>
                  <a:pt x="170" y="190"/>
                </a:moveTo>
                <a:cubicBezTo>
                  <a:pt x="170" y="191"/>
                  <a:pt x="170" y="191"/>
                  <a:pt x="170" y="191"/>
                </a:cubicBezTo>
                <a:cubicBezTo>
                  <a:pt x="167" y="189"/>
                  <a:pt x="167" y="189"/>
                  <a:pt x="167" y="189"/>
                </a:cubicBezTo>
                <a:cubicBezTo>
                  <a:pt x="168" y="190"/>
                  <a:pt x="168" y="190"/>
                  <a:pt x="170" y="190"/>
                </a:cubicBezTo>
                <a:close/>
                <a:moveTo>
                  <a:pt x="215" y="191"/>
                </a:moveTo>
                <a:cubicBezTo>
                  <a:pt x="215" y="191"/>
                  <a:pt x="214" y="192"/>
                  <a:pt x="214" y="192"/>
                </a:cubicBezTo>
                <a:cubicBezTo>
                  <a:pt x="213" y="191"/>
                  <a:pt x="213" y="191"/>
                  <a:pt x="213" y="191"/>
                </a:cubicBezTo>
                <a:cubicBezTo>
                  <a:pt x="214" y="191"/>
                  <a:pt x="214" y="190"/>
                  <a:pt x="215" y="191"/>
                </a:cubicBezTo>
                <a:close/>
                <a:moveTo>
                  <a:pt x="200" y="195"/>
                </a:moveTo>
                <a:cubicBezTo>
                  <a:pt x="200" y="196"/>
                  <a:pt x="199" y="196"/>
                  <a:pt x="199" y="197"/>
                </a:cubicBezTo>
                <a:cubicBezTo>
                  <a:pt x="198" y="197"/>
                  <a:pt x="197" y="197"/>
                  <a:pt x="197" y="196"/>
                </a:cubicBezTo>
                <a:cubicBezTo>
                  <a:pt x="198" y="195"/>
                  <a:pt x="199" y="195"/>
                  <a:pt x="200" y="195"/>
                </a:cubicBezTo>
                <a:close/>
                <a:moveTo>
                  <a:pt x="192" y="198"/>
                </a:moveTo>
                <a:cubicBezTo>
                  <a:pt x="191" y="197"/>
                  <a:pt x="191" y="197"/>
                  <a:pt x="191" y="197"/>
                </a:cubicBezTo>
                <a:cubicBezTo>
                  <a:pt x="192" y="198"/>
                  <a:pt x="192" y="198"/>
                  <a:pt x="192" y="198"/>
                </a:cubicBezTo>
                <a:cubicBezTo>
                  <a:pt x="192" y="198"/>
                  <a:pt x="192" y="198"/>
                  <a:pt x="192" y="198"/>
                </a:cubicBezTo>
                <a:close/>
                <a:moveTo>
                  <a:pt x="277" y="197"/>
                </a:moveTo>
                <a:cubicBezTo>
                  <a:pt x="277" y="198"/>
                  <a:pt x="276" y="199"/>
                  <a:pt x="275" y="200"/>
                </a:cubicBezTo>
                <a:cubicBezTo>
                  <a:pt x="275" y="200"/>
                  <a:pt x="274" y="199"/>
                  <a:pt x="274" y="199"/>
                </a:cubicBezTo>
                <a:cubicBezTo>
                  <a:pt x="275" y="198"/>
                  <a:pt x="275" y="197"/>
                  <a:pt x="277" y="197"/>
                </a:cubicBezTo>
                <a:close/>
                <a:moveTo>
                  <a:pt x="127" y="201"/>
                </a:moveTo>
                <a:cubicBezTo>
                  <a:pt x="127" y="201"/>
                  <a:pt x="127" y="201"/>
                  <a:pt x="127" y="202"/>
                </a:cubicBezTo>
                <a:cubicBezTo>
                  <a:pt x="127" y="202"/>
                  <a:pt x="127" y="202"/>
                  <a:pt x="127" y="202"/>
                </a:cubicBezTo>
                <a:cubicBezTo>
                  <a:pt x="126" y="202"/>
                  <a:pt x="126" y="202"/>
                  <a:pt x="126" y="202"/>
                </a:cubicBezTo>
                <a:cubicBezTo>
                  <a:pt x="126" y="202"/>
                  <a:pt x="126" y="201"/>
                  <a:pt x="127" y="201"/>
                </a:cubicBezTo>
                <a:close/>
                <a:moveTo>
                  <a:pt x="231" y="202"/>
                </a:moveTo>
                <a:cubicBezTo>
                  <a:pt x="230" y="203"/>
                  <a:pt x="229" y="202"/>
                  <a:pt x="228" y="202"/>
                </a:cubicBezTo>
                <a:cubicBezTo>
                  <a:pt x="229" y="202"/>
                  <a:pt x="230" y="201"/>
                  <a:pt x="231" y="202"/>
                </a:cubicBezTo>
                <a:close/>
                <a:moveTo>
                  <a:pt x="211" y="202"/>
                </a:moveTo>
                <a:cubicBezTo>
                  <a:pt x="211" y="203"/>
                  <a:pt x="211" y="203"/>
                  <a:pt x="211" y="204"/>
                </a:cubicBezTo>
                <a:cubicBezTo>
                  <a:pt x="211" y="204"/>
                  <a:pt x="212" y="204"/>
                  <a:pt x="212" y="204"/>
                </a:cubicBezTo>
                <a:cubicBezTo>
                  <a:pt x="212" y="205"/>
                  <a:pt x="211" y="206"/>
                  <a:pt x="211" y="206"/>
                </a:cubicBezTo>
                <a:cubicBezTo>
                  <a:pt x="211" y="208"/>
                  <a:pt x="212" y="208"/>
                  <a:pt x="214" y="208"/>
                </a:cubicBezTo>
                <a:cubicBezTo>
                  <a:pt x="214" y="207"/>
                  <a:pt x="214" y="206"/>
                  <a:pt x="215" y="205"/>
                </a:cubicBezTo>
                <a:cubicBezTo>
                  <a:pt x="215" y="205"/>
                  <a:pt x="216" y="207"/>
                  <a:pt x="217" y="205"/>
                </a:cubicBezTo>
                <a:cubicBezTo>
                  <a:pt x="217" y="204"/>
                  <a:pt x="217" y="203"/>
                  <a:pt x="216" y="202"/>
                </a:cubicBezTo>
                <a:cubicBezTo>
                  <a:pt x="218" y="202"/>
                  <a:pt x="218" y="202"/>
                  <a:pt x="218" y="202"/>
                </a:cubicBezTo>
                <a:cubicBezTo>
                  <a:pt x="218" y="203"/>
                  <a:pt x="217" y="204"/>
                  <a:pt x="217" y="204"/>
                </a:cubicBezTo>
                <a:cubicBezTo>
                  <a:pt x="218" y="205"/>
                  <a:pt x="218" y="205"/>
                  <a:pt x="218" y="205"/>
                </a:cubicBezTo>
                <a:cubicBezTo>
                  <a:pt x="216" y="206"/>
                  <a:pt x="216" y="206"/>
                  <a:pt x="216" y="206"/>
                </a:cubicBezTo>
                <a:cubicBezTo>
                  <a:pt x="219" y="208"/>
                  <a:pt x="217" y="213"/>
                  <a:pt x="218" y="216"/>
                </a:cubicBezTo>
                <a:cubicBezTo>
                  <a:pt x="217" y="216"/>
                  <a:pt x="217" y="216"/>
                  <a:pt x="216" y="217"/>
                </a:cubicBezTo>
                <a:cubicBezTo>
                  <a:pt x="216" y="216"/>
                  <a:pt x="217" y="216"/>
                  <a:pt x="217" y="216"/>
                </a:cubicBezTo>
                <a:cubicBezTo>
                  <a:pt x="214" y="215"/>
                  <a:pt x="215" y="212"/>
                  <a:pt x="214" y="210"/>
                </a:cubicBezTo>
                <a:cubicBezTo>
                  <a:pt x="214" y="210"/>
                  <a:pt x="214" y="210"/>
                  <a:pt x="214" y="209"/>
                </a:cubicBezTo>
                <a:cubicBezTo>
                  <a:pt x="213" y="208"/>
                  <a:pt x="212" y="208"/>
                  <a:pt x="211" y="208"/>
                </a:cubicBezTo>
                <a:cubicBezTo>
                  <a:pt x="211" y="210"/>
                  <a:pt x="210" y="212"/>
                  <a:pt x="209" y="214"/>
                </a:cubicBezTo>
                <a:cubicBezTo>
                  <a:pt x="209" y="216"/>
                  <a:pt x="209" y="216"/>
                  <a:pt x="209" y="216"/>
                </a:cubicBezTo>
                <a:cubicBezTo>
                  <a:pt x="208" y="215"/>
                  <a:pt x="209" y="214"/>
                  <a:pt x="208" y="213"/>
                </a:cubicBezTo>
                <a:cubicBezTo>
                  <a:pt x="209" y="212"/>
                  <a:pt x="210" y="211"/>
                  <a:pt x="210" y="210"/>
                </a:cubicBezTo>
                <a:cubicBezTo>
                  <a:pt x="208" y="209"/>
                  <a:pt x="208" y="209"/>
                  <a:pt x="208" y="209"/>
                </a:cubicBezTo>
                <a:cubicBezTo>
                  <a:pt x="208" y="209"/>
                  <a:pt x="208" y="210"/>
                  <a:pt x="207" y="209"/>
                </a:cubicBezTo>
                <a:cubicBezTo>
                  <a:pt x="207" y="209"/>
                  <a:pt x="207" y="209"/>
                  <a:pt x="207" y="209"/>
                </a:cubicBezTo>
                <a:cubicBezTo>
                  <a:pt x="210" y="208"/>
                  <a:pt x="210" y="208"/>
                  <a:pt x="210" y="208"/>
                </a:cubicBezTo>
                <a:cubicBezTo>
                  <a:pt x="208" y="206"/>
                  <a:pt x="208" y="202"/>
                  <a:pt x="211" y="202"/>
                </a:cubicBezTo>
                <a:close/>
                <a:moveTo>
                  <a:pt x="295" y="205"/>
                </a:moveTo>
                <a:cubicBezTo>
                  <a:pt x="295" y="206"/>
                  <a:pt x="294" y="206"/>
                  <a:pt x="293" y="206"/>
                </a:cubicBezTo>
                <a:cubicBezTo>
                  <a:pt x="294" y="206"/>
                  <a:pt x="294" y="205"/>
                  <a:pt x="295" y="205"/>
                </a:cubicBezTo>
                <a:close/>
                <a:moveTo>
                  <a:pt x="229" y="207"/>
                </a:moveTo>
                <a:cubicBezTo>
                  <a:pt x="226" y="206"/>
                  <a:pt x="226" y="206"/>
                  <a:pt x="226" y="206"/>
                </a:cubicBezTo>
                <a:cubicBezTo>
                  <a:pt x="228" y="206"/>
                  <a:pt x="228" y="206"/>
                  <a:pt x="228" y="206"/>
                </a:cubicBezTo>
                <a:cubicBezTo>
                  <a:pt x="229" y="207"/>
                  <a:pt x="229" y="207"/>
                  <a:pt x="229" y="207"/>
                </a:cubicBezTo>
                <a:close/>
                <a:moveTo>
                  <a:pt x="305" y="209"/>
                </a:moveTo>
                <a:cubicBezTo>
                  <a:pt x="304" y="210"/>
                  <a:pt x="304" y="210"/>
                  <a:pt x="304" y="210"/>
                </a:cubicBezTo>
                <a:cubicBezTo>
                  <a:pt x="304" y="209"/>
                  <a:pt x="304" y="209"/>
                  <a:pt x="303" y="208"/>
                </a:cubicBezTo>
                <a:cubicBezTo>
                  <a:pt x="303" y="208"/>
                  <a:pt x="302" y="208"/>
                  <a:pt x="302" y="209"/>
                </a:cubicBezTo>
                <a:cubicBezTo>
                  <a:pt x="303" y="209"/>
                  <a:pt x="303" y="209"/>
                  <a:pt x="303" y="209"/>
                </a:cubicBezTo>
                <a:cubicBezTo>
                  <a:pt x="301" y="210"/>
                  <a:pt x="303" y="211"/>
                  <a:pt x="303" y="212"/>
                </a:cubicBezTo>
                <a:cubicBezTo>
                  <a:pt x="301" y="211"/>
                  <a:pt x="301" y="211"/>
                  <a:pt x="301" y="211"/>
                </a:cubicBezTo>
                <a:cubicBezTo>
                  <a:pt x="303" y="208"/>
                  <a:pt x="303" y="208"/>
                  <a:pt x="303" y="208"/>
                </a:cubicBezTo>
                <a:cubicBezTo>
                  <a:pt x="303" y="208"/>
                  <a:pt x="304" y="208"/>
                  <a:pt x="305" y="209"/>
                </a:cubicBezTo>
                <a:close/>
                <a:moveTo>
                  <a:pt x="251" y="208"/>
                </a:moveTo>
                <a:cubicBezTo>
                  <a:pt x="251" y="210"/>
                  <a:pt x="250" y="210"/>
                  <a:pt x="249" y="211"/>
                </a:cubicBezTo>
                <a:cubicBezTo>
                  <a:pt x="249" y="211"/>
                  <a:pt x="249" y="211"/>
                  <a:pt x="249" y="211"/>
                </a:cubicBezTo>
                <a:cubicBezTo>
                  <a:pt x="249" y="210"/>
                  <a:pt x="250" y="209"/>
                  <a:pt x="251" y="208"/>
                </a:cubicBezTo>
                <a:close/>
                <a:moveTo>
                  <a:pt x="233" y="210"/>
                </a:moveTo>
                <a:cubicBezTo>
                  <a:pt x="232" y="210"/>
                  <a:pt x="230" y="212"/>
                  <a:pt x="230" y="210"/>
                </a:cubicBezTo>
                <a:cubicBezTo>
                  <a:pt x="230" y="211"/>
                  <a:pt x="232" y="210"/>
                  <a:pt x="233" y="210"/>
                </a:cubicBezTo>
                <a:close/>
                <a:moveTo>
                  <a:pt x="127" y="214"/>
                </a:moveTo>
                <a:cubicBezTo>
                  <a:pt x="128" y="218"/>
                  <a:pt x="131" y="220"/>
                  <a:pt x="131" y="224"/>
                </a:cubicBezTo>
                <a:cubicBezTo>
                  <a:pt x="129" y="224"/>
                  <a:pt x="128" y="223"/>
                  <a:pt x="127" y="222"/>
                </a:cubicBezTo>
                <a:cubicBezTo>
                  <a:pt x="127" y="221"/>
                  <a:pt x="127" y="221"/>
                  <a:pt x="127" y="221"/>
                </a:cubicBezTo>
                <a:cubicBezTo>
                  <a:pt x="125" y="221"/>
                  <a:pt x="126" y="218"/>
                  <a:pt x="123" y="217"/>
                </a:cubicBezTo>
                <a:cubicBezTo>
                  <a:pt x="124" y="217"/>
                  <a:pt x="124" y="217"/>
                  <a:pt x="124" y="217"/>
                </a:cubicBezTo>
                <a:cubicBezTo>
                  <a:pt x="123" y="215"/>
                  <a:pt x="119" y="214"/>
                  <a:pt x="121" y="212"/>
                </a:cubicBezTo>
                <a:cubicBezTo>
                  <a:pt x="120" y="210"/>
                  <a:pt x="120" y="210"/>
                  <a:pt x="120" y="210"/>
                </a:cubicBezTo>
                <a:cubicBezTo>
                  <a:pt x="123" y="210"/>
                  <a:pt x="124" y="215"/>
                  <a:pt x="127" y="214"/>
                </a:cubicBezTo>
                <a:close/>
                <a:moveTo>
                  <a:pt x="320" y="212"/>
                </a:moveTo>
                <a:cubicBezTo>
                  <a:pt x="320" y="212"/>
                  <a:pt x="320" y="212"/>
                  <a:pt x="320" y="212"/>
                </a:cubicBezTo>
                <a:cubicBezTo>
                  <a:pt x="321" y="212"/>
                  <a:pt x="321" y="213"/>
                  <a:pt x="321" y="213"/>
                </a:cubicBezTo>
                <a:cubicBezTo>
                  <a:pt x="319" y="214"/>
                  <a:pt x="317" y="211"/>
                  <a:pt x="316" y="214"/>
                </a:cubicBezTo>
                <a:cubicBezTo>
                  <a:pt x="314" y="214"/>
                  <a:pt x="315" y="212"/>
                  <a:pt x="314" y="212"/>
                </a:cubicBezTo>
                <a:cubicBezTo>
                  <a:pt x="316" y="214"/>
                  <a:pt x="318" y="209"/>
                  <a:pt x="320" y="212"/>
                </a:cubicBezTo>
                <a:close/>
                <a:moveTo>
                  <a:pt x="267" y="214"/>
                </a:moveTo>
                <a:cubicBezTo>
                  <a:pt x="267" y="214"/>
                  <a:pt x="267" y="215"/>
                  <a:pt x="267" y="215"/>
                </a:cubicBezTo>
                <a:cubicBezTo>
                  <a:pt x="266" y="214"/>
                  <a:pt x="265" y="215"/>
                  <a:pt x="264" y="214"/>
                </a:cubicBezTo>
                <a:cubicBezTo>
                  <a:pt x="264" y="213"/>
                  <a:pt x="267" y="213"/>
                  <a:pt x="267" y="214"/>
                </a:cubicBezTo>
                <a:close/>
                <a:moveTo>
                  <a:pt x="187" y="216"/>
                </a:moveTo>
                <a:cubicBezTo>
                  <a:pt x="186" y="216"/>
                  <a:pt x="184" y="219"/>
                  <a:pt x="182" y="218"/>
                </a:cubicBezTo>
                <a:cubicBezTo>
                  <a:pt x="184" y="219"/>
                  <a:pt x="186" y="216"/>
                  <a:pt x="187" y="216"/>
                </a:cubicBezTo>
                <a:close/>
                <a:moveTo>
                  <a:pt x="212" y="218"/>
                </a:moveTo>
                <a:cubicBezTo>
                  <a:pt x="209" y="219"/>
                  <a:pt x="214" y="222"/>
                  <a:pt x="211" y="223"/>
                </a:cubicBezTo>
                <a:cubicBezTo>
                  <a:pt x="211" y="223"/>
                  <a:pt x="210" y="222"/>
                  <a:pt x="211" y="222"/>
                </a:cubicBezTo>
                <a:cubicBezTo>
                  <a:pt x="210" y="221"/>
                  <a:pt x="211" y="217"/>
                  <a:pt x="210" y="216"/>
                </a:cubicBezTo>
                <a:cubicBezTo>
                  <a:pt x="212" y="215"/>
                  <a:pt x="211" y="217"/>
                  <a:pt x="212" y="218"/>
                </a:cubicBezTo>
                <a:close/>
                <a:moveTo>
                  <a:pt x="218" y="221"/>
                </a:moveTo>
                <a:cubicBezTo>
                  <a:pt x="217" y="222"/>
                  <a:pt x="217" y="223"/>
                  <a:pt x="216" y="222"/>
                </a:cubicBezTo>
                <a:cubicBezTo>
                  <a:pt x="218" y="217"/>
                  <a:pt x="218" y="217"/>
                  <a:pt x="218" y="217"/>
                </a:cubicBezTo>
                <a:cubicBezTo>
                  <a:pt x="218" y="218"/>
                  <a:pt x="218" y="220"/>
                  <a:pt x="218" y="221"/>
                </a:cubicBezTo>
                <a:close/>
                <a:moveTo>
                  <a:pt x="232" y="220"/>
                </a:moveTo>
                <a:cubicBezTo>
                  <a:pt x="233" y="217"/>
                  <a:pt x="233" y="217"/>
                  <a:pt x="233" y="217"/>
                </a:cubicBezTo>
                <a:cubicBezTo>
                  <a:pt x="232" y="218"/>
                  <a:pt x="232" y="218"/>
                  <a:pt x="232" y="218"/>
                </a:cubicBezTo>
                <a:cubicBezTo>
                  <a:pt x="232" y="220"/>
                  <a:pt x="232" y="220"/>
                  <a:pt x="232" y="220"/>
                </a:cubicBezTo>
                <a:close/>
                <a:moveTo>
                  <a:pt x="235" y="221"/>
                </a:moveTo>
                <a:cubicBezTo>
                  <a:pt x="235" y="220"/>
                  <a:pt x="237" y="221"/>
                  <a:pt x="237" y="221"/>
                </a:cubicBezTo>
                <a:cubicBezTo>
                  <a:pt x="237" y="222"/>
                  <a:pt x="235" y="222"/>
                  <a:pt x="233" y="221"/>
                </a:cubicBezTo>
                <a:cubicBezTo>
                  <a:pt x="234" y="221"/>
                  <a:pt x="234" y="221"/>
                  <a:pt x="235" y="221"/>
                </a:cubicBezTo>
                <a:close/>
                <a:moveTo>
                  <a:pt x="231" y="224"/>
                </a:moveTo>
                <a:cubicBezTo>
                  <a:pt x="232" y="225"/>
                  <a:pt x="231" y="225"/>
                  <a:pt x="230" y="226"/>
                </a:cubicBezTo>
                <a:cubicBezTo>
                  <a:pt x="231" y="225"/>
                  <a:pt x="231" y="225"/>
                  <a:pt x="231" y="225"/>
                </a:cubicBezTo>
                <a:cubicBezTo>
                  <a:pt x="228" y="223"/>
                  <a:pt x="228" y="223"/>
                  <a:pt x="228" y="223"/>
                </a:cubicBezTo>
                <a:cubicBezTo>
                  <a:pt x="229" y="223"/>
                  <a:pt x="230" y="225"/>
                  <a:pt x="231" y="224"/>
                </a:cubicBezTo>
                <a:close/>
                <a:moveTo>
                  <a:pt x="240" y="223"/>
                </a:moveTo>
                <a:cubicBezTo>
                  <a:pt x="239" y="223"/>
                  <a:pt x="239" y="223"/>
                  <a:pt x="239" y="224"/>
                </a:cubicBezTo>
                <a:cubicBezTo>
                  <a:pt x="239" y="224"/>
                  <a:pt x="239" y="224"/>
                  <a:pt x="239" y="224"/>
                </a:cubicBezTo>
                <a:cubicBezTo>
                  <a:pt x="237" y="224"/>
                  <a:pt x="237" y="224"/>
                  <a:pt x="237" y="224"/>
                </a:cubicBezTo>
                <a:cubicBezTo>
                  <a:pt x="238" y="223"/>
                  <a:pt x="239" y="223"/>
                  <a:pt x="240" y="223"/>
                </a:cubicBezTo>
                <a:close/>
                <a:moveTo>
                  <a:pt x="289" y="224"/>
                </a:moveTo>
                <a:cubicBezTo>
                  <a:pt x="289" y="226"/>
                  <a:pt x="287" y="226"/>
                  <a:pt x="285" y="226"/>
                </a:cubicBezTo>
                <a:cubicBezTo>
                  <a:pt x="287" y="225"/>
                  <a:pt x="287" y="225"/>
                  <a:pt x="289" y="224"/>
                </a:cubicBezTo>
                <a:close/>
                <a:moveTo>
                  <a:pt x="241" y="226"/>
                </a:moveTo>
                <a:cubicBezTo>
                  <a:pt x="241" y="228"/>
                  <a:pt x="241" y="230"/>
                  <a:pt x="240" y="229"/>
                </a:cubicBezTo>
                <a:cubicBezTo>
                  <a:pt x="238" y="228"/>
                  <a:pt x="240" y="227"/>
                  <a:pt x="240" y="226"/>
                </a:cubicBezTo>
                <a:cubicBezTo>
                  <a:pt x="241" y="226"/>
                  <a:pt x="241" y="226"/>
                  <a:pt x="241" y="226"/>
                </a:cubicBezTo>
                <a:close/>
                <a:moveTo>
                  <a:pt x="341" y="226"/>
                </a:moveTo>
                <a:cubicBezTo>
                  <a:pt x="340" y="228"/>
                  <a:pt x="337" y="231"/>
                  <a:pt x="336" y="233"/>
                </a:cubicBezTo>
                <a:cubicBezTo>
                  <a:pt x="337" y="235"/>
                  <a:pt x="337" y="232"/>
                  <a:pt x="339" y="233"/>
                </a:cubicBezTo>
                <a:cubicBezTo>
                  <a:pt x="339" y="234"/>
                  <a:pt x="338" y="234"/>
                  <a:pt x="339" y="235"/>
                </a:cubicBezTo>
                <a:cubicBezTo>
                  <a:pt x="341" y="238"/>
                  <a:pt x="343" y="234"/>
                  <a:pt x="345" y="236"/>
                </a:cubicBezTo>
                <a:cubicBezTo>
                  <a:pt x="345" y="237"/>
                  <a:pt x="343" y="238"/>
                  <a:pt x="344" y="240"/>
                </a:cubicBezTo>
                <a:cubicBezTo>
                  <a:pt x="345" y="241"/>
                  <a:pt x="345" y="239"/>
                  <a:pt x="346" y="239"/>
                </a:cubicBezTo>
                <a:cubicBezTo>
                  <a:pt x="345" y="239"/>
                  <a:pt x="345" y="240"/>
                  <a:pt x="344" y="241"/>
                </a:cubicBezTo>
                <a:cubicBezTo>
                  <a:pt x="344" y="242"/>
                  <a:pt x="343" y="243"/>
                  <a:pt x="344" y="244"/>
                </a:cubicBezTo>
                <a:cubicBezTo>
                  <a:pt x="345" y="243"/>
                  <a:pt x="345" y="242"/>
                  <a:pt x="346" y="242"/>
                </a:cubicBezTo>
                <a:cubicBezTo>
                  <a:pt x="346" y="243"/>
                  <a:pt x="345" y="243"/>
                  <a:pt x="345" y="244"/>
                </a:cubicBezTo>
                <a:cubicBezTo>
                  <a:pt x="346" y="244"/>
                  <a:pt x="346" y="244"/>
                  <a:pt x="346" y="244"/>
                </a:cubicBezTo>
                <a:cubicBezTo>
                  <a:pt x="346" y="244"/>
                  <a:pt x="347" y="243"/>
                  <a:pt x="347" y="244"/>
                </a:cubicBezTo>
                <a:cubicBezTo>
                  <a:pt x="345" y="244"/>
                  <a:pt x="347" y="248"/>
                  <a:pt x="344" y="247"/>
                </a:cubicBezTo>
                <a:cubicBezTo>
                  <a:pt x="344" y="246"/>
                  <a:pt x="344" y="246"/>
                  <a:pt x="344" y="245"/>
                </a:cubicBezTo>
                <a:cubicBezTo>
                  <a:pt x="342" y="246"/>
                  <a:pt x="342" y="246"/>
                  <a:pt x="342" y="246"/>
                </a:cubicBezTo>
                <a:cubicBezTo>
                  <a:pt x="342" y="245"/>
                  <a:pt x="345" y="243"/>
                  <a:pt x="342" y="242"/>
                </a:cubicBezTo>
                <a:cubicBezTo>
                  <a:pt x="341" y="243"/>
                  <a:pt x="339" y="246"/>
                  <a:pt x="337" y="246"/>
                </a:cubicBezTo>
                <a:cubicBezTo>
                  <a:pt x="338" y="246"/>
                  <a:pt x="339" y="244"/>
                  <a:pt x="340" y="244"/>
                </a:cubicBezTo>
                <a:cubicBezTo>
                  <a:pt x="340" y="243"/>
                  <a:pt x="339" y="243"/>
                  <a:pt x="338" y="243"/>
                </a:cubicBezTo>
                <a:cubicBezTo>
                  <a:pt x="338" y="243"/>
                  <a:pt x="338" y="242"/>
                  <a:pt x="337" y="242"/>
                </a:cubicBezTo>
                <a:cubicBezTo>
                  <a:pt x="334" y="245"/>
                  <a:pt x="331" y="241"/>
                  <a:pt x="328" y="242"/>
                </a:cubicBezTo>
                <a:cubicBezTo>
                  <a:pt x="327" y="242"/>
                  <a:pt x="327" y="242"/>
                  <a:pt x="327" y="242"/>
                </a:cubicBezTo>
                <a:cubicBezTo>
                  <a:pt x="333" y="238"/>
                  <a:pt x="333" y="229"/>
                  <a:pt x="340" y="226"/>
                </a:cubicBezTo>
                <a:cubicBezTo>
                  <a:pt x="341" y="226"/>
                  <a:pt x="341" y="226"/>
                  <a:pt x="341" y="226"/>
                </a:cubicBezTo>
                <a:close/>
                <a:moveTo>
                  <a:pt x="222" y="227"/>
                </a:moveTo>
                <a:cubicBezTo>
                  <a:pt x="222" y="228"/>
                  <a:pt x="221" y="229"/>
                  <a:pt x="222" y="229"/>
                </a:cubicBezTo>
                <a:cubicBezTo>
                  <a:pt x="221" y="230"/>
                  <a:pt x="221" y="230"/>
                  <a:pt x="221" y="230"/>
                </a:cubicBezTo>
                <a:cubicBezTo>
                  <a:pt x="221" y="230"/>
                  <a:pt x="220" y="230"/>
                  <a:pt x="220" y="230"/>
                </a:cubicBezTo>
                <a:cubicBezTo>
                  <a:pt x="221" y="229"/>
                  <a:pt x="220" y="227"/>
                  <a:pt x="222" y="227"/>
                </a:cubicBezTo>
                <a:close/>
                <a:moveTo>
                  <a:pt x="249" y="237"/>
                </a:moveTo>
                <a:cubicBezTo>
                  <a:pt x="248" y="239"/>
                  <a:pt x="249" y="242"/>
                  <a:pt x="249" y="243"/>
                </a:cubicBezTo>
                <a:cubicBezTo>
                  <a:pt x="252" y="247"/>
                  <a:pt x="261" y="244"/>
                  <a:pt x="262" y="252"/>
                </a:cubicBezTo>
                <a:cubicBezTo>
                  <a:pt x="261" y="254"/>
                  <a:pt x="258" y="252"/>
                  <a:pt x="257" y="250"/>
                </a:cubicBezTo>
                <a:cubicBezTo>
                  <a:pt x="256" y="253"/>
                  <a:pt x="256" y="257"/>
                  <a:pt x="253" y="259"/>
                </a:cubicBezTo>
                <a:cubicBezTo>
                  <a:pt x="253" y="258"/>
                  <a:pt x="253" y="256"/>
                  <a:pt x="252" y="254"/>
                </a:cubicBezTo>
                <a:cubicBezTo>
                  <a:pt x="251" y="254"/>
                  <a:pt x="250" y="256"/>
                  <a:pt x="249" y="256"/>
                </a:cubicBezTo>
                <a:cubicBezTo>
                  <a:pt x="250" y="254"/>
                  <a:pt x="252" y="253"/>
                  <a:pt x="251" y="250"/>
                </a:cubicBezTo>
                <a:cubicBezTo>
                  <a:pt x="250" y="248"/>
                  <a:pt x="248" y="247"/>
                  <a:pt x="247" y="247"/>
                </a:cubicBezTo>
                <a:cubicBezTo>
                  <a:pt x="246" y="248"/>
                  <a:pt x="245" y="249"/>
                  <a:pt x="245" y="250"/>
                </a:cubicBezTo>
                <a:cubicBezTo>
                  <a:pt x="244" y="250"/>
                  <a:pt x="244" y="250"/>
                  <a:pt x="244" y="249"/>
                </a:cubicBezTo>
                <a:cubicBezTo>
                  <a:pt x="238" y="253"/>
                  <a:pt x="244" y="262"/>
                  <a:pt x="236" y="264"/>
                </a:cubicBezTo>
                <a:cubicBezTo>
                  <a:pt x="234" y="262"/>
                  <a:pt x="236" y="258"/>
                  <a:pt x="237" y="256"/>
                </a:cubicBezTo>
                <a:cubicBezTo>
                  <a:pt x="236" y="254"/>
                  <a:pt x="239" y="253"/>
                  <a:pt x="239" y="251"/>
                </a:cubicBezTo>
                <a:cubicBezTo>
                  <a:pt x="238" y="251"/>
                  <a:pt x="238" y="250"/>
                  <a:pt x="237" y="250"/>
                </a:cubicBezTo>
                <a:cubicBezTo>
                  <a:pt x="237" y="252"/>
                  <a:pt x="238" y="249"/>
                  <a:pt x="239" y="248"/>
                </a:cubicBezTo>
                <a:cubicBezTo>
                  <a:pt x="242" y="245"/>
                  <a:pt x="247" y="246"/>
                  <a:pt x="249" y="246"/>
                </a:cubicBezTo>
                <a:cubicBezTo>
                  <a:pt x="251" y="245"/>
                  <a:pt x="251" y="245"/>
                  <a:pt x="251" y="245"/>
                </a:cubicBezTo>
                <a:cubicBezTo>
                  <a:pt x="248" y="242"/>
                  <a:pt x="244" y="242"/>
                  <a:pt x="241" y="243"/>
                </a:cubicBezTo>
                <a:cubicBezTo>
                  <a:pt x="240" y="242"/>
                  <a:pt x="240" y="241"/>
                  <a:pt x="239" y="241"/>
                </a:cubicBezTo>
                <a:cubicBezTo>
                  <a:pt x="238" y="241"/>
                  <a:pt x="238" y="241"/>
                  <a:pt x="238" y="241"/>
                </a:cubicBezTo>
                <a:cubicBezTo>
                  <a:pt x="240" y="239"/>
                  <a:pt x="240" y="239"/>
                  <a:pt x="240" y="239"/>
                </a:cubicBezTo>
                <a:cubicBezTo>
                  <a:pt x="238" y="238"/>
                  <a:pt x="237" y="241"/>
                  <a:pt x="235" y="241"/>
                </a:cubicBezTo>
                <a:cubicBezTo>
                  <a:pt x="230" y="245"/>
                  <a:pt x="230" y="237"/>
                  <a:pt x="226" y="241"/>
                </a:cubicBezTo>
                <a:cubicBezTo>
                  <a:pt x="229" y="237"/>
                  <a:pt x="234" y="238"/>
                  <a:pt x="237" y="234"/>
                </a:cubicBezTo>
                <a:cubicBezTo>
                  <a:pt x="238" y="235"/>
                  <a:pt x="239" y="234"/>
                  <a:pt x="239" y="233"/>
                </a:cubicBezTo>
                <a:cubicBezTo>
                  <a:pt x="239" y="233"/>
                  <a:pt x="239" y="233"/>
                  <a:pt x="239" y="233"/>
                </a:cubicBezTo>
                <a:cubicBezTo>
                  <a:pt x="239" y="233"/>
                  <a:pt x="239" y="233"/>
                  <a:pt x="239" y="233"/>
                </a:cubicBezTo>
                <a:cubicBezTo>
                  <a:pt x="239" y="233"/>
                  <a:pt x="239" y="233"/>
                  <a:pt x="239" y="233"/>
                </a:cubicBezTo>
                <a:cubicBezTo>
                  <a:pt x="239" y="233"/>
                  <a:pt x="239" y="234"/>
                  <a:pt x="240" y="234"/>
                </a:cubicBezTo>
                <a:cubicBezTo>
                  <a:pt x="240" y="232"/>
                  <a:pt x="240" y="232"/>
                  <a:pt x="240" y="232"/>
                </a:cubicBezTo>
                <a:cubicBezTo>
                  <a:pt x="245" y="232"/>
                  <a:pt x="244" y="237"/>
                  <a:pt x="249" y="237"/>
                </a:cubicBezTo>
                <a:close/>
                <a:moveTo>
                  <a:pt x="321" y="236"/>
                </a:moveTo>
                <a:cubicBezTo>
                  <a:pt x="319" y="236"/>
                  <a:pt x="318" y="235"/>
                  <a:pt x="316" y="234"/>
                </a:cubicBezTo>
                <a:cubicBezTo>
                  <a:pt x="314" y="232"/>
                  <a:pt x="314" y="232"/>
                  <a:pt x="314" y="232"/>
                </a:cubicBezTo>
                <a:cubicBezTo>
                  <a:pt x="317" y="232"/>
                  <a:pt x="319" y="234"/>
                  <a:pt x="321" y="236"/>
                </a:cubicBezTo>
                <a:close/>
                <a:moveTo>
                  <a:pt x="267" y="234"/>
                </a:moveTo>
                <a:cubicBezTo>
                  <a:pt x="267" y="234"/>
                  <a:pt x="267" y="234"/>
                  <a:pt x="267" y="234"/>
                </a:cubicBezTo>
                <a:cubicBezTo>
                  <a:pt x="265" y="234"/>
                  <a:pt x="265" y="234"/>
                  <a:pt x="265" y="234"/>
                </a:cubicBezTo>
                <a:cubicBezTo>
                  <a:pt x="265" y="233"/>
                  <a:pt x="265" y="233"/>
                  <a:pt x="265" y="233"/>
                </a:cubicBezTo>
                <a:cubicBezTo>
                  <a:pt x="266" y="234"/>
                  <a:pt x="266" y="234"/>
                  <a:pt x="267" y="234"/>
                </a:cubicBezTo>
                <a:close/>
                <a:moveTo>
                  <a:pt x="281" y="236"/>
                </a:moveTo>
                <a:cubicBezTo>
                  <a:pt x="281" y="236"/>
                  <a:pt x="282" y="236"/>
                  <a:pt x="282" y="237"/>
                </a:cubicBezTo>
                <a:cubicBezTo>
                  <a:pt x="280" y="236"/>
                  <a:pt x="280" y="236"/>
                  <a:pt x="280" y="236"/>
                </a:cubicBezTo>
                <a:cubicBezTo>
                  <a:pt x="281" y="236"/>
                  <a:pt x="281" y="236"/>
                  <a:pt x="281" y="236"/>
                </a:cubicBezTo>
                <a:close/>
                <a:moveTo>
                  <a:pt x="315" y="248"/>
                </a:moveTo>
                <a:cubicBezTo>
                  <a:pt x="316" y="248"/>
                  <a:pt x="316" y="248"/>
                  <a:pt x="316" y="248"/>
                </a:cubicBezTo>
                <a:cubicBezTo>
                  <a:pt x="316" y="248"/>
                  <a:pt x="316" y="249"/>
                  <a:pt x="316" y="249"/>
                </a:cubicBezTo>
                <a:cubicBezTo>
                  <a:pt x="314" y="248"/>
                  <a:pt x="312" y="248"/>
                  <a:pt x="312" y="245"/>
                </a:cubicBezTo>
                <a:cubicBezTo>
                  <a:pt x="312" y="247"/>
                  <a:pt x="314" y="247"/>
                  <a:pt x="315" y="248"/>
                </a:cubicBezTo>
                <a:close/>
                <a:moveTo>
                  <a:pt x="323" y="246"/>
                </a:moveTo>
                <a:cubicBezTo>
                  <a:pt x="322" y="247"/>
                  <a:pt x="323" y="248"/>
                  <a:pt x="323" y="249"/>
                </a:cubicBezTo>
                <a:cubicBezTo>
                  <a:pt x="323" y="249"/>
                  <a:pt x="324" y="249"/>
                  <a:pt x="324" y="249"/>
                </a:cubicBezTo>
                <a:cubicBezTo>
                  <a:pt x="324" y="250"/>
                  <a:pt x="322" y="252"/>
                  <a:pt x="320" y="251"/>
                </a:cubicBezTo>
                <a:cubicBezTo>
                  <a:pt x="319" y="250"/>
                  <a:pt x="321" y="249"/>
                  <a:pt x="321" y="248"/>
                </a:cubicBezTo>
                <a:cubicBezTo>
                  <a:pt x="323" y="246"/>
                  <a:pt x="323" y="246"/>
                  <a:pt x="323" y="246"/>
                </a:cubicBezTo>
                <a:cubicBezTo>
                  <a:pt x="323" y="246"/>
                  <a:pt x="323" y="246"/>
                  <a:pt x="323" y="246"/>
                </a:cubicBezTo>
                <a:close/>
                <a:moveTo>
                  <a:pt x="272" y="255"/>
                </a:moveTo>
                <a:cubicBezTo>
                  <a:pt x="273" y="257"/>
                  <a:pt x="272" y="258"/>
                  <a:pt x="271" y="259"/>
                </a:cubicBezTo>
                <a:cubicBezTo>
                  <a:pt x="268" y="260"/>
                  <a:pt x="265" y="257"/>
                  <a:pt x="262" y="259"/>
                </a:cubicBezTo>
                <a:cubicBezTo>
                  <a:pt x="262" y="256"/>
                  <a:pt x="265" y="257"/>
                  <a:pt x="266" y="256"/>
                </a:cubicBezTo>
                <a:cubicBezTo>
                  <a:pt x="267" y="256"/>
                  <a:pt x="269" y="256"/>
                  <a:pt x="269" y="257"/>
                </a:cubicBezTo>
                <a:cubicBezTo>
                  <a:pt x="270" y="256"/>
                  <a:pt x="271" y="254"/>
                  <a:pt x="272" y="255"/>
                </a:cubicBezTo>
                <a:close/>
                <a:moveTo>
                  <a:pt x="263" y="261"/>
                </a:moveTo>
                <a:cubicBezTo>
                  <a:pt x="259" y="263"/>
                  <a:pt x="254" y="268"/>
                  <a:pt x="249" y="265"/>
                </a:cubicBezTo>
                <a:cubicBezTo>
                  <a:pt x="249" y="262"/>
                  <a:pt x="254" y="264"/>
                  <a:pt x="256" y="261"/>
                </a:cubicBezTo>
                <a:cubicBezTo>
                  <a:pt x="258" y="263"/>
                  <a:pt x="260" y="260"/>
                  <a:pt x="263" y="261"/>
                </a:cubicBezTo>
                <a:close/>
                <a:moveTo>
                  <a:pt x="37" y="105"/>
                </a:moveTo>
                <a:cubicBezTo>
                  <a:pt x="38" y="106"/>
                  <a:pt x="38" y="106"/>
                  <a:pt x="38" y="106"/>
                </a:cubicBezTo>
                <a:cubicBezTo>
                  <a:pt x="35" y="107"/>
                  <a:pt x="35" y="107"/>
                  <a:pt x="35" y="107"/>
                </a:cubicBezTo>
                <a:cubicBezTo>
                  <a:pt x="34" y="106"/>
                  <a:pt x="35" y="104"/>
                  <a:pt x="33" y="103"/>
                </a:cubicBezTo>
                <a:cubicBezTo>
                  <a:pt x="31" y="103"/>
                  <a:pt x="31" y="103"/>
                  <a:pt x="31" y="103"/>
                </a:cubicBezTo>
                <a:cubicBezTo>
                  <a:pt x="32" y="100"/>
                  <a:pt x="32" y="100"/>
                  <a:pt x="32" y="100"/>
                </a:cubicBezTo>
                <a:cubicBezTo>
                  <a:pt x="33" y="104"/>
                  <a:pt x="38" y="100"/>
                  <a:pt x="37" y="105"/>
                </a:cubicBezTo>
                <a:close/>
                <a:moveTo>
                  <a:pt x="49" y="112"/>
                </a:moveTo>
                <a:cubicBezTo>
                  <a:pt x="48" y="112"/>
                  <a:pt x="49" y="113"/>
                  <a:pt x="49" y="113"/>
                </a:cubicBezTo>
                <a:cubicBezTo>
                  <a:pt x="47" y="113"/>
                  <a:pt x="47" y="113"/>
                  <a:pt x="47" y="113"/>
                </a:cubicBezTo>
                <a:cubicBezTo>
                  <a:pt x="49" y="111"/>
                  <a:pt x="49" y="111"/>
                  <a:pt x="49" y="111"/>
                </a:cubicBezTo>
                <a:cubicBezTo>
                  <a:pt x="49" y="112"/>
                  <a:pt x="49" y="112"/>
                  <a:pt x="49" y="112"/>
                </a:cubicBezTo>
                <a:close/>
                <a:moveTo>
                  <a:pt x="34" y="132"/>
                </a:moveTo>
                <a:cubicBezTo>
                  <a:pt x="32" y="132"/>
                  <a:pt x="31" y="133"/>
                  <a:pt x="30" y="131"/>
                </a:cubicBezTo>
                <a:cubicBezTo>
                  <a:pt x="30" y="130"/>
                  <a:pt x="30" y="130"/>
                  <a:pt x="30" y="130"/>
                </a:cubicBezTo>
                <a:cubicBezTo>
                  <a:pt x="32" y="131"/>
                  <a:pt x="36" y="129"/>
                  <a:pt x="34" y="132"/>
                </a:cubicBezTo>
                <a:close/>
                <a:moveTo>
                  <a:pt x="88" y="144"/>
                </a:moveTo>
                <a:cubicBezTo>
                  <a:pt x="87" y="145"/>
                  <a:pt x="86" y="146"/>
                  <a:pt x="84" y="146"/>
                </a:cubicBezTo>
                <a:cubicBezTo>
                  <a:pt x="86" y="146"/>
                  <a:pt x="86" y="144"/>
                  <a:pt x="88" y="144"/>
                </a:cubicBezTo>
                <a:close/>
                <a:moveTo>
                  <a:pt x="67" y="152"/>
                </a:moveTo>
                <a:cubicBezTo>
                  <a:pt x="67" y="153"/>
                  <a:pt x="67" y="153"/>
                  <a:pt x="66" y="153"/>
                </a:cubicBezTo>
                <a:cubicBezTo>
                  <a:pt x="65" y="153"/>
                  <a:pt x="64" y="154"/>
                  <a:pt x="64" y="153"/>
                </a:cubicBezTo>
                <a:cubicBezTo>
                  <a:pt x="65" y="153"/>
                  <a:pt x="66" y="151"/>
                  <a:pt x="67" y="152"/>
                </a:cubicBezTo>
                <a:close/>
                <a:moveTo>
                  <a:pt x="62" y="156"/>
                </a:moveTo>
                <a:cubicBezTo>
                  <a:pt x="63" y="155"/>
                  <a:pt x="63" y="155"/>
                  <a:pt x="63" y="155"/>
                </a:cubicBezTo>
                <a:cubicBezTo>
                  <a:pt x="64" y="154"/>
                  <a:pt x="64" y="155"/>
                  <a:pt x="65" y="155"/>
                </a:cubicBezTo>
                <a:cubicBezTo>
                  <a:pt x="64" y="155"/>
                  <a:pt x="65" y="156"/>
                  <a:pt x="65" y="157"/>
                </a:cubicBezTo>
                <a:cubicBezTo>
                  <a:pt x="64" y="157"/>
                  <a:pt x="63" y="156"/>
                  <a:pt x="62" y="157"/>
                </a:cubicBezTo>
                <a:cubicBezTo>
                  <a:pt x="63" y="158"/>
                  <a:pt x="63" y="158"/>
                  <a:pt x="63" y="158"/>
                </a:cubicBezTo>
                <a:cubicBezTo>
                  <a:pt x="60" y="158"/>
                  <a:pt x="59" y="160"/>
                  <a:pt x="57" y="161"/>
                </a:cubicBezTo>
                <a:cubicBezTo>
                  <a:pt x="58" y="160"/>
                  <a:pt x="58" y="160"/>
                  <a:pt x="58" y="160"/>
                </a:cubicBezTo>
                <a:cubicBezTo>
                  <a:pt x="57" y="159"/>
                  <a:pt x="57" y="159"/>
                  <a:pt x="57" y="159"/>
                </a:cubicBezTo>
                <a:cubicBezTo>
                  <a:pt x="57" y="159"/>
                  <a:pt x="56" y="160"/>
                  <a:pt x="56" y="160"/>
                </a:cubicBezTo>
                <a:cubicBezTo>
                  <a:pt x="57" y="158"/>
                  <a:pt x="57" y="157"/>
                  <a:pt x="59" y="156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61" y="156"/>
                  <a:pt x="62" y="155"/>
                  <a:pt x="61" y="155"/>
                </a:cubicBezTo>
                <a:cubicBezTo>
                  <a:pt x="61" y="154"/>
                  <a:pt x="62" y="155"/>
                  <a:pt x="62" y="156"/>
                </a:cubicBezTo>
                <a:close/>
                <a:moveTo>
                  <a:pt x="23" y="168"/>
                </a:moveTo>
                <a:cubicBezTo>
                  <a:pt x="23" y="168"/>
                  <a:pt x="24" y="168"/>
                  <a:pt x="24" y="169"/>
                </a:cubicBezTo>
                <a:cubicBezTo>
                  <a:pt x="22" y="170"/>
                  <a:pt x="20" y="170"/>
                  <a:pt x="18" y="170"/>
                </a:cubicBezTo>
                <a:cubicBezTo>
                  <a:pt x="19" y="169"/>
                  <a:pt x="21" y="167"/>
                  <a:pt x="23" y="168"/>
                </a:cubicBezTo>
                <a:close/>
                <a:moveTo>
                  <a:pt x="12" y="173"/>
                </a:moveTo>
                <a:cubicBezTo>
                  <a:pt x="12" y="175"/>
                  <a:pt x="9" y="175"/>
                  <a:pt x="7" y="176"/>
                </a:cubicBezTo>
                <a:cubicBezTo>
                  <a:pt x="10" y="176"/>
                  <a:pt x="10" y="171"/>
                  <a:pt x="12" y="173"/>
                </a:cubicBezTo>
                <a:close/>
                <a:moveTo>
                  <a:pt x="6" y="175"/>
                </a:moveTo>
                <a:cubicBezTo>
                  <a:pt x="5" y="176"/>
                  <a:pt x="4" y="177"/>
                  <a:pt x="2" y="177"/>
                </a:cubicBezTo>
                <a:cubicBezTo>
                  <a:pt x="2" y="178"/>
                  <a:pt x="4" y="175"/>
                  <a:pt x="6" y="175"/>
                </a:cubicBezTo>
                <a:close/>
                <a:moveTo>
                  <a:pt x="4" y="348"/>
                </a:moveTo>
                <a:cubicBezTo>
                  <a:pt x="5" y="350"/>
                  <a:pt x="2" y="349"/>
                  <a:pt x="2" y="351"/>
                </a:cubicBezTo>
                <a:cubicBezTo>
                  <a:pt x="3" y="349"/>
                  <a:pt x="0" y="348"/>
                  <a:pt x="2" y="347"/>
                </a:cubicBezTo>
                <a:cubicBezTo>
                  <a:pt x="3" y="347"/>
                  <a:pt x="3" y="347"/>
                  <a:pt x="4" y="348"/>
                </a:cubicBezTo>
                <a:close/>
                <a:moveTo>
                  <a:pt x="421" y="18"/>
                </a:moveTo>
                <a:cubicBezTo>
                  <a:pt x="420" y="17"/>
                  <a:pt x="420" y="17"/>
                  <a:pt x="420" y="17"/>
                </a:cubicBezTo>
                <a:cubicBezTo>
                  <a:pt x="421" y="17"/>
                  <a:pt x="420" y="15"/>
                  <a:pt x="421" y="16"/>
                </a:cubicBezTo>
                <a:cubicBezTo>
                  <a:pt x="421" y="18"/>
                  <a:pt x="421" y="18"/>
                  <a:pt x="421" y="18"/>
                </a:cubicBezTo>
                <a:close/>
                <a:moveTo>
                  <a:pt x="426" y="20"/>
                </a:moveTo>
                <a:cubicBezTo>
                  <a:pt x="426" y="22"/>
                  <a:pt x="426" y="22"/>
                  <a:pt x="426" y="22"/>
                </a:cubicBezTo>
                <a:cubicBezTo>
                  <a:pt x="424" y="19"/>
                  <a:pt x="424" y="19"/>
                  <a:pt x="424" y="19"/>
                </a:cubicBezTo>
                <a:cubicBezTo>
                  <a:pt x="425" y="18"/>
                  <a:pt x="425" y="19"/>
                  <a:pt x="426" y="20"/>
                </a:cubicBezTo>
                <a:close/>
                <a:moveTo>
                  <a:pt x="427" y="25"/>
                </a:moveTo>
                <a:cubicBezTo>
                  <a:pt x="426" y="25"/>
                  <a:pt x="426" y="24"/>
                  <a:pt x="426" y="23"/>
                </a:cubicBezTo>
                <a:cubicBezTo>
                  <a:pt x="426" y="24"/>
                  <a:pt x="426" y="24"/>
                  <a:pt x="427" y="25"/>
                </a:cubicBezTo>
                <a:close/>
                <a:moveTo>
                  <a:pt x="464" y="97"/>
                </a:moveTo>
                <a:cubicBezTo>
                  <a:pt x="463" y="97"/>
                  <a:pt x="462" y="98"/>
                  <a:pt x="461" y="97"/>
                </a:cubicBezTo>
                <a:cubicBezTo>
                  <a:pt x="461" y="96"/>
                  <a:pt x="461" y="94"/>
                  <a:pt x="463" y="95"/>
                </a:cubicBezTo>
                <a:cubicBezTo>
                  <a:pt x="464" y="97"/>
                  <a:pt x="464" y="97"/>
                  <a:pt x="464" y="97"/>
                </a:cubicBezTo>
                <a:close/>
                <a:moveTo>
                  <a:pt x="443" y="109"/>
                </a:moveTo>
                <a:cubicBezTo>
                  <a:pt x="440" y="110"/>
                  <a:pt x="440" y="110"/>
                  <a:pt x="440" y="110"/>
                </a:cubicBezTo>
                <a:cubicBezTo>
                  <a:pt x="441" y="109"/>
                  <a:pt x="441" y="109"/>
                  <a:pt x="441" y="109"/>
                </a:cubicBezTo>
                <a:cubicBezTo>
                  <a:pt x="442" y="110"/>
                  <a:pt x="442" y="109"/>
                  <a:pt x="443" y="109"/>
                </a:cubicBezTo>
                <a:close/>
                <a:moveTo>
                  <a:pt x="441" y="123"/>
                </a:moveTo>
                <a:cubicBezTo>
                  <a:pt x="440" y="121"/>
                  <a:pt x="437" y="122"/>
                  <a:pt x="436" y="119"/>
                </a:cubicBezTo>
                <a:cubicBezTo>
                  <a:pt x="437" y="121"/>
                  <a:pt x="440" y="121"/>
                  <a:pt x="441" y="123"/>
                </a:cubicBezTo>
                <a:close/>
                <a:moveTo>
                  <a:pt x="437" y="126"/>
                </a:moveTo>
                <a:cubicBezTo>
                  <a:pt x="437" y="127"/>
                  <a:pt x="434" y="128"/>
                  <a:pt x="435" y="129"/>
                </a:cubicBezTo>
                <a:cubicBezTo>
                  <a:pt x="434" y="128"/>
                  <a:pt x="433" y="129"/>
                  <a:pt x="432" y="129"/>
                </a:cubicBezTo>
                <a:cubicBezTo>
                  <a:pt x="434" y="129"/>
                  <a:pt x="435" y="128"/>
                  <a:pt x="436" y="127"/>
                </a:cubicBezTo>
                <a:cubicBezTo>
                  <a:pt x="436" y="125"/>
                  <a:pt x="436" y="125"/>
                  <a:pt x="436" y="125"/>
                </a:cubicBezTo>
                <a:cubicBezTo>
                  <a:pt x="436" y="125"/>
                  <a:pt x="436" y="126"/>
                  <a:pt x="437" y="126"/>
                </a:cubicBezTo>
                <a:close/>
                <a:moveTo>
                  <a:pt x="448" y="159"/>
                </a:moveTo>
                <a:cubicBezTo>
                  <a:pt x="448" y="159"/>
                  <a:pt x="448" y="161"/>
                  <a:pt x="449" y="161"/>
                </a:cubicBezTo>
                <a:cubicBezTo>
                  <a:pt x="450" y="160"/>
                  <a:pt x="453" y="160"/>
                  <a:pt x="452" y="157"/>
                </a:cubicBezTo>
                <a:cubicBezTo>
                  <a:pt x="453" y="159"/>
                  <a:pt x="453" y="159"/>
                  <a:pt x="453" y="159"/>
                </a:cubicBezTo>
                <a:cubicBezTo>
                  <a:pt x="455" y="156"/>
                  <a:pt x="455" y="156"/>
                  <a:pt x="455" y="156"/>
                </a:cubicBezTo>
                <a:cubicBezTo>
                  <a:pt x="457" y="159"/>
                  <a:pt x="457" y="159"/>
                  <a:pt x="457" y="159"/>
                </a:cubicBezTo>
                <a:cubicBezTo>
                  <a:pt x="457" y="158"/>
                  <a:pt x="457" y="157"/>
                  <a:pt x="457" y="157"/>
                </a:cubicBezTo>
                <a:cubicBezTo>
                  <a:pt x="459" y="158"/>
                  <a:pt x="460" y="156"/>
                  <a:pt x="462" y="156"/>
                </a:cubicBezTo>
                <a:cubicBezTo>
                  <a:pt x="462" y="156"/>
                  <a:pt x="462" y="155"/>
                  <a:pt x="462" y="155"/>
                </a:cubicBezTo>
                <a:cubicBezTo>
                  <a:pt x="464" y="157"/>
                  <a:pt x="464" y="157"/>
                  <a:pt x="464" y="157"/>
                </a:cubicBezTo>
                <a:cubicBezTo>
                  <a:pt x="465" y="156"/>
                  <a:pt x="465" y="155"/>
                  <a:pt x="466" y="156"/>
                </a:cubicBezTo>
                <a:cubicBezTo>
                  <a:pt x="463" y="157"/>
                  <a:pt x="468" y="157"/>
                  <a:pt x="466" y="159"/>
                </a:cubicBezTo>
                <a:cubicBezTo>
                  <a:pt x="467" y="159"/>
                  <a:pt x="467" y="160"/>
                  <a:pt x="468" y="160"/>
                </a:cubicBezTo>
                <a:cubicBezTo>
                  <a:pt x="468" y="161"/>
                  <a:pt x="468" y="162"/>
                  <a:pt x="467" y="163"/>
                </a:cubicBezTo>
                <a:cubicBezTo>
                  <a:pt x="469" y="165"/>
                  <a:pt x="465" y="165"/>
                  <a:pt x="465" y="166"/>
                </a:cubicBezTo>
                <a:cubicBezTo>
                  <a:pt x="463" y="167"/>
                  <a:pt x="462" y="169"/>
                  <a:pt x="460" y="169"/>
                </a:cubicBezTo>
                <a:cubicBezTo>
                  <a:pt x="458" y="170"/>
                  <a:pt x="458" y="170"/>
                  <a:pt x="458" y="170"/>
                </a:cubicBezTo>
                <a:cubicBezTo>
                  <a:pt x="458" y="169"/>
                  <a:pt x="458" y="169"/>
                  <a:pt x="458" y="169"/>
                </a:cubicBezTo>
                <a:cubicBezTo>
                  <a:pt x="456" y="170"/>
                  <a:pt x="455" y="172"/>
                  <a:pt x="453" y="172"/>
                </a:cubicBezTo>
                <a:cubicBezTo>
                  <a:pt x="453" y="170"/>
                  <a:pt x="451" y="171"/>
                  <a:pt x="450" y="171"/>
                </a:cubicBezTo>
                <a:cubicBezTo>
                  <a:pt x="450" y="169"/>
                  <a:pt x="448" y="170"/>
                  <a:pt x="448" y="169"/>
                </a:cubicBezTo>
                <a:cubicBezTo>
                  <a:pt x="447" y="170"/>
                  <a:pt x="445" y="169"/>
                  <a:pt x="444" y="169"/>
                </a:cubicBezTo>
                <a:cubicBezTo>
                  <a:pt x="444" y="168"/>
                  <a:pt x="444" y="168"/>
                  <a:pt x="444" y="168"/>
                </a:cubicBezTo>
                <a:cubicBezTo>
                  <a:pt x="445" y="167"/>
                  <a:pt x="446" y="168"/>
                  <a:pt x="446" y="167"/>
                </a:cubicBezTo>
                <a:cubicBezTo>
                  <a:pt x="446" y="164"/>
                  <a:pt x="444" y="163"/>
                  <a:pt x="441" y="163"/>
                </a:cubicBezTo>
                <a:cubicBezTo>
                  <a:pt x="447" y="162"/>
                  <a:pt x="447" y="162"/>
                  <a:pt x="447" y="162"/>
                </a:cubicBezTo>
                <a:cubicBezTo>
                  <a:pt x="447" y="162"/>
                  <a:pt x="446" y="161"/>
                  <a:pt x="446" y="161"/>
                </a:cubicBezTo>
                <a:cubicBezTo>
                  <a:pt x="447" y="160"/>
                  <a:pt x="447" y="160"/>
                  <a:pt x="447" y="160"/>
                </a:cubicBezTo>
                <a:cubicBezTo>
                  <a:pt x="445" y="158"/>
                  <a:pt x="442" y="160"/>
                  <a:pt x="441" y="159"/>
                </a:cubicBezTo>
                <a:cubicBezTo>
                  <a:pt x="443" y="159"/>
                  <a:pt x="443" y="157"/>
                  <a:pt x="444" y="156"/>
                </a:cubicBezTo>
                <a:cubicBezTo>
                  <a:pt x="444" y="156"/>
                  <a:pt x="445" y="157"/>
                  <a:pt x="446" y="157"/>
                </a:cubicBezTo>
                <a:cubicBezTo>
                  <a:pt x="447" y="156"/>
                  <a:pt x="445" y="156"/>
                  <a:pt x="446" y="155"/>
                </a:cubicBezTo>
                <a:cubicBezTo>
                  <a:pt x="447" y="156"/>
                  <a:pt x="450" y="157"/>
                  <a:pt x="448" y="159"/>
                </a:cubicBezTo>
                <a:close/>
                <a:moveTo>
                  <a:pt x="260" y="327"/>
                </a:moveTo>
                <a:cubicBezTo>
                  <a:pt x="259" y="325"/>
                  <a:pt x="259" y="325"/>
                  <a:pt x="259" y="325"/>
                </a:cubicBezTo>
                <a:cubicBezTo>
                  <a:pt x="260" y="326"/>
                  <a:pt x="260" y="326"/>
                  <a:pt x="260" y="326"/>
                </a:cubicBezTo>
                <a:cubicBezTo>
                  <a:pt x="260" y="327"/>
                  <a:pt x="260" y="327"/>
                  <a:pt x="260" y="327"/>
                </a:cubicBezTo>
                <a:close/>
              </a:path>
            </a:pathLst>
          </a:custGeom>
          <a:solidFill>
            <a:srgbClr val="C9CAC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grpSp>
        <p:nvGrpSpPr>
          <p:cNvPr id="15365" name="组合 50"/>
          <p:cNvGrpSpPr/>
          <p:nvPr/>
        </p:nvGrpSpPr>
        <p:grpSpPr>
          <a:xfrm>
            <a:off x="2835275" y="3303588"/>
            <a:ext cx="128588" cy="360362"/>
            <a:chOff x="2836028" y="2818142"/>
            <a:chExt cx="390768" cy="1096403"/>
          </a:xfrm>
        </p:grpSpPr>
        <p:sp>
          <p:nvSpPr>
            <p:cNvPr id="15392" name="Freeform 12"/>
            <p:cNvSpPr/>
            <p:nvPr/>
          </p:nvSpPr>
          <p:spPr bwMode="auto">
            <a:xfrm>
              <a:off x="2836028" y="2818142"/>
              <a:ext cx="193980" cy="1096403"/>
            </a:xfrm>
            <a:custGeom>
              <a:gdLst>
                <a:gd fmla="*/ 193980 w 69" name="T0"/>
                <a:gd fmla="*/ 0 h 390" name="T1"/>
                <a:gd fmla="*/ 193980 w 69" name="T2"/>
                <a:gd fmla="*/ 1096403 h 390" name="T3"/>
                <a:gd fmla="*/ 0 w 69" name="T4"/>
                <a:gd fmla="*/ 896801 h 390" name="T5"/>
                <a:gd fmla="*/ 193980 w 69" name="T6"/>
                <a:gd fmla="*/ 0 h 390" name="T7"/>
                <a:gd fmla="*/ 193980 w 69" name="T8"/>
                <a:gd fmla="*/ 0 h 39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9" name="T15"/>
                <a:gd fmla="*/ 0 h 390" name="T16"/>
                <a:gd fmla="*/ 69 w 69" name="T17"/>
                <a:gd fmla="*/ 390 h 39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90" w="69">
                  <a:moveTo>
                    <a:pt x="69" y="0"/>
                  </a:moveTo>
                  <a:lnTo>
                    <a:pt x="69" y="390"/>
                  </a:lnTo>
                  <a:lnTo>
                    <a:pt x="0" y="319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5CB5C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5393" name="Freeform 13"/>
            <p:cNvSpPr/>
            <p:nvPr/>
          </p:nvSpPr>
          <p:spPr bwMode="auto">
            <a:xfrm>
              <a:off x="3030006" y="2818142"/>
              <a:ext cx="196790" cy="1096403"/>
            </a:xfrm>
            <a:custGeom>
              <a:gdLst>
                <a:gd fmla="*/ 0 w 70" name="T0"/>
                <a:gd fmla="*/ 0 h 390" name="T1"/>
                <a:gd fmla="*/ 0 w 70" name="T2"/>
                <a:gd fmla="*/ 1096403 h 390" name="T3"/>
                <a:gd fmla="*/ 196790 w 70" name="T4"/>
                <a:gd fmla="*/ 896801 h 390" name="T5"/>
                <a:gd fmla="*/ 0 w 70" name="T6"/>
                <a:gd fmla="*/ 0 h 390" name="T7"/>
                <a:gd fmla="*/ 0 w 70" name="T8"/>
                <a:gd fmla="*/ 0 h 39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0" name="T15"/>
                <a:gd fmla="*/ 0 h 390" name="T16"/>
                <a:gd fmla="*/ 70 w 70" name="T17"/>
                <a:gd fmla="*/ 390 h 39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90" w="70">
                  <a:moveTo>
                    <a:pt x="0" y="0"/>
                  </a:moveTo>
                  <a:lnTo>
                    <a:pt x="0" y="390"/>
                  </a:lnTo>
                  <a:lnTo>
                    <a:pt x="70" y="3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9C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</p:grpSp>
      <p:grpSp>
        <p:nvGrpSpPr>
          <p:cNvPr id="15366" name="组合 47"/>
          <p:cNvGrpSpPr/>
          <p:nvPr/>
        </p:nvGrpSpPr>
        <p:grpSpPr>
          <a:xfrm>
            <a:off x="1925638" y="2066925"/>
            <a:ext cx="130175" cy="360363"/>
            <a:chOff x="1925170" y="1583986"/>
            <a:chExt cx="399203" cy="1093593"/>
          </a:xfrm>
        </p:grpSpPr>
        <p:sp>
          <p:nvSpPr>
            <p:cNvPr id="15390" name="Freeform 14"/>
            <p:cNvSpPr/>
            <p:nvPr/>
          </p:nvSpPr>
          <p:spPr bwMode="auto">
            <a:xfrm>
              <a:off x="1925170" y="1583986"/>
              <a:ext cx="199602" cy="1093593"/>
            </a:xfrm>
            <a:custGeom>
              <a:gdLst>
                <a:gd fmla="*/ 199602 w 71" name="T0"/>
                <a:gd fmla="*/ 0 h 389" name="T1"/>
                <a:gd fmla="*/ 199602 w 71" name="T2"/>
                <a:gd fmla="*/ 1093593 h 389" name="T3"/>
                <a:gd fmla="*/ 0 w 71" name="T4"/>
                <a:gd fmla="*/ 893991 h 389" name="T5"/>
                <a:gd fmla="*/ 199602 w 71" name="T6"/>
                <a:gd fmla="*/ 0 h 389" name="T7"/>
                <a:gd fmla="*/ 199602 w 71" name="T8"/>
                <a:gd fmla="*/ 0 h 38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1" name="T15"/>
                <a:gd fmla="*/ 0 h 389" name="T16"/>
                <a:gd fmla="*/ 71 w 71" name="T17"/>
                <a:gd fmla="*/ 389 h 38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89" w="71">
                  <a:moveTo>
                    <a:pt x="71" y="0"/>
                  </a:moveTo>
                  <a:lnTo>
                    <a:pt x="71" y="389"/>
                  </a:lnTo>
                  <a:lnTo>
                    <a:pt x="0" y="318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EE764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5391" name="Freeform 15"/>
            <p:cNvSpPr/>
            <p:nvPr/>
          </p:nvSpPr>
          <p:spPr bwMode="auto">
            <a:xfrm>
              <a:off x="2124771" y="1583986"/>
              <a:ext cx="199602" cy="1093593"/>
            </a:xfrm>
            <a:custGeom>
              <a:gdLst>
                <a:gd fmla="*/ 0 w 71" name="T0"/>
                <a:gd fmla="*/ 0 h 389" name="T1"/>
                <a:gd fmla="*/ 0 w 71" name="T2"/>
                <a:gd fmla="*/ 1093593 h 389" name="T3"/>
                <a:gd fmla="*/ 199602 w 71" name="T4"/>
                <a:gd fmla="*/ 893991 h 389" name="T5"/>
                <a:gd fmla="*/ 0 w 71" name="T6"/>
                <a:gd fmla="*/ 0 h 389" name="T7"/>
                <a:gd fmla="*/ 0 w 71" name="T8"/>
                <a:gd fmla="*/ 0 h 38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1" name="T15"/>
                <a:gd fmla="*/ 0 h 389" name="T16"/>
                <a:gd fmla="*/ 71 w 71" name="T17"/>
                <a:gd fmla="*/ 389 h 38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89" w="71">
                  <a:moveTo>
                    <a:pt x="0" y="0"/>
                  </a:moveTo>
                  <a:lnTo>
                    <a:pt x="0" y="389"/>
                  </a:lnTo>
                  <a:lnTo>
                    <a:pt x="71" y="3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4A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</p:grpSp>
      <p:grpSp>
        <p:nvGrpSpPr>
          <p:cNvPr id="15367" name="组合 51"/>
          <p:cNvGrpSpPr/>
          <p:nvPr/>
        </p:nvGrpSpPr>
        <p:grpSpPr>
          <a:xfrm>
            <a:off x="3492500" y="1276350"/>
            <a:ext cx="128588" cy="358775"/>
            <a:chOff x="3361738" y="2067528"/>
            <a:chExt cx="396393" cy="1096403"/>
          </a:xfrm>
        </p:grpSpPr>
        <p:sp>
          <p:nvSpPr>
            <p:cNvPr id="15388" name="Freeform 16"/>
            <p:cNvSpPr/>
            <p:nvPr/>
          </p:nvSpPr>
          <p:spPr bwMode="auto">
            <a:xfrm>
              <a:off x="3361738" y="2067528"/>
              <a:ext cx="199602" cy="1096403"/>
            </a:xfrm>
            <a:custGeom>
              <a:gdLst>
                <a:gd fmla="*/ 199602 w 71" name="T0"/>
                <a:gd fmla="*/ 0 h 390" name="T1"/>
                <a:gd fmla="*/ 199602 w 71" name="T2"/>
                <a:gd fmla="*/ 1096403 h 390" name="T3"/>
                <a:gd fmla="*/ 0 w 71" name="T4"/>
                <a:gd fmla="*/ 896801 h 390" name="T5"/>
                <a:gd fmla="*/ 199602 w 71" name="T6"/>
                <a:gd fmla="*/ 0 h 390" name="T7"/>
                <a:gd fmla="*/ 199602 w 71" name="T8"/>
                <a:gd fmla="*/ 0 h 39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1" name="T15"/>
                <a:gd fmla="*/ 0 h 390" name="T16"/>
                <a:gd fmla="*/ 71 w 71" name="T17"/>
                <a:gd fmla="*/ 390 h 39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90" w="71">
                  <a:moveTo>
                    <a:pt x="71" y="0"/>
                  </a:moveTo>
                  <a:lnTo>
                    <a:pt x="71" y="390"/>
                  </a:lnTo>
                  <a:lnTo>
                    <a:pt x="0" y="319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FDD8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5389" name="Freeform 17"/>
            <p:cNvSpPr/>
            <p:nvPr/>
          </p:nvSpPr>
          <p:spPr bwMode="auto">
            <a:xfrm>
              <a:off x="3561341" y="2067528"/>
              <a:ext cx="196790" cy="1096403"/>
            </a:xfrm>
            <a:custGeom>
              <a:gdLst>
                <a:gd fmla="*/ 0 w 70" name="T0"/>
                <a:gd fmla="*/ 0 h 390" name="T1"/>
                <a:gd fmla="*/ 0 w 70" name="T2"/>
                <a:gd fmla="*/ 1096403 h 390" name="T3"/>
                <a:gd fmla="*/ 196790 w 70" name="T4"/>
                <a:gd fmla="*/ 896801 h 390" name="T5"/>
                <a:gd fmla="*/ 0 w 70" name="T6"/>
                <a:gd fmla="*/ 0 h 390" name="T7"/>
                <a:gd fmla="*/ 0 w 70" name="T8"/>
                <a:gd fmla="*/ 0 h 39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0" name="T15"/>
                <a:gd fmla="*/ 0 h 390" name="T16"/>
                <a:gd fmla="*/ 70 w 70" name="T17"/>
                <a:gd fmla="*/ 390 h 39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90" w="70">
                  <a:moveTo>
                    <a:pt x="0" y="0"/>
                  </a:moveTo>
                  <a:lnTo>
                    <a:pt x="0" y="390"/>
                  </a:lnTo>
                  <a:lnTo>
                    <a:pt x="70" y="3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4B4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</p:grpSp>
      <p:grpSp>
        <p:nvGrpSpPr>
          <p:cNvPr id="15368" name="组合 45"/>
          <p:cNvGrpSpPr/>
          <p:nvPr/>
        </p:nvGrpSpPr>
        <p:grpSpPr>
          <a:xfrm>
            <a:off x="6372225" y="2643188"/>
            <a:ext cx="184150" cy="260350"/>
            <a:chOff x="6374857" y="2396925"/>
            <a:chExt cx="359484" cy="506814"/>
          </a:xfrm>
        </p:grpSpPr>
        <p:sp>
          <p:nvSpPr>
            <p:cNvPr id="15384" name="Freeform 8"/>
            <p:cNvSpPr/>
            <p:nvPr/>
          </p:nvSpPr>
          <p:spPr bwMode="auto">
            <a:xfrm>
              <a:off x="6374857" y="2396925"/>
              <a:ext cx="359484" cy="506814"/>
            </a:xfrm>
            <a:custGeom>
              <a:gdLst>
                <a:gd fmla="*/ 181135 w 129" name="T0"/>
                <a:gd fmla="*/ 0 h 182" name="T1"/>
                <a:gd fmla="*/ 359484 w 129" name="T2"/>
                <a:gd fmla="*/ 181005 h 182" name="T3"/>
                <a:gd fmla="*/ 222936 w 129" name="T4"/>
                <a:gd fmla="*/ 353656 h 182" name="T5"/>
                <a:gd fmla="*/ 186709 w 129" name="T6"/>
                <a:gd fmla="*/ 492891 h 182" name="T7"/>
                <a:gd fmla="*/ 172775 w 129" name="T8"/>
                <a:gd fmla="*/ 492891 h 182" name="T9"/>
                <a:gd fmla="*/ 136548 w 129" name="T10"/>
                <a:gd fmla="*/ 353656 h 182" name="T11"/>
                <a:gd fmla="*/ 0 w 129" name="T12"/>
                <a:gd fmla="*/ 181005 h 182" name="T13"/>
                <a:gd fmla="*/ 181135 w 129" name="T14"/>
                <a:gd fmla="*/ 0 h 182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29" name="T24"/>
                <a:gd fmla="*/ 0 h 182" name="T25"/>
                <a:gd fmla="*/ 129 w 129" name="T26"/>
                <a:gd fmla="*/ 182 h 182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82" w="129">
                  <a:moveTo>
                    <a:pt x="65" y="0"/>
                  </a:moveTo>
                  <a:cubicBezTo>
                    <a:pt x="100" y="0"/>
                    <a:pt x="129" y="29"/>
                    <a:pt x="129" y="65"/>
                  </a:cubicBezTo>
                  <a:cubicBezTo>
                    <a:pt x="129" y="95"/>
                    <a:pt x="108" y="120"/>
                    <a:pt x="80" y="127"/>
                  </a:cubicBezTo>
                  <a:cubicBezTo>
                    <a:pt x="67" y="177"/>
                    <a:pt x="67" y="177"/>
                    <a:pt x="67" y="177"/>
                  </a:cubicBezTo>
                  <a:cubicBezTo>
                    <a:pt x="66" y="182"/>
                    <a:pt x="64" y="182"/>
                    <a:pt x="62" y="177"/>
                  </a:cubicBezTo>
                  <a:cubicBezTo>
                    <a:pt x="49" y="127"/>
                    <a:pt x="49" y="127"/>
                    <a:pt x="49" y="127"/>
                  </a:cubicBezTo>
                  <a:cubicBezTo>
                    <a:pt x="21" y="120"/>
                    <a:pt x="0" y="95"/>
                    <a:pt x="0" y="65"/>
                  </a:cubicBezTo>
                  <a:cubicBezTo>
                    <a:pt x="0" y="29"/>
                    <a:pt x="29" y="0"/>
                    <a:pt x="65" y="0"/>
                  </a:cubicBezTo>
                  <a:close/>
                </a:path>
              </a:pathLst>
            </a:custGeom>
            <a:solidFill>
              <a:srgbClr val="E84A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5385" name="Oval 9"/>
            <p:cNvSpPr>
              <a:spLocks noChangeArrowheads="1"/>
            </p:cNvSpPr>
            <p:nvPr/>
          </p:nvSpPr>
          <p:spPr bwMode="auto">
            <a:xfrm>
              <a:off x="6419645" y="2441713"/>
              <a:ext cx="269908" cy="26990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5386" name="Oval 10"/>
            <p:cNvSpPr>
              <a:spLocks noChangeArrowheads="1"/>
            </p:cNvSpPr>
            <p:nvPr/>
          </p:nvSpPr>
          <p:spPr bwMode="auto">
            <a:xfrm>
              <a:off x="6446754" y="2468822"/>
              <a:ext cx="214512" cy="214512"/>
            </a:xfrm>
            <a:prstGeom prst="ellipse">
              <a:avLst/>
            </a:prstGeom>
            <a:solidFill>
              <a:srgbClr val="5CB5C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5387" name="Freeform 11"/>
            <p:cNvSpPr/>
            <p:nvPr/>
          </p:nvSpPr>
          <p:spPr bwMode="auto">
            <a:xfrm>
              <a:off x="6475041" y="2493573"/>
              <a:ext cx="159116" cy="150866"/>
            </a:xfrm>
            <a:custGeom>
              <a:gdLst>
                <a:gd fmla="*/ 81326 w 135" name="T0"/>
                <a:gd fmla="*/ 0 h 128" name="T1"/>
                <a:gd fmla="*/ 102541 w 135" name="T2"/>
                <a:gd fmla="*/ 50682 h 128" name="T3"/>
                <a:gd fmla="*/ 159116 w 135" name="T4"/>
                <a:gd fmla="*/ 58932 h 128" name="T5"/>
                <a:gd fmla="*/ 116685 w 135" name="T6"/>
                <a:gd fmla="*/ 97827 h 128" name="T7"/>
                <a:gd fmla="*/ 128471 w 135" name="T8"/>
                <a:gd fmla="*/ 150866 h 128" name="T9"/>
                <a:gd fmla="*/ 81326 w 135" name="T10"/>
                <a:gd fmla="*/ 126115 h 128" name="T11"/>
                <a:gd fmla="*/ 30645 w 135" name="T12"/>
                <a:gd fmla="*/ 150866 h 128" name="T13"/>
                <a:gd fmla="*/ 41252 w 135" name="T14"/>
                <a:gd fmla="*/ 97827 h 128" name="T15"/>
                <a:gd fmla="*/ 0 w 135" name="T16"/>
                <a:gd fmla="*/ 58932 h 128" name="T17"/>
                <a:gd fmla="*/ 55396 w 135" name="T18"/>
                <a:gd fmla="*/ 50682 h 128" name="T19"/>
                <a:gd fmla="*/ 81326 w 135" name="T20"/>
                <a:gd fmla="*/ 0 h 128" name="T21"/>
                <a:gd fmla="*/ 81326 w 135" name="T22"/>
                <a:gd fmla="*/ 0 h 128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135" name="T36"/>
                <a:gd fmla="*/ 0 h 128" name="T37"/>
                <a:gd fmla="*/ 135 w 135" name="T38"/>
                <a:gd fmla="*/ 128 h 128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128" w="135">
                  <a:moveTo>
                    <a:pt x="69" y="0"/>
                  </a:moveTo>
                  <a:lnTo>
                    <a:pt x="87" y="43"/>
                  </a:lnTo>
                  <a:lnTo>
                    <a:pt x="135" y="50"/>
                  </a:lnTo>
                  <a:lnTo>
                    <a:pt x="99" y="83"/>
                  </a:lnTo>
                  <a:lnTo>
                    <a:pt x="109" y="128"/>
                  </a:lnTo>
                  <a:lnTo>
                    <a:pt x="69" y="107"/>
                  </a:lnTo>
                  <a:lnTo>
                    <a:pt x="26" y="128"/>
                  </a:lnTo>
                  <a:lnTo>
                    <a:pt x="35" y="83"/>
                  </a:lnTo>
                  <a:lnTo>
                    <a:pt x="0" y="50"/>
                  </a:lnTo>
                  <a:lnTo>
                    <a:pt x="47" y="43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</p:grpSp>
      <p:grpSp>
        <p:nvGrpSpPr>
          <p:cNvPr id="15369" name="组合 44"/>
          <p:cNvGrpSpPr/>
          <p:nvPr/>
        </p:nvGrpSpPr>
        <p:grpSpPr>
          <a:xfrm>
            <a:off x="7091363" y="3609975"/>
            <a:ext cx="184150" cy="260350"/>
            <a:chOff x="6818024" y="2992137"/>
            <a:chExt cx="355949" cy="506814"/>
          </a:xfrm>
        </p:grpSpPr>
        <p:sp>
          <p:nvSpPr>
            <p:cNvPr id="15380" name="Freeform 18"/>
            <p:cNvSpPr/>
            <p:nvPr/>
          </p:nvSpPr>
          <p:spPr bwMode="auto">
            <a:xfrm>
              <a:off x="6818024" y="2992137"/>
              <a:ext cx="355949" cy="506814"/>
            </a:xfrm>
            <a:custGeom>
              <a:gdLst>
                <a:gd fmla="*/ 177975 w 128" name="T0"/>
                <a:gd fmla="*/ 0 h 182" name="T1"/>
                <a:gd fmla="*/ 355949 w 128" name="T2"/>
                <a:gd fmla="*/ 178220 h 182" name="T3"/>
                <a:gd fmla="*/ 222468 w 128" name="T4"/>
                <a:gd fmla="*/ 353656 h 182" name="T5"/>
                <a:gd fmla="*/ 186317 w 128" name="T6"/>
                <a:gd fmla="*/ 492891 h 182" name="T7"/>
                <a:gd fmla="*/ 172413 w 128" name="T8"/>
                <a:gd fmla="*/ 492891 h 182" name="T9"/>
                <a:gd fmla="*/ 136262 w 128" name="T10"/>
                <a:gd fmla="*/ 353656 h 182" name="T11"/>
                <a:gd fmla="*/ 0 w 128" name="T12"/>
                <a:gd fmla="*/ 178220 h 182" name="T13"/>
                <a:gd fmla="*/ 177975 w 128" name="T14"/>
                <a:gd fmla="*/ 0 h 182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28" name="T24"/>
                <a:gd fmla="*/ 0 h 182" name="T25"/>
                <a:gd fmla="*/ 128 w 128" name="T26"/>
                <a:gd fmla="*/ 182 h 182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82" w="128">
                  <a:moveTo>
                    <a:pt x="64" y="0"/>
                  </a:moveTo>
                  <a:cubicBezTo>
                    <a:pt x="100" y="0"/>
                    <a:pt x="128" y="29"/>
                    <a:pt x="128" y="64"/>
                  </a:cubicBezTo>
                  <a:cubicBezTo>
                    <a:pt x="128" y="95"/>
                    <a:pt x="108" y="120"/>
                    <a:pt x="80" y="127"/>
                  </a:cubicBezTo>
                  <a:cubicBezTo>
                    <a:pt x="67" y="177"/>
                    <a:pt x="67" y="177"/>
                    <a:pt x="67" y="177"/>
                  </a:cubicBezTo>
                  <a:cubicBezTo>
                    <a:pt x="65" y="182"/>
                    <a:pt x="63" y="182"/>
                    <a:pt x="62" y="177"/>
                  </a:cubicBezTo>
                  <a:cubicBezTo>
                    <a:pt x="49" y="127"/>
                    <a:pt x="49" y="127"/>
                    <a:pt x="49" y="127"/>
                  </a:cubicBezTo>
                  <a:cubicBezTo>
                    <a:pt x="21" y="120"/>
                    <a:pt x="0" y="95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lose/>
                </a:path>
              </a:pathLst>
            </a:custGeom>
            <a:solidFill>
              <a:srgbClr val="4B57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5381" name="Oval 19"/>
            <p:cNvSpPr>
              <a:spLocks noChangeArrowheads="1"/>
            </p:cNvSpPr>
            <p:nvPr/>
          </p:nvSpPr>
          <p:spPr bwMode="auto">
            <a:xfrm>
              <a:off x="6861634" y="3036925"/>
              <a:ext cx="271087" cy="26990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5382" name="Oval 20"/>
            <p:cNvSpPr>
              <a:spLocks noChangeArrowheads="1"/>
            </p:cNvSpPr>
            <p:nvPr/>
          </p:nvSpPr>
          <p:spPr bwMode="auto">
            <a:xfrm>
              <a:off x="6889921" y="3065212"/>
              <a:ext cx="212155" cy="214512"/>
            </a:xfrm>
            <a:prstGeom prst="ellipse">
              <a:avLst/>
            </a:prstGeom>
            <a:solidFill>
              <a:srgbClr val="E84A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5383" name="Freeform 21"/>
            <p:cNvSpPr/>
            <p:nvPr/>
          </p:nvSpPr>
          <p:spPr bwMode="auto">
            <a:xfrm>
              <a:off x="6918208" y="3089964"/>
              <a:ext cx="157937" cy="149687"/>
            </a:xfrm>
            <a:custGeom>
              <a:gdLst>
                <a:gd fmla="*/ 77790 w 134" name="T0"/>
                <a:gd fmla="*/ 0 h 127" name="T1"/>
                <a:gd fmla="*/ 102541 w 134" name="T2"/>
                <a:gd fmla="*/ 49503 h 127" name="T3"/>
                <a:gd fmla="*/ 157937 w 134" name="T4"/>
                <a:gd fmla="*/ 57753 h 127" name="T5"/>
                <a:gd fmla="*/ 116685 w 134" name="T6"/>
                <a:gd fmla="*/ 94291 h 127" name="T7"/>
                <a:gd fmla="*/ 127292 w 134" name="T8"/>
                <a:gd fmla="*/ 149687 h 127" name="T9"/>
                <a:gd fmla="*/ 77790 w 134" name="T10"/>
                <a:gd fmla="*/ 124936 h 127" name="T11"/>
                <a:gd fmla="*/ 30644 w 134" name="T12"/>
                <a:gd fmla="*/ 149687 h 127" name="T13"/>
                <a:gd fmla="*/ 38895 w 134" name="T14"/>
                <a:gd fmla="*/ 94291 h 127" name="T15"/>
                <a:gd fmla="*/ 0 w 134" name="T16"/>
                <a:gd fmla="*/ 57753 h 127" name="T17"/>
                <a:gd fmla="*/ 55396 w 134" name="T18"/>
                <a:gd fmla="*/ 49503 h 127" name="T19"/>
                <a:gd fmla="*/ 77790 w 134" name="T20"/>
                <a:gd fmla="*/ 0 h 127" name="T21"/>
                <a:gd fmla="*/ 77790 w 134" name="T22"/>
                <a:gd fmla="*/ 0 h 127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134" name="T36"/>
                <a:gd fmla="*/ 0 h 127" name="T37"/>
                <a:gd fmla="*/ 134 w 134" name="T38"/>
                <a:gd fmla="*/ 127 h 127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127" w="134">
                  <a:moveTo>
                    <a:pt x="66" y="0"/>
                  </a:moveTo>
                  <a:lnTo>
                    <a:pt x="87" y="42"/>
                  </a:lnTo>
                  <a:lnTo>
                    <a:pt x="134" y="49"/>
                  </a:lnTo>
                  <a:lnTo>
                    <a:pt x="99" y="80"/>
                  </a:lnTo>
                  <a:lnTo>
                    <a:pt x="108" y="127"/>
                  </a:lnTo>
                  <a:lnTo>
                    <a:pt x="66" y="106"/>
                  </a:lnTo>
                  <a:lnTo>
                    <a:pt x="26" y="127"/>
                  </a:lnTo>
                  <a:lnTo>
                    <a:pt x="33" y="80"/>
                  </a:lnTo>
                  <a:lnTo>
                    <a:pt x="0" y="49"/>
                  </a:lnTo>
                  <a:lnTo>
                    <a:pt x="47" y="42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</p:grpSp>
      <p:sp>
        <p:nvSpPr>
          <p:cNvPr id="15370" name="Freeform 22"/>
          <p:cNvSpPr/>
          <p:nvPr/>
        </p:nvSpPr>
        <p:spPr bwMode="auto">
          <a:xfrm>
            <a:off x="5715000" y="4098925"/>
            <a:ext cx="657225" cy="720725"/>
          </a:xfrm>
          <a:custGeom>
            <a:gdLst>
              <a:gd fmla="*/ 282407 w 198" name="T0"/>
              <a:gd fmla="*/ 179443 h 217" name="T1"/>
              <a:gd fmla="*/ 232570 w 198" name="T2"/>
              <a:gd fmla="*/ 295749 h 217" name="T3"/>
              <a:gd fmla="*/ 196024 w 198" name="T4"/>
              <a:gd fmla="*/ 279134 h 217" name="T5"/>
              <a:gd fmla="*/ 16612 w 198" name="T6"/>
              <a:gd fmla="*/ 422024 h 217" name="T7"/>
              <a:gd fmla="*/ 0 w 198" name="T8"/>
              <a:gd fmla="*/ 458578 h 217" name="T9"/>
              <a:gd fmla="*/ 116285 w 198" name="T10"/>
              <a:gd fmla="*/ 428671 h 217" name="T11"/>
              <a:gd fmla="*/ 126253 w 198" name="T12"/>
              <a:gd fmla="*/ 428671 h 217" name="T13"/>
              <a:gd fmla="*/ 166122 w 198" name="T14"/>
              <a:gd fmla="*/ 428671 h 217" name="T15"/>
              <a:gd fmla="*/ 196024 w 198" name="T16"/>
              <a:gd fmla="*/ 405409 h 217" name="T17"/>
              <a:gd fmla="*/ 196024 w 198" name="T18"/>
              <a:gd fmla="*/ 425348 h 217" name="T19"/>
              <a:gd fmla="*/ 202668 w 198" name="T20"/>
              <a:gd fmla="*/ 441963 h 217" name="T21"/>
              <a:gd fmla="*/ 225926 w 198" name="T22"/>
              <a:gd fmla="*/ 451932 h 217" name="T23"/>
              <a:gd fmla="*/ 229248 w 198" name="T24"/>
              <a:gd fmla="*/ 412055 h 217" name="T25"/>
              <a:gd fmla="*/ 282407 w 198" name="T26"/>
              <a:gd fmla="*/ 402086 h 217" name="T27"/>
              <a:gd fmla="*/ 302342 w 198" name="T28"/>
              <a:gd fmla="*/ 621406 h 217" name="T29"/>
              <a:gd fmla="*/ 202668 w 198" name="T30"/>
              <a:gd fmla="*/ 697836 h 217" name="T31"/>
              <a:gd fmla="*/ 322276 w 198" name="T32"/>
              <a:gd fmla="*/ 694513 h 217" name="T33"/>
              <a:gd fmla="*/ 332243 w 198" name="T34"/>
              <a:gd fmla="*/ 711128 h 217" name="T35"/>
              <a:gd fmla="*/ 455174 w 198" name="T36"/>
              <a:gd fmla="*/ 721097 h 217" name="T37"/>
              <a:gd fmla="*/ 445206 w 198" name="T38"/>
              <a:gd fmla="*/ 681221 h 217" name="T39"/>
              <a:gd fmla="*/ 372113 w 198" name="T40"/>
              <a:gd fmla="*/ 528361 h 217" name="T41"/>
              <a:gd fmla="*/ 428594 w 198" name="T42"/>
              <a:gd fmla="*/ 402086 h 217" name="T43"/>
              <a:gd fmla="*/ 428594 w 198" name="T44"/>
              <a:gd fmla="*/ 425348 h 217" name="T45"/>
              <a:gd fmla="*/ 438561 w 198" name="T46"/>
              <a:gd fmla="*/ 441963 h 217" name="T47"/>
              <a:gd fmla="*/ 458496 w 198" name="T48"/>
              <a:gd fmla="*/ 451932 h 217" name="T49"/>
              <a:gd fmla="*/ 461818 w 198" name="T50"/>
              <a:gd fmla="*/ 412055 h 217" name="T51"/>
              <a:gd fmla="*/ 488398 w 198" name="T52"/>
              <a:gd fmla="*/ 412055 h 217" name="T53"/>
              <a:gd fmla="*/ 495043 w 198" name="T54"/>
              <a:gd fmla="*/ 415378 h 217" name="T55"/>
              <a:gd fmla="*/ 538234 w 198" name="T56"/>
              <a:gd fmla="*/ 438640 h 217" name="T57"/>
              <a:gd fmla="*/ 647875 w 198" name="T58"/>
              <a:gd fmla="*/ 461901 h 217" name="T59"/>
              <a:gd fmla="*/ 657842 w 198" name="T60"/>
              <a:gd fmla="*/ 441963 h 217" name="T61"/>
              <a:gd fmla="*/ 465141 w 198" name="T62"/>
              <a:gd fmla="*/ 322334 h 217" name="T63"/>
              <a:gd fmla="*/ 428594 w 198" name="T64"/>
              <a:gd fmla="*/ 279134 h 217" name="T65"/>
              <a:gd fmla="*/ 378757 w 198" name="T66"/>
              <a:gd fmla="*/ 259196 h 217" name="T67"/>
              <a:gd fmla="*/ 328921 w 198" name="T68"/>
              <a:gd fmla="*/ 0 h 217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w 198" name="T105"/>
              <a:gd fmla="*/ 0 h 217" name="T106"/>
              <a:gd fmla="*/ 198 w 198" name="T107"/>
              <a:gd fmla="*/ 217 h 217" name="T108"/>
            </a:gdLst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b="T108" l="T105" r="T107" t="T106"/>
            <a:pathLst>
              <a:path h="216" w="198">
                <a:moveTo>
                  <a:pt x="99" y="0"/>
                </a:moveTo>
                <a:cubicBezTo>
                  <a:pt x="89" y="0"/>
                  <a:pt x="85" y="47"/>
                  <a:pt x="85" y="54"/>
                </a:cubicBezTo>
                <a:cubicBezTo>
                  <a:pt x="85" y="62"/>
                  <a:pt x="85" y="70"/>
                  <a:pt x="85" y="78"/>
                </a:cubicBezTo>
                <a:cubicBezTo>
                  <a:pt x="70" y="89"/>
                  <a:pt x="70" y="89"/>
                  <a:pt x="70" y="89"/>
                </a:cubicBezTo>
                <a:cubicBezTo>
                  <a:pt x="69" y="87"/>
                  <a:pt x="69" y="85"/>
                  <a:pt x="69" y="84"/>
                </a:cubicBezTo>
                <a:cubicBezTo>
                  <a:pt x="59" y="84"/>
                  <a:pt x="59" y="84"/>
                  <a:pt x="59" y="84"/>
                </a:cubicBezTo>
                <a:cubicBezTo>
                  <a:pt x="59" y="88"/>
                  <a:pt x="58" y="92"/>
                  <a:pt x="58" y="97"/>
                </a:cubicBezTo>
                <a:cubicBezTo>
                  <a:pt x="5" y="127"/>
                  <a:pt x="5" y="127"/>
                  <a:pt x="5" y="127"/>
                </a:cubicBezTo>
                <a:cubicBezTo>
                  <a:pt x="2" y="129"/>
                  <a:pt x="0" y="131"/>
                  <a:pt x="0" y="133"/>
                </a:cubicBezTo>
                <a:cubicBezTo>
                  <a:pt x="0" y="138"/>
                  <a:pt x="0" y="138"/>
                  <a:pt x="0" y="138"/>
                </a:cubicBezTo>
                <a:cubicBezTo>
                  <a:pt x="0" y="139"/>
                  <a:pt x="2" y="139"/>
                  <a:pt x="4" y="139"/>
                </a:cubicBezTo>
                <a:cubicBezTo>
                  <a:pt x="35" y="129"/>
                  <a:pt x="35" y="129"/>
                  <a:pt x="35" y="129"/>
                </a:cubicBezTo>
                <a:cubicBezTo>
                  <a:pt x="36" y="131"/>
                  <a:pt x="36" y="132"/>
                  <a:pt x="36" y="132"/>
                </a:cubicBezTo>
                <a:cubicBezTo>
                  <a:pt x="37" y="132"/>
                  <a:pt x="37" y="131"/>
                  <a:pt x="38" y="129"/>
                </a:cubicBezTo>
                <a:cubicBezTo>
                  <a:pt x="49" y="125"/>
                  <a:pt x="49" y="125"/>
                  <a:pt x="49" y="125"/>
                </a:cubicBezTo>
                <a:cubicBezTo>
                  <a:pt x="49" y="127"/>
                  <a:pt x="50" y="129"/>
                  <a:pt x="50" y="129"/>
                </a:cubicBezTo>
                <a:cubicBezTo>
                  <a:pt x="51" y="129"/>
                  <a:pt x="51" y="127"/>
                  <a:pt x="51" y="124"/>
                </a:cubicBezTo>
                <a:cubicBezTo>
                  <a:pt x="59" y="122"/>
                  <a:pt x="59" y="122"/>
                  <a:pt x="59" y="122"/>
                </a:cubicBezTo>
                <a:cubicBezTo>
                  <a:pt x="59" y="123"/>
                  <a:pt x="59" y="123"/>
                  <a:pt x="59" y="124"/>
                </a:cubicBezTo>
                <a:cubicBezTo>
                  <a:pt x="59" y="125"/>
                  <a:pt x="59" y="126"/>
                  <a:pt x="59" y="128"/>
                </a:cubicBezTo>
                <a:cubicBezTo>
                  <a:pt x="59" y="132"/>
                  <a:pt x="60" y="136"/>
                  <a:pt x="60" y="136"/>
                </a:cubicBezTo>
                <a:cubicBezTo>
                  <a:pt x="61" y="136"/>
                  <a:pt x="61" y="135"/>
                  <a:pt x="61" y="133"/>
                </a:cubicBezTo>
                <a:cubicBezTo>
                  <a:pt x="67" y="133"/>
                  <a:pt x="67" y="133"/>
                  <a:pt x="67" y="133"/>
                </a:cubicBezTo>
                <a:cubicBezTo>
                  <a:pt x="67" y="135"/>
                  <a:pt x="67" y="136"/>
                  <a:pt x="68" y="136"/>
                </a:cubicBezTo>
                <a:cubicBezTo>
                  <a:pt x="69" y="136"/>
                  <a:pt x="69" y="132"/>
                  <a:pt x="69" y="128"/>
                </a:cubicBezTo>
                <a:cubicBezTo>
                  <a:pt x="69" y="126"/>
                  <a:pt x="69" y="125"/>
                  <a:pt x="69" y="124"/>
                </a:cubicBezTo>
                <a:cubicBezTo>
                  <a:pt x="69" y="123"/>
                  <a:pt x="69" y="122"/>
                  <a:pt x="69" y="121"/>
                </a:cubicBezTo>
                <a:cubicBezTo>
                  <a:pt x="85" y="121"/>
                  <a:pt x="85" y="121"/>
                  <a:pt x="85" y="121"/>
                </a:cubicBezTo>
                <a:cubicBezTo>
                  <a:pt x="85" y="134"/>
                  <a:pt x="86" y="146"/>
                  <a:pt x="87" y="159"/>
                </a:cubicBezTo>
                <a:cubicBezTo>
                  <a:pt x="87" y="169"/>
                  <a:pt x="89" y="179"/>
                  <a:pt x="91" y="187"/>
                </a:cubicBezTo>
                <a:cubicBezTo>
                  <a:pt x="64" y="205"/>
                  <a:pt x="64" y="205"/>
                  <a:pt x="64" y="205"/>
                </a:cubicBezTo>
                <a:cubicBezTo>
                  <a:pt x="62" y="206"/>
                  <a:pt x="61" y="208"/>
                  <a:pt x="61" y="210"/>
                </a:cubicBezTo>
                <a:cubicBezTo>
                  <a:pt x="61" y="217"/>
                  <a:pt x="61" y="217"/>
                  <a:pt x="61" y="217"/>
                </a:cubicBezTo>
                <a:cubicBezTo>
                  <a:pt x="97" y="209"/>
                  <a:pt x="97" y="209"/>
                  <a:pt x="97" y="209"/>
                </a:cubicBezTo>
                <a:cubicBezTo>
                  <a:pt x="97" y="210"/>
                  <a:pt x="98" y="212"/>
                  <a:pt x="99" y="214"/>
                </a:cubicBezTo>
                <a:cubicBezTo>
                  <a:pt x="100" y="214"/>
                  <a:pt x="100" y="214"/>
                  <a:pt x="100" y="214"/>
                </a:cubicBezTo>
                <a:cubicBezTo>
                  <a:pt x="100" y="212"/>
                  <a:pt x="101" y="210"/>
                  <a:pt x="102" y="209"/>
                </a:cubicBezTo>
                <a:cubicBezTo>
                  <a:pt x="137" y="217"/>
                  <a:pt x="137" y="217"/>
                  <a:pt x="137" y="217"/>
                </a:cubicBezTo>
                <a:cubicBezTo>
                  <a:pt x="137" y="210"/>
                  <a:pt x="137" y="210"/>
                  <a:pt x="137" y="210"/>
                </a:cubicBezTo>
                <a:cubicBezTo>
                  <a:pt x="137" y="208"/>
                  <a:pt x="136" y="206"/>
                  <a:pt x="134" y="205"/>
                </a:cubicBezTo>
                <a:cubicBezTo>
                  <a:pt x="108" y="187"/>
                  <a:pt x="108" y="187"/>
                  <a:pt x="108" y="187"/>
                </a:cubicBezTo>
                <a:cubicBezTo>
                  <a:pt x="110" y="179"/>
                  <a:pt x="111" y="169"/>
                  <a:pt x="112" y="159"/>
                </a:cubicBezTo>
                <a:cubicBezTo>
                  <a:pt x="113" y="146"/>
                  <a:pt x="113" y="134"/>
                  <a:pt x="114" y="121"/>
                </a:cubicBezTo>
                <a:cubicBezTo>
                  <a:pt x="129" y="121"/>
                  <a:pt x="129" y="121"/>
                  <a:pt x="129" y="121"/>
                </a:cubicBezTo>
                <a:cubicBezTo>
                  <a:pt x="129" y="122"/>
                  <a:pt x="129" y="123"/>
                  <a:pt x="129" y="124"/>
                </a:cubicBezTo>
                <a:cubicBezTo>
                  <a:pt x="129" y="125"/>
                  <a:pt x="129" y="126"/>
                  <a:pt x="129" y="128"/>
                </a:cubicBezTo>
                <a:cubicBezTo>
                  <a:pt x="129" y="132"/>
                  <a:pt x="130" y="136"/>
                  <a:pt x="131" y="136"/>
                </a:cubicBezTo>
                <a:cubicBezTo>
                  <a:pt x="131" y="136"/>
                  <a:pt x="131" y="135"/>
                  <a:pt x="132" y="133"/>
                </a:cubicBezTo>
                <a:cubicBezTo>
                  <a:pt x="137" y="133"/>
                  <a:pt x="137" y="133"/>
                  <a:pt x="137" y="133"/>
                </a:cubicBezTo>
                <a:cubicBezTo>
                  <a:pt x="137" y="135"/>
                  <a:pt x="138" y="136"/>
                  <a:pt x="138" y="136"/>
                </a:cubicBezTo>
                <a:cubicBezTo>
                  <a:pt x="139" y="136"/>
                  <a:pt x="139" y="132"/>
                  <a:pt x="139" y="128"/>
                </a:cubicBezTo>
                <a:cubicBezTo>
                  <a:pt x="139" y="126"/>
                  <a:pt x="139" y="125"/>
                  <a:pt x="139" y="124"/>
                </a:cubicBezTo>
                <a:cubicBezTo>
                  <a:pt x="139" y="123"/>
                  <a:pt x="139" y="123"/>
                  <a:pt x="139" y="122"/>
                </a:cubicBezTo>
                <a:cubicBezTo>
                  <a:pt x="147" y="124"/>
                  <a:pt x="147" y="124"/>
                  <a:pt x="147" y="124"/>
                </a:cubicBezTo>
                <a:cubicBezTo>
                  <a:pt x="147" y="127"/>
                  <a:pt x="148" y="129"/>
                  <a:pt x="148" y="129"/>
                </a:cubicBezTo>
                <a:cubicBezTo>
                  <a:pt x="149" y="129"/>
                  <a:pt x="149" y="127"/>
                  <a:pt x="149" y="125"/>
                </a:cubicBezTo>
                <a:cubicBezTo>
                  <a:pt x="161" y="129"/>
                  <a:pt x="161" y="129"/>
                  <a:pt x="161" y="129"/>
                </a:cubicBezTo>
                <a:cubicBezTo>
                  <a:pt x="161" y="131"/>
                  <a:pt x="162" y="132"/>
                  <a:pt x="162" y="132"/>
                </a:cubicBezTo>
                <a:cubicBezTo>
                  <a:pt x="162" y="132"/>
                  <a:pt x="163" y="131"/>
                  <a:pt x="163" y="129"/>
                </a:cubicBezTo>
                <a:cubicBezTo>
                  <a:pt x="195" y="139"/>
                  <a:pt x="195" y="139"/>
                  <a:pt x="195" y="139"/>
                </a:cubicBezTo>
                <a:cubicBezTo>
                  <a:pt x="196" y="139"/>
                  <a:pt x="198" y="139"/>
                  <a:pt x="198" y="138"/>
                </a:cubicBezTo>
                <a:cubicBezTo>
                  <a:pt x="198" y="133"/>
                  <a:pt x="198" y="133"/>
                  <a:pt x="198" y="133"/>
                </a:cubicBezTo>
                <a:cubicBezTo>
                  <a:pt x="198" y="131"/>
                  <a:pt x="196" y="129"/>
                  <a:pt x="193" y="127"/>
                </a:cubicBezTo>
                <a:cubicBezTo>
                  <a:pt x="140" y="97"/>
                  <a:pt x="140" y="97"/>
                  <a:pt x="140" y="97"/>
                </a:cubicBezTo>
                <a:cubicBezTo>
                  <a:pt x="140" y="92"/>
                  <a:pt x="140" y="88"/>
                  <a:pt x="139" y="84"/>
                </a:cubicBezTo>
                <a:cubicBezTo>
                  <a:pt x="129" y="84"/>
                  <a:pt x="129" y="84"/>
                  <a:pt x="129" y="84"/>
                </a:cubicBezTo>
                <a:cubicBezTo>
                  <a:pt x="129" y="85"/>
                  <a:pt x="129" y="87"/>
                  <a:pt x="129" y="89"/>
                </a:cubicBezTo>
                <a:cubicBezTo>
                  <a:pt x="114" y="78"/>
                  <a:pt x="114" y="78"/>
                  <a:pt x="114" y="78"/>
                </a:cubicBezTo>
                <a:cubicBezTo>
                  <a:pt x="114" y="70"/>
                  <a:pt x="113" y="62"/>
                  <a:pt x="113" y="54"/>
                </a:cubicBezTo>
                <a:cubicBezTo>
                  <a:pt x="113" y="47"/>
                  <a:pt x="110" y="0"/>
                  <a:pt x="99" y="0"/>
                </a:cubicBezTo>
                <a:close/>
              </a:path>
            </a:pathLst>
          </a:custGeom>
          <a:solidFill>
            <a:srgbClr val="5CB5C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grpSp>
        <p:nvGrpSpPr>
          <p:cNvPr id="15371" name="组合 52"/>
          <p:cNvGrpSpPr/>
          <p:nvPr/>
        </p:nvGrpSpPr>
        <p:grpSpPr>
          <a:xfrm>
            <a:off x="4503738" y="2752725"/>
            <a:ext cx="130175" cy="360363"/>
            <a:chOff x="4503122" y="2267129"/>
            <a:chExt cx="399205" cy="1096403"/>
          </a:xfrm>
        </p:grpSpPr>
        <p:sp>
          <p:nvSpPr>
            <p:cNvPr id="15378" name="Freeform 23"/>
            <p:cNvSpPr/>
            <p:nvPr/>
          </p:nvSpPr>
          <p:spPr bwMode="auto">
            <a:xfrm>
              <a:off x="4503122" y="2267129"/>
              <a:ext cx="199602" cy="1096403"/>
            </a:xfrm>
            <a:custGeom>
              <a:gdLst>
                <a:gd fmla="*/ 199602 w 71" name="T0"/>
                <a:gd fmla="*/ 0 h 390" name="T1"/>
                <a:gd fmla="*/ 199602 w 71" name="T2"/>
                <a:gd fmla="*/ 1096403 h 390" name="T3"/>
                <a:gd fmla="*/ 0 w 71" name="T4"/>
                <a:gd fmla="*/ 896801 h 390" name="T5"/>
                <a:gd fmla="*/ 199602 w 71" name="T6"/>
                <a:gd fmla="*/ 0 h 390" name="T7"/>
                <a:gd fmla="*/ 199602 w 71" name="T8"/>
                <a:gd fmla="*/ 0 h 39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1" name="T15"/>
                <a:gd fmla="*/ 0 h 390" name="T16"/>
                <a:gd fmla="*/ 71 w 71" name="T17"/>
                <a:gd fmla="*/ 390 h 39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90" w="71">
                  <a:moveTo>
                    <a:pt x="71" y="0"/>
                  </a:moveTo>
                  <a:lnTo>
                    <a:pt x="71" y="390"/>
                  </a:lnTo>
                  <a:lnTo>
                    <a:pt x="0" y="319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75797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5379" name="Freeform 24"/>
            <p:cNvSpPr/>
            <p:nvPr/>
          </p:nvSpPr>
          <p:spPr bwMode="auto">
            <a:xfrm>
              <a:off x="4702725" y="2267129"/>
              <a:ext cx="199602" cy="1096403"/>
            </a:xfrm>
            <a:custGeom>
              <a:gdLst>
                <a:gd fmla="*/ 0 w 71" name="T0"/>
                <a:gd fmla="*/ 0 h 390" name="T1"/>
                <a:gd fmla="*/ 0 w 71" name="T2"/>
                <a:gd fmla="*/ 1096403 h 390" name="T3"/>
                <a:gd fmla="*/ 199602 w 71" name="T4"/>
                <a:gd fmla="*/ 896801 h 390" name="T5"/>
                <a:gd fmla="*/ 0 w 71" name="T6"/>
                <a:gd fmla="*/ 0 h 390" name="T7"/>
                <a:gd fmla="*/ 0 w 71" name="T8"/>
                <a:gd fmla="*/ 0 h 39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1" name="T15"/>
                <a:gd fmla="*/ 0 h 390" name="T16"/>
                <a:gd fmla="*/ 71 w 71" name="T17"/>
                <a:gd fmla="*/ 390 h 39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390" w="71">
                  <a:moveTo>
                    <a:pt x="0" y="0"/>
                  </a:moveTo>
                  <a:lnTo>
                    <a:pt x="0" y="390"/>
                  </a:lnTo>
                  <a:lnTo>
                    <a:pt x="71" y="3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B57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</p:grpSp>
      <p:sp>
        <p:nvSpPr>
          <p:cNvPr id="15372" name="Freeform 25"/>
          <p:cNvSpPr>
            <a:spLocks noEditPoints="1"/>
          </p:cNvSpPr>
          <p:nvPr/>
        </p:nvSpPr>
        <p:spPr bwMode="auto">
          <a:xfrm>
            <a:off x="468313" y="4344988"/>
            <a:ext cx="457200" cy="525462"/>
          </a:xfrm>
          <a:custGeom>
            <a:gdLst>
              <a:gd fmla="*/ 232441 w 69" name="T0"/>
              <a:gd fmla="*/ 0 h 79" name="T1"/>
              <a:gd fmla="*/ 351982 w 69" name="T2"/>
              <a:gd fmla="*/ 126437 h 79" name="T3"/>
              <a:gd fmla="*/ 232441 w 69" name="T4"/>
              <a:gd fmla="*/ 252874 h 79" name="T5"/>
              <a:gd fmla="*/ 106259 w 69" name="T6"/>
              <a:gd fmla="*/ 126437 h 79" name="T7"/>
              <a:gd fmla="*/ 232441 w 69" name="T8"/>
              <a:gd fmla="*/ 0 h 79" name="T9"/>
              <a:gd fmla="*/ 92976 w 69" name="T10"/>
              <a:gd fmla="*/ 279492 h 79" name="T11"/>
              <a:gd fmla="*/ 152747 w 69" name="T12"/>
              <a:gd fmla="*/ 279492 h 79" name="T13"/>
              <a:gd fmla="*/ 199235 w 69" name="T14"/>
              <a:gd fmla="*/ 366002 h 79" name="T15"/>
              <a:gd fmla="*/ 259006 w 69" name="T16"/>
              <a:gd fmla="*/ 366002 h 79" name="T17"/>
              <a:gd fmla="*/ 305494 w 69" name="T18"/>
              <a:gd fmla="*/ 279492 h 79" name="T19"/>
              <a:gd fmla="*/ 365265 w 69" name="T20"/>
              <a:gd fmla="*/ 279492 h 79" name="T21"/>
              <a:gd fmla="*/ 458241 w 69" name="T22"/>
              <a:gd fmla="*/ 372657 h 79" name="T23"/>
              <a:gd fmla="*/ 458241 w 69" name="T24"/>
              <a:gd fmla="*/ 525712 h 79" name="T25"/>
              <a:gd fmla="*/ 0 w 69" name="T26"/>
              <a:gd fmla="*/ 525712 h 79" name="T27"/>
              <a:gd fmla="*/ 0 w 69" name="T28"/>
              <a:gd fmla="*/ 372657 h 79" name="T29"/>
              <a:gd fmla="*/ 92976 w 69" name="T30"/>
              <a:gd fmla="*/ 279492 h 79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69" name="T48"/>
              <a:gd fmla="*/ 0 h 79" name="T49"/>
              <a:gd fmla="*/ 69 w 69" name="T50"/>
              <a:gd fmla="*/ 79 h 79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79" w="69">
                <a:moveTo>
                  <a:pt x="35" y="0"/>
                </a:moveTo>
                <a:cubicBezTo>
                  <a:pt x="45" y="0"/>
                  <a:pt x="53" y="8"/>
                  <a:pt x="53" y="19"/>
                </a:cubicBezTo>
                <a:cubicBezTo>
                  <a:pt x="53" y="29"/>
                  <a:pt x="45" y="38"/>
                  <a:pt x="35" y="38"/>
                </a:cubicBezTo>
                <a:cubicBezTo>
                  <a:pt x="24" y="38"/>
                  <a:pt x="16" y="29"/>
                  <a:pt x="16" y="19"/>
                </a:cubicBezTo>
                <a:cubicBezTo>
                  <a:pt x="16" y="8"/>
                  <a:pt x="24" y="0"/>
                  <a:pt x="35" y="0"/>
                </a:cubicBezTo>
                <a:close/>
                <a:moveTo>
                  <a:pt x="14" y="42"/>
                </a:moveTo>
                <a:cubicBezTo>
                  <a:pt x="23" y="42"/>
                  <a:pt x="23" y="42"/>
                  <a:pt x="23" y="42"/>
                </a:cubicBezTo>
                <a:cubicBezTo>
                  <a:pt x="30" y="55"/>
                  <a:pt x="30" y="55"/>
                  <a:pt x="30" y="55"/>
                </a:cubicBezTo>
                <a:cubicBezTo>
                  <a:pt x="33" y="59"/>
                  <a:pt x="36" y="59"/>
                  <a:pt x="39" y="55"/>
                </a:cubicBezTo>
                <a:cubicBezTo>
                  <a:pt x="46" y="42"/>
                  <a:pt x="46" y="42"/>
                  <a:pt x="46" y="42"/>
                </a:cubicBezTo>
                <a:cubicBezTo>
                  <a:pt x="55" y="42"/>
                  <a:pt x="55" y="42"/>
                  <a:pt x="55" y="42"/>
                </a:cubicBezTo>
                <a:cubicBezTo>
                  <a:pt x="63" y="42"/>
                  <a:pt x="69" y="49"/>
                  <a:pt x="69" y="56"/>
                </a:cubicBezTo>
                <a:cubicBezTo>
                  <a:pt x="69" y="79"/>
                  <a:pt x="69" y="79"/>
                  <a:pt x="69" y="79"/>
                </a:cubicBezTo>
                <a:cubicBezTo>
                  <a:pt x="58" y="79"/>
                  <a:pt x="11" y="79"/>
                  <a:pt x="0" y="7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49"/>
                  <a:pt x="6" y="42"/>
                  <a:pt x="14" y="42"/>
                </a:cubicBezTo>
                <a:close/>
              </a:path>
            </a:pathLst>
          </a:custGeom>
          <a:solidFill>
            <a:srgbClr val="E84A1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grpSp>
        <p:nvGrpSpPr>
          <p:cNvPr id="15373" name="组合 61"/>
          <p:cNvGrpSpPr/>
          <p:nvPr/>
        </p:nvGrpSpPr>
        <p:grpSpPr>
          <a:xfrm>
            <a:off x="760413" y="3335338"/>
            <a:ext cx="1208087" cy="1087437"/>
            <a:chOff x="1236403" y="3335419"/>
            <a:chExt cx="1208855" cy="1087970"/>
          </a:xfrm>
        </p:grpSpPr>
        <p:grpSp>
          <p:nvGrpSpPr>
            <p:cNvPr id="15374" name="组合 53"/>
            <p:cNvGrpSpPr/>
            <p:nvPr/>
          </p:nvGrpSpPr>
          <p:grpSpPr>
            <a:xfrm>
              <a:off x="1236403" y="3335419"/>
              <a:ext cx="1208855" cy="1087970"/>
              <a:chOff x="1236403" y="3335419"/>
              <a:chExt cx="1208855" cy="1087970"/>
            </a:xfrm>
          </p:grpSpPr>
          <p:sp>
            <p:nvSpPr>
              <p:cNvPr id="15376" name="Freeform 26"/>
              <p:cNvSpPr/>
              <p:nvPr/>
            </p:nvSpPr>
            <p:spPr bwMode="auto">
              <a:xfrm>
                <a:off x="1236403" y="3335419"/>
                <a:ext cx="1208855" cy="784351"/>
              </a:xfrm>
              <a:custGeom>
                <a:gdLst>
                  <a:gd fmla="*/ 398524 w 182" name="T0"/>
                  <a:gd fmla="*/ 0 h 118" name="T1"/>
                  <a:gd fmla="*/ 816973 w 182" name="T2"/>
                  <a:gd fmla="*/ 0 h 118" name="T3"/>
                  <a:gd fmla="*/ 1208855 w 182" name="T4"/>
                  <a:gd fmla="*/ 392176 h 118" name="T5"/>
                  <a:gd fmla="*/ 1208855 w 182" name="T6"/>
                  <a:gd fmla="*/ 392176 h 118" name="T7"/>
                  <a:gd fmla="*/ 816973 w 182" name="T8"/>
                  <a:gd fmla="*/ 784351 h 118" name="T9"/>
                  <a:gd fmla="*/ 398524 w 182" name="T10"/>
                  <a:gd fmla="*/ 784351 h 118" name="T11"/>
                  <a:gd fmla="*/ 0 w 182" name="T12"/>
                  <a:gd fmla="*/ 392176 h 118" name="T13"/>
                  <a:gd fmla="*/ 0 w 182" name="T14"/>
                  <a:gd fmla="*/ 392176 h 118" name="T15"/>
                  <a:gd fmla="*/ 398524 w 182" name="T16"/>
                  <a:gd fmla="*/ 0 h 118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182" name="T27"/>
                  <a:gd fmla="*/ 0 h 118" name="T28"/>
                  <a:gd fmla="*/ 182 w 182" name="T29"/>
                  <a:gd fmla="*/ 118 h 118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118" w="182">
                    <a:moveTo>
                      <a:pt x="60" y="0"/>
                    </a:moveTo>
                    <a:cubicBezTo>
                      <a:pt x="123" y="0"/>
                      <a:pt x="123" y="0"/>
                      <a:pt x="123" y="0"/>
                    </a:cubicBezTo>
                    <a:cubicBezTo>
                      <a:pt x="156" y="0"/>
                      <a:pt x="182" y="27"/>
                      <a:pt x="182" y="59"/>
                    </a:cubicBezTo>
                    <a:cubicBezTo>
                      <a:pt x="182" y="59"/>
                      <a:pt x="182" y="59"/>
                      <a:pt x="182" y="59"/>
                    </a:cubicBezTo>
                    <a:cubicBezTo>
                      <a:pt x="182" y="92"/>
                      <a:pt x="156" y="118"/>
                      <a:pt x="123" y="118"/>
                    </a:cubicBezTo>
                    <a:cubicBezTo>
                      <a:pt x="60" y="118"/>
                      <a:pt x="60" y="118"/>
                      <a:pt x="60" y="118"/>
                    </a:cubicBezTo>
                    <a:cubicBezTo>
                      <a:pt x="27" y="118"/>
                      <a:pt x="0" y="92"/>
                      <a:pt x="0" y="59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0" y="27"/>
                      <a:pt x="27" y="0"/>
                      <a:pt x="60" y="0"/>
                    </a:cubicBezTo>
                    <a:close/>
                  </a:path>
                </a:pathLst>
              </a:custGeom>
              <a:solidFill>
                <a:srgbClr val="BCE1D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15377" name="Freeform 27"/>
              <p:cNvSpPr/>
              <p:nvPr/>
            </p:nvSpPr>
            <p:spPr bwMode="auto">
              <a:xfrm>
                <a:off x="1362912" y="3939847"/>
                <a:ext cx="396393" cy="483542"/>
              </a:xfrm>
              <a:custGeom>
                <a:gdLst>
                  <a:gd fmla="*/ 151810 w 141" name="T0"/>
                  <a:gd fmla="*/ 0 h 172" name="T1"/>
                  <a:gd fmla="*/ 396393 w 141" name="T2"/>
                  <a:gd fmla="*/ 59037 h 172" name="T3"/>
                  <a:gd fmla="*/ 0 w 141" name="T4"/>
                  <a:gd fmla="*/ 483542 h 172" name="T5"/>
                  <a:gd fmla="*/ 151810 w 141" name="T6"/>
                  <a:gd fmla="*/ 0 h 172" name="T7"/>
                  <a:gd fmla="*/ 151810 w 141" name="T8"/>
                  <a:gd fmla="*/ 0 h 172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141" name="T15"/>
                  <a:gd fmla="*/ 0 h 172" name="T16"/>
                  <a:gd fmla="*/ 141 w 141" name="T17"/>
                  <a:gd fmla="*/ 172 h 172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72" w="141">
                    <a:moveTo>
                      <a:pt x="54" y="0"/>
                    </a:moveTo>
                    <a:lnTo>
                      <a:pt x="141" y="21"/>
                    </a:lnTo>
                    <a:lnTo>
                      <a:pt x="0" y="172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BCE1D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</p:grpSp>
        <p:sp>
          <p:nvSpPr>
            <p:cNvPr id="15375" name="TextBox 54"/>
            <p:cNvSpPr txBox="1">
              <a:spLocks noChangeArrowheads="1"/>
            </p:cNvSpPr>
            <p:nvPr/>
          </p:nvSpPr>
          <p:spPr bwMode="auto">
            <a:xfrm>
              <a:off x="1345390" y="3398213"/>
              <a:ext cx="996313" cy="640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altLang="en-US" lang="zh-CN" sz="800"/>
                <a:t>双击此处添加文字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800"/>
                <a:t>双击此处添加文字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800"/>
                <a:t>双击此处添加文字</a:t>
              </a:r>
            </a:p>
          </p:txBody>
        </p:sp>
      </p:grpSp>
    </p:spTree>
  </p:cSld>
  <p:clrMapOvr>
    <a:masterClrMapping/>
  </p:clrMapOvr>
  <p:transition spd="slow">
    <p:fade/>
  </p:transition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TextBox 18"/>
          <p:cNvSpPr txBox="1">
            <a:spLocks noChangeArrowheads="1"/>
          </p:cNvSpPr>
          <p:nvPr/>
        </p:nvSpPr>
        <p:spPr bwMode="auto">
          <a:xfrm>
            <a:off x="3175" y="6350"/>
            <a:ext cx="20116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>
                <a:solidFill>
                  <a:schemeClr val="bg1"/>
                </a:solidFill>
              </a:rPr>
              <a:t>双击此处添加标题</a:t>
            </a:r>
          </a:p>
        </p:txBody>
      </p:sp>
      <p:grpSp>
        <p:nvGrpSpPr>
          <p:cNvPr id="16387" name="组合 19"/>
          <p:cNvGrpSpPr/>
          <p:nvPr/>
        </p:nvGrpSpPr>
        <p:grpSpPr>
          <a:xfrm>
            <a:off x="822325" y="3111500"/>
            <a:ext cx="1157288" cy="1319213"/>
            <a:chOff x="268287" y="1560513"/>
            <a:chExt cx="1157288" cy="1319212"/>
          </a:xfrm>
        </p:grpSpPr>
        <p:sp>
          <p:nvSpPr>
            <p:cNvPr id="16411" name="AutoShape 5"/>
            <p:cNvSpPr>
              <a:spLocks noChangeArrowheads="1" noChangeAspect="1" noTextEdit="1"/>
            </p:cNvSpPr>
            <p:nvPr/>
          </p:nvSpPr>
          <p:spPr bwMode="auto">
            <a:xfrm>
              <a:off x="323850" y="1563688"/>
              <a:ext cx="1046163" cy="1271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6412" name="Freeform 7"/>
            <p:cNvSpPr/>
            <p:nvPr/>
          </p:nvSpPr>
          <p:spPr bwMode="auto">
            <a:xfrm>
              <a:off x="268287" y="1560513"/>
              <a:ext cx="1157288" cy="1319212"/>
            </a:xfrm>
            <a:custGeom>
              <a:gdLst>
                <a:gd fmla="*/ 951298 w 309" name="T0"/>
                <a:gd fmla="*/ 371028 h 352" name="T1"/>
                <a:gd fmla="*/ 951298 w 309" name="T2"/>
                <a:gd fmla="*/ 1116833 h 352" name="T3"/>
                <a:gd fmla="*/ 205990 w 309" name="T4"/>
                <a:gd fmla="*/ 1116833 h 352" name="T5"/>
                <a:gd fmla="*/ 205990 w 309" name="T6"/>
                <a:gd fmla="*/ 371028 h 352" name="T7"/>
                <a:gd fmla="*/ 576771 w 309" name="T8"/>
                <a:gd fmla="*/ 0 h 352" name="T9"/>
                <a:gd fmla="*/ 951298 w 309" name="T10"/>
                <a:gd fmla="*/ 371028 h 352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309" name="T18"/>
                <a:gd fmla="*/ 0 h 352" name="T19"/>
                <a:gd fmla="*/ 309 w 309" name="T20"/>
                <a:gd fmla="*/ 352 h 352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352" w="309">
                  <a:moveTo>
                    <a:pt x="254" y="99"/>
                  </a:moveTo>
                  <a:cubicBezTo>
                    <a:pt x="309" y="154"/>
                    <a:pt x="309" y="243"/>
                    <a:pt x="254" y="298"/>
                  </a:cubicBezTo>
                  <a:cubicBezTo>
                    <a:pt x="199" y="352"/>
                    <a:pt x="110" y="352"/>
                    <a:pt x="55" y="298"/>
                  </a:cubicBezTo>
                  <a:cubicBezTo>
                    <a:pt x="0" y="243"/>
                    <a:pt x="0" y="154"/>
                    <a:pt x="55" y="99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254" y="99"/>
                    <a:pt x="254" y="99"/>
                    <a:pt x="254" y="99"/>
                  </a:cubicBezTo>
                  <a:close/>
                </a:path>
              </a:pathLst>
            </a:custGeom>
            <a:solidFill>
              <a:srgbClr val="5CB5C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6413" name="Freeform 9"/>
            <p:cNvSpPr/>
            <p:nvPr/>
          </p:nvSpPr>
          <p:spPr bwMode="auto">
            <a:xfrm>
              <a:off x="392113" y="2303463"/>
              <a:ext cx="909638" cy="457200"/>
            </a:xfrm>
            <a:custGeom>
              <a:gdLst>
                <a:gd fmla="*/ 909638 w 243" name="T0"/>
                <a:gd fmla="*/ 0 h 122" name="T1"/>
                <a:gd fmla="*/ 456691 w 243" name="T2"/>
                <a:gd fmla="*/ 457200 h 122" name="T3"/>
                <a:gd fmla="*/ 0 w 243" name="T4"/>
                <a:gd fmla="*/ 0 h 122" name="T5"/>
                <a:gd fmla="*/ 909638 w 243" name="T6"/>
                <a:gd fmla="*/ 0 h 122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243" name="T12"/>
                <a:gd fmla="*/ 0 h 122" name="T13"/>
                <a:gd fmla="*/ 243 w 243" name="T14"/>
                <a:gd fmla="*/ 122 h 122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2" w="243">
                  <a:moveTo>
                    <a:pt x="243" y="0"/>
                  </a:moveTo>
                  <a:cubicBezTo>
                    <a:pt x="243" y="67"/>
                    <a:pt x="189" y="122"/>
                    <a:pt x="122" y="122"/>
                  </a:cubicBezTo>
                  <a:cubicBezTo>
                    <a:pt x="55" y="122"/>
                    <a:pt x="0" y="67"/>
                    <a:pt x="0" y="0"/>
                  </a:cubicBezTo>
                  <a:cubicBezTo>
                    <a:pt x="243" y="0"/>
                    <a:pt x="243" y="0"/>
                    <a:pt x="243" y="0"/>
                  </a:cubicBezTo>
                  <a:close/>
                </a:path>
              </a:pathLst>
            </a:custGeom>
            <a:solidFill>
              <a:srgbClr val="BCE1D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6414" name="TextBox 17"/>
            <p:cNvSpPr txBox="1">
              <a:spLocks noChangeArrowheads="1"/>
            </p:cNvSpPr>
            <p:nvPr/>
          </p:nvSpPr>
          <p:spPr bwMode="auto">
            <a:xfrm>
              <a:off x="453794" y="1668465"/>
              <a:ext cx="748030" cy="701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r>
                <a:rPr altLang="zh-CN" b="1" lang="en-US" sz="4000">
                  <a:solidFill>
                    <a:schemeClr val="bg1"/>
                  </a:solidFill>
                </a:rPr>
                <a:t>15</a:t>
              </a:r>
            </a:p>
          </p:txBody>
        </p:sp>
        <p:sp>
          <p:nvSpPr>
            <p:cNvPr id="16415" name="TextBox 43"/>
            <p:cNvSpPr txBox="1">
              <a:spLocks noChangeArrowheads="1"/>
            </p:cNvSpPr>
            <p:nvPr/>
          </p:nvSpPr>
          <p:spPr bwMode="auto">
            <a:xfrm>
              <a:off x="459413" y="2317214"/>
              <a:ext cx="79248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altLang="en-US" lang="zh-CN" sz="600"/>
                <a:t>双击此处添加文字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600"/>
                <a:t>双击此处添加文字</a:t>
              </a:r>
            </a:p>
          </p:txBody>
        </p:sp>
      </p:grpSp>
      <p:sp>
        <p:nvSpPr>
          <p:cNvPr id="21" name="圆角矩形 20"/>
          <p:cNvSpPr/>
          <p:nvPr/>
        </p:nvSpPr>
        <p:spPr>
          <a:xfrm>
            <a:off x="371475" y="2628900"/>
            <a:ext cx="8270875" cy="344488"/>
          </a:xfrm>
          <a:prstGeom prst="roundRect">
            <a:avLst>
              <a:gd fmla="val 50000" name="adj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pSp>
        <p:nvGrpSpPr>
          <p:cNvPr id="16389" name="组合 24"/>
          <p:cNvGrpSpPr/>
          <p:nvPr/>
        </p:nvGrpSpPr>
        <p:grpSpPr>
          <a:xfrm>
            <a:off x="2417763" y="2671763"/>
            <a:ext cx="4176712" cy="257175"/>
            <a:chOff x="2555776" y="2456466"/>
            <a:chExt cx="4176464" cy="257208"/>
          </a:xfrm>
        </p:grpSpPr>
        <p:cxnSp>
          <p:nvCxnSpPr>
            <p:cNvPr id="23" name="直接连接符 22"/>
            <p:cNvCxnSpPr/>
            <p:nvPr/>
          </p:nvCxnSpPr>
          <p:spPr>
            <a:xfrm flipH="1">
              <a:off x="2555776" y="2456466"/>
              <a:ext cx="0" cy="257208"/>
            </a:xfrm>
            <a:prstGeom prst="line">
              <a:avLst/>
            </a:prstGeom>
            <a:ln w="3175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/>
            <p:cNvCxnSpPr/>
            <p:nvPr/>
          </p:nvCxnSpPr>
          <p:spPr>
            <a:xfrm flipH="1">
              <a:off x="4644802" y="2456466"/>
              <a:ext cx="0" cy="257208"/>
            </a:xfrm>
            <a:prstGeom prst="line">
              <a:avLst/>
            </a:prstGeom>
            <a:ln w="3175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 flipH="1">
              <a:off x="6732240" y="2456466"/>
              <a:ext cx="0" cy="257208"/>
            </a:xfrm>
            <a:prstGeom prst="line">
              <a:avLst/>
            </a:prstGeom>
            <a:ln w="3175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390" name="组合 56"/>
          <p:cNvGrpSpPr/>
          <p:nvPr/>
        </p:nvGrpSpPr>
        <p:grpSpPr>
          <a:xfrm rot="10800000">
            <a:off x="2909888" y="1016000"/>
            <a:ext cx="1301750" cy="1484313"/>
            <a:chOff x="268287" y="1560513"/>
            <a:chExt cx="1157288" cy="1319212"/>
          </a:xfrm>
        </p:grpSpPr>
        <p:sp>
          <p:nvSpPr>
            <p:cNvPr id="16403" name="AutoShape 5"/>
            <p:cNvSpPr>
              <a:spLocks noChangeArrowheads="1" noChangeAspect="1" noTextEdit="1"/>
            </p:cNvSpPr>
            <p:nvPr/>
          </p:nvSpPr>
          <p:spPr bwMode="auto">
            <a:xfrm>
              <a:off x="323850" y="1563688"/>
              <a:ext cx="1046163" cy="1271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6404" name="Freeform 7"/>
            <p:cNvSpPr/>
            <p:nvPr/>
          </p:nvSpPr>
          <p:spPr bwMode="auto">
            <a:xfrm>
              <a:off x="268287" y="1560513"/>
              <a:ext cx="1157288" cy="1319212"/>
            </a:xfrm>
            <a:custGeom>
              <a:gdLst>
                <a:gd fmla="*/ 951298 w 309" name="T0"/>
                <a:gd fmla="*/ 371028 h 352" name="T1"/>
                <a:gd fmla="*/ 951298 w 309" name="T2"/>
                <a:gd fmla="*/ 1116833 h 352" name="T3"/>
                <a:gd fmla="*/ 205990 w 309" name="T4"/>
                <a:gd fmla="*/ 1116833 h 352" name="T5"/>
                <a:gd fmla="*/ 205990 w 309" name="T6"/>
                <a:gd fmla="*/ 371028 h 352" name="T7"/>
                <a:gd fmla="*/ 576771 w 309" name="T8"/>
                <a:gd fmla="*/ 0 h 352" name="T9"/>
                <a:gd fmla="*/ 951298 w 309" name="T10"/>
                <a:gd fmla="*/ 371028 h 352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309" name="T18"/>
                <a:gd fmla="*/ 0 h 352" name="T19"/>
                <a:gd fmla="*/ 309 w 309" name="T20"/>
                <a:gd fmla="*/ 352 h 352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352" w="309">
                  <a:moveTo>
                    <a:pt x="254" y="99"/>
                  </a:moveTo>
                  <a:cubicBezTo>
                    <a:pt x="309" y="154"/>
                    <a:pt x="309" y="243"/>
                    <a:pt x="254" y="298"/>
                  </a:cubicBezTo>
                  <a:cubicBezTo>
                    <a:pt x="199" y="352"/>
                    <a:pt x="110" y="352"/>
                    <a:pt x="55" y="298"/>
                  </a:cubicBezTo>
                  <a:cubicBezTo>
                    <a:pt x="0" y="243"/>
                    <a:pt x="0" y="154"/>
                    <a:pt x="55" y="99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254" y="99"/>
                    <a:pt x="254" y="99"/>
                    <a:pt x="254" y="99"/>
                  </a:cubicBezTo>
                  <a:close/>
                </a:path>
              </a:pathLst>
            </a:custGeom>
            <a:solidFill>
              <a:srgbClr val="F4B4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6405" name="Freeform 9"/>
            <p:cNvSpPr/>
            <p:nvPr/>
          </p:nvSpPr>
          <p:spPr bwMode="auto">
            <a:xfrm>
              <a:off x="392113" y="2303463"/>
              <a:ext cx="909638" cy="457200"/>
            </a:xfrm>
            <a:custGeom>
              <a:gdLst>
                <a:gd fmla="*/ 909638 w 243" name="T0"/>
                <a:gd fmla="*/ 0 h 122" name="T1"/>
                <a:gd fmla="*/ 456691 w 243" name="T2"/>
                <a:gd fmla="*/ 457200 h 122" name="T3"/>
                <a:gd fmla="*/ 0 w 243" name="T4"/>
                <a:gd fmla="*/ 0 h 122" name="T5"/>
                <a:gd fmla="*/ 909638 w 243" name="T6"/>
                <a:gd fmla="*/ 0 h 122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243" name="T12"/>
                <a:gd fmla="*/ 0 h 122" name="T13"/>
                <a:gd fmla="*/ 243 w 243" name="T14"/>
                <a:gd fmla="*/ 122 h 122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2" w="243">
                  <a:moveTo>
                    <a:pt x="243" y="0"/>
                  </a:moveTo>
                  <a:cubicBezTo>
                    <a:pt x="243" y="67"/>
                    <a:pt x="189" y="122"/>
                    <a:pt x="122" y="122"/>
                  </a:cubicBezTo>
                  <a:cubicBezTo>
                    <a:pt x="55" y="122"/>
                    <a:pt x="0" y="67"/>
                    <a:pt x="0" y="0"/>
                  </a:cubicBezTo>
                  <a:cubicBezTo>
                    <a:pt x="243" y="0"/>
                    <a:pt x="243" y="0"/>
                    <a:pt x="243" y="0"/>
                  </a:cubicBezTo>
                  <a:close/>
                </a:path>
              </a:pathLst>
            </a:custGeom>
            <a:solidFill>
              <a:srgbClr val="FFDE8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6406" name="TextBox 60"/>
            <p:cNvSpPr txBox="1">
              <a:spLocks noChangeArrowheads="1"/>
            </p:cNvSpPr>
            <p:nvPr/>
          </p:nvSpPr>
          <p:spPr bwMode="auto">
            <a:xfrm rot="10800000">
              <a:off x="519659" y="1716604"/>
              <a:ext cx="665017" cy="62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r>
                <a:rPr altLang="zh-CN" b="1" lang="en-US" sz="4000">
                  <a:solidFill>
                    <a:schemeClr val="bg1"/>
                  </a:solidFill>
                </a:rPr>
                <a:t>24</a:t>
              </a:r>
            </a:p>
          </p:txBody>
        </p:sp>
        <p:sp>
          <p:nvSpPr>
            <p:cNvPr id="16407" name="TextBox 62"/>
            <p:cNvSpPr txBox="1">
              <a:spLocks noChangeArrowheads="1"/>
            </p:cNvSpPr>
            <p:nvPr/>
          </p:nvSpPr>
          <p:spPr bwMode="auto">
            <a:xfrm rot="10800000">
              <a:off x="440121" y="2288319"/>
              <a:ext cx="794859" cy="365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altLang="en-US" lang="zh-CN" sz="700"/>
                <a:t>双击此处添加文字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700"/>
                <a:t>双击此处添加文字</a:t>
              </a:r>
            </a:p>
          </p:txBody>
        </p:sp>
      </p:grpSp>
      <p:grpSp>
        <p:nvGrpSpPr>
          <p:cNvPr id="16391" name="组合 67"/>
          <p:cNvGrpSpPr/>
          <p:nvPr/>
        </p:nvGrpSpPr>
        <p:grpSpPr>
          <a:xfrm>
            <a:off x="4999038" y="3121025"/>
            <a:ext cx="1444625" cy="1646238"/>
            <a:chOff x="268287" y="1560513"/>
            <a:chExt cx="1157288" cy="1319212"/>
          </a:xfrm>
        </p:grpSpPr>
        <p:sp>
          <p:nvSpPr>
            <p:cNvPr id="16398" name="AutoShape 5"/>
            <p:cNvSpPr>
              <a:spLocks noChangeArrowheads="1" noChangeAspect="1" noTextEdit="1"/>
            </p:cNvSpPr>
            <p:nvPr/>
          </p:nvSpPr>
          <p:spPr bwMode="auto">
            <a:xfrm>
              <a:off x="323850" y="1563688"/>
              <a:ext cx="1046163" cy="1271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6399" name="Freeform 7"/>
            <p:cNvSpPr/>
            <p:nvPr/>
          </p:nvSpPr>
          <p:spPr bwMode="auto">
            <a:xfrm>
              <a:off x="268287" y="1560513"/>
              <a:ext cx="1157288" cy="1319212"/>
            </a:xfrm>
            <a:custGeom>
              <a:gdLst>
                <a:gd fmla="*/ 951298 w 309" name="T0"/>
                <a:gd fmla="*/ 371028 h 352" name="T1"/>
                <a:gd fmla="*/ 951298 w 309" name="T2"/>
                <a:gd fmla="*/ 1116833 h 352" name="T3"/>
                <a:gd fmla="*/ 205990 w 309" name="T4"/>
                <a:gd fmla="*/ 1116833 h 352" name="T5"/>
                <a:gd fmla="*/ 205990 w 309" name="T6"/>
                <a:gd fmla="*/ 371028 h 352" name="T7"/>
                <a:gd fmla="*/ 576771 w 309" name="T8"/>
                <a:gd fmla="*/ 0 h 352" name="T9"/>
                <a:gd fmla="*/ 951298 w 309" name="T10"/>
                <a:gd fmla="*/ 371028 h 352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309" name="T18"/>
                <a:gd fmla="*/ 0 h 352" name="T19"/>
                <a:gd fmla="*/ 309 w 309" name="T20"/>
                <a:gd fmla="*/ 352 h 352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352" w="309">
                  <a:moveTo>
                    <a:pt x="254" y="99"/>
                  </a:moveTo>
                  <a:cubicBezTo>
                    <a:pt x="309" y="154"/>
                    <a:pt x="309" y="243"/>
                    <a:pt x="254" y="298"/>
                  </a:cubicBezTo>
                  <a:cubicBezTo>
                    <a:pt x="199" y="352"/>
                    <a:pt x="110" y="352"/>
                    <a:pt x="55" y="298"/>
                  </a:cubicBezTo>
                  <a:cubicBezTo>
                    <a:pt x="0" y="243"/>
                    <a:pt x="0" y="154"/>
                    <a:pt x="55" y="99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254" y="99"/>
                    <a:pt x="254" y="99"/>
                    <a:pt x="254" y="99"/>
                  </a:cubicBezTo>
                  <a:close/>
                </a:path>
              </a:pathLst>
            </a:custGeom>
            <a:solidFill>
              <a:srgbClr val="EE764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6400" name="Freeform 9"/>
            <p:cNvSpPr/>
            <p:nvPr/>
          </p:nvSpPr>
          <p:spPr bwMode="auto">
            <a:xfrm>
              <a:off x="392113" y="2303463"/>
              <a:ext cx="909638" cy="457200"/>
            </a:xfrm>
            <a:custGeom>
              <a:gdLst>
                <a:gd fmla="*/ 909638 w 243" name="T0"/>
                <a:gd fmla="*/ 0 h 122" name="T1"/>
                <a:gd fmla="*/ 456691 w 243" name="T2"/>
                <a:gd fmla="*/ 457200 h 122" name="T3"/>
                <a:gd fmla="*/ 0 w 243" name="T4"/>
                <a:gd fmla="*/ 0 h 122" name="T5"/>
                <a:gd fmla="*/ 909638 w 243" name="T6"/>
                <a:gd fmla="*/ 0 h 122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243" name="T12"/>
                <a:gd fmla="*/ 0 h 122" name="T13"/>
                <a:gd fmla="*/ 243 w 243" name="T14"/>
                <a:gd fmla="*/ 122 h 122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22" w="243">
                  <a:moveTo>
                    <a:pt x="243" y="0"/>
                  </a:moveTo>
                  <a:cubicBezTo>
                    <a:pt x="243" y="67"/>
                    <a:pt x="189" y="122"/>
                    <a:pt x="122" y="122"/>
                  </a:cubicBezTo>
                  <a:cubicBezTo>
                    <a:pt x="55" y="122"/>
                    <a:pt x="0" y="67"/>
                    <a:pt x="0" y="0"/>
                  </a:cubicBezTo>
                  <a:cubicBezTo>
                    <a:pt x="243" y="0"/>
                    <a:pt x="243" y="0"/>
                    <a:pt x="243" y="0"/>
                  </a:cubicBezTo>
                  <a:close/>
                </a:path>
              </a:pathLst>
            </a:custGeom>
            <a:solidFill>
              <a:srgbClr val="F8C8B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6401" name="TextBox 71"/>
            <p:cNvSpPr txBox="1">
              <a:spLocks noChangeArrowheads="1"/>
            </p:cNvSpPr>
            <p:nvPr/>
          </p:nvSpPr>
          <p:spPr bwMode="auto">
            <a:xfrm>
              <a:off x="514060" y="1715964"/>
              <a:ext cx="645029" cy="610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r>
                <a:rPr altLang="zh-CN" b="1" lang="en-US" sz="440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16402" name="TextBox 72"/>
            <p:cNvSpPr txBox="1">
              <a:spLocks noChangeArrowheads="1"/>
            </p:cNvSpPr>
            <p:nvPr/>
          </p:nvSpPr>
          <p:spPr bwMode="auto">
            <a:xfrm>
              <a:off x="459413" y="2289688"/>
              <a:ext cx="797638" cy="3663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altLang="en-US" lang="zh-CN" sz="800"/>
                <a:t>双击此处添加文字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800"/>
                <a:t>双击此处添加文字</a:t>
              </a:r>
            </a:p>
          </p:txBody>
        </p:sp>
      </p:grpSp>
      <p:grpSp>
        <p:nvGrpSpPr>
          <p:cNvPr id="16392" name="组合 73"/>
          <p:cNvGrpSpPr/>
          <p:nvPr/>
        </p:nvGrpSpPr>
        <p:grpSpPr>
          <a:xfrm rot="10800000">
            <a:off x="6659563" y="771525"/>
            <a:ext cx="1525587" cy="1736725"/>
            <a:chOff x="268287" y="1560513"/>
            <a:chExt cx="1157288" cy="1319212"/>
          </a:xfrm>
        </p:grpSpPr>
        <p:sp>
          <p:nvSpPr>
            <p:cNvPr id="16393" name="AutoShape 5"/>
            <p:cNvSpPr>
              <a:spLocks noChangeArrowheads="1" noChangeAspect="1" noTextEdit="1"/>
            </p:cNvSpPr>
            <p:nvPr/>
          </p:nvSpPr>
          <p:spPr bwMode="auto">
            <a:xfrm>
              <a:off x="323850" y="1563688"/>
              <a:ext cx="1046163" cy="1271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6394" name="Freeform 7"/>
            <p:cNvSpPr/>
            <p:nvPr/>
          </p:nvSpPr>
          <p:spPr bwMode="auto">
            <a:xfrm>
              <a:off x="268287" y="1560513"/>
              <a:ext cx="1157288" cy="1319212"/>
            </a:xfrm>
            <a:custGeom>
              <a:gdLst>
                <a:gd fmla="*/ 951298 w 309" name="T0"/>
                <a:gd fmla="*/ 371028 h 352" name="T1"/>
                <a:gd fmla="*/ 951298 w 309" name="T2"/>
                <a:gd fmla="*/ 1116833 h 352" name="T3"/>
                <a:gd fmla="*/ 205990 w 309" name="T4"/>
                <a:gd fmla="*/ 1116833 h 352" name="T5"/>
                <a:gd fmla="*/ 205990 w 309" name="T6"/>
                <a:gd fmla="*/ 371028 h 352" name="T7"/>
                <a:gd fmla="*/ 576771 w 309" name="T8"/>
                <a:gd fmla="*/ 0 h 352" name="T9"/>
                <a:gd fmla="*/ 951298 w 309" name="T10"/>
                <a:gd fmla="*/ 371028 h 352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309" name="T18"/>
                <a:gd fmla="*/ 0 h 352" name="T19"/>
                <a:gd fmla="*/ 309 w 309" name="T20"/>
                <a:gd fmla="*/ 352 h 352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352" w="309">
                  <a:moveTo>
                    <a:pt x="254" y="99"/>
                  </a:moveTo>
                  <a:cubicBezTo>
                    <a:pt x="309" y="154"/>
                    <a:pt x="309" y="243"/>
                    <a:pt x="254" y="298"/>
                  </a:cubicBezTo>
                  <a:cubicBezTo>
                    <a:pt x="199" y="352"/>
                    <a:pt x="110" y="352"/>
                    <a:pt x="55" y="298"/>
                  </a:cubicBezTo>
                  <a:cubicBezTo>
                    <a:pt x="0" y="243"/>
                    <a:pt x="0" y="154"/>
                    <a:pt x="55" y="99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254" y="99"/>
                    <a:pt x="254" y="99"/>
                    <a:pt x="254" y="99"/>
                  </a:cubicBezTo>
                  <a:close/>
                </a:path>
              </a:pathLst>
            </a:custGeom>
            <a:solidFill>
              <a:srgbClr val="75797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77" name="Freeform 9"/>
            <p:cNvSpPr/>
            <p:nvPr/>
          </p:nvSpPr>
          <p:spPr bwMode="auto">
            <a:xfrm>
              <a:off x="392325" y="2305735"/>
              <a:ext cx="909212" cy="457021"/>
            </a:xfrm>
            <a:custGeom>
              <a:gdLst>
                <a:gd fmla="*/ 243 w 243" name="T0"/>
                <a:gd fmla="*/ 0 h 122" name="T1"/>
                <a:gd fmla="*/ 122 w 243" name="T2"/>
                <a:gd fmla="*/ 122 h 122" name="T3"/>
                <a:gd fmla="*/ 0 w 243" name="T4"/>
                <a:gd fmla="*/ 0 h 122" name="T5"/>
                <a:gd fmla="*/ 243 w 243" name="T6"/>
                <a:gd fmla="*/ 0 h 12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22" w="243">
                  <a:moveTo>
                    <a:pt x="243" y="0"/>
                  </a:moveTo>
                  <a:cubicBezTo>
                    <a:pt x="243" y="67"/>
                    <a:pt x="189" y="122"/>
                    <a:pt x="122" y="122"/>
                  </a:cubicBezTo>
                  <a:cubicBezTo>
                    <a:pt x="55" y="122"/>
                    <a:pt x="0" y="67"/>
                    <a:pt x="0" y="0"/>
                  </a:cubicBezTo>
                  <a:cubicBezTo>
                    <a:pt x="243" y="0"/>
                    <a:pt x="243" y="0"/>
                    <a:pt x="243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6396" name="TextBox 77"/>
            <p:cNvSpPr txBox="1">
              <a:spLocks noChangeArrowheads="1"/>
            </p:cNvSpPr>
            <p:nvPr/>
          </p:nvSpPr>
          <p:spPr bwMode="auto">
            <a:xfrm rot="10800000">
              <a:off x="487137" y="1681776"/>
              <a:ext cx="716772" cy="694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r>
                <a:rPr altLang="zh-CN" b="1" lang="en-US" sz="5400">
                  <a:solidFill>
                    <a:schemeClr val="bg1"/>
                  </a:solidFill>
                </a:rPr>
                <a:t>50</a:t>
              </a:r>
            </a:p>
          </p:txBody>
        </p:sp>
        <p:sp>
          <p:nvSpPr>
            <p:cNvPr id="16397" name="TextBox 78"/>
            <p:cNvSpPr txBox="1">
              <a:spLocks noChangeArrowheads="1"/>
            </p:cNvSpPr>
            <p:nvPr/>
          </p:nvSpPr>
          <p:spPr bwMode="auto">
            <a:xfrm rot="10800000">
              <a:off x="449509" y="2319647"/>
              <a:ext cx="755308" cy="347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altLang="en-US" lang="zh-CN" sz="800"/>
                <a:t>双击此处添加文字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800"/>
                <a:t>双击此处添加文字</a:t>
              </a:r>
            </a:p>
          </p:txBody>
        </p:sp>
      </p:grpSp>
    </p:spTree>
  </p:cSld>
  <p:clrMapOvr>
    <a:masterClrMapping/>
  </p:clrMapOvr>
  <p:transition spd="slow">
    <p:fade/>
  </p:transition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0" name="TextBox 18"/>
          <p:cNvSpPr txBox="1">
            <a:spLocks noChangeArrowheads="1"/>
          </p:cNvSpPr>
          <p:nvPr/>
        </p:nvSpPr>
        <p:spPr bwMode="auto">
          <a:xfrm>
            <a:off x="3175" y="6350"/>
            <a:ext cx="20116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>
                <a:solidFill>
                  <a:schemeClr val="bg1"/>
                </a:solidFill>
              </a:rPr>
              <a:t>双击此处添加标题</a:t>
            </a:r>
          </a:p>
        </p:txBody>
      </p:sp>
      <p:sp>
        <p:nvSpPr>
          <p:cNvPr id="17411" name="Freeform 7"/>
          <p:cNvSpPr/>
          <p:nvPr/>
        </p:nvSpPr>
        <p:spPr bwMode="auto">
          <a:xfrm>
            <a:off x="2582863" y="1639888"/>
            <a:ext cx="3600450" cy="17462"/>
          </a:xfrm>
          <a:custGeom>
            <a:gdLst>
              <a:gd fmla="*/ 0 w 1313" name="T0"/>
              <a:gd fmla="*/ 0 h 7" name="T1"/>
              <a:gd fmla="*/ 3600000 w 1313" name="T2"/>
              <a:gd fmla="*/ 0 h 7" name="T3"/>
              <a:gd fmla="*/ 3600000 w 1313" name="T4"/>
              <a:gd fmla="*/ 18000 h 7" name="T5"/>
              <a:gd fmla="*/ 0 w 1313" name="T6"/>
              <a:gd fmla="*/ 18000 h 7" name="T7"/>
              <a:gd fmla="*/ 0 w 1313" name="T8"/>
              <a:gd fmla="*/ 0 h 7" name="T9"/>
              <a:gd fmla="*/ 0 w 1313" name="T10"/>
              <a:gd fmla="*/ 0 h 7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313" name="T18"/>
              <a:gd fmla="*/ 0 h 7" name="T19"/>
              <a:gd fmla="*/ 1313 w 1313" name="T20"/>
              <a:gd fmla="*/ 7 h 7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7" w="1313">
                <a:moveTo>
                  <a:pt x="0" y="0"/>
                </a:moveTo>
                <a:lnTo>
                  <a:pt x="1313" y="0"/>
                </a:lnTo>
                <a:lnTo>
                  <a:pt x="1313" y="7"/>
                </a:lnTo>
                <a:lnTo>
                  <a:pt x="0" y="7"/>
                </a:lnTo>
                <a:lnTo>
                  <a:pt x="0" y="0"/>
                </a:lnTo>
                <a:close/>
              </a:path>
            </a:pathLst>
          </a:custGeom>
          <a:solidFill>
            <a:srgbClr val="DCDDD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17412" name="Freeform 8"/>
          <p:cNvSpPr/>
          <p:nvPr/>
        </p:nvSpPr>
        <p:spPr bwMode="auto">
          <a:xfrm>
            <a:off x="2582863" y="1968500"/>
            <a:ext cx="3600450" cy="17463"/>
          </a:xfrm>
          <a:custGeom>
            <a:gdLst>
              <a:gd fmla="*/ 0 w 186" name="T0"/>
              <a:gd fmla="*/ 0 h 2" name="T1"/>
              <a:gd fmla="*/ 3600000 w 186" name="T2"/>
              <a:gd fmla="*/ 0 h 2" name="T3"/>
              <a:gd fmla="*/ 3600000 w 186" name="T4"/>
              <a:gd fmla="*/ 18000 h 2" name="T5"/>
              <a:gd fmla="*/ 0 w 186" name="T6"/>
              <a:gd fmla="*/ 18000 h 2" name="T7"/>
              <a:gd fmla="*/ 0 w 186" name="T8"/>
              <a:gd fmla="*/ 0 h 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86" name="T15"/>
              <a:gd fmla="*/ 0 h 2" name="T16"/>
              <a:gd fmla="*/ 186 w 186" name="T17"/>
              <a:gd fmla="*/ 2 h 2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" w="186">
                <a:moveTo>
                  <a:pt x="0" y="0"/>
                </a:moveTo>
                <a:cubicBezTo>
                  <a:pt x="62" y="0"/>
                  <a:pt x="124" y="0"/>
                  <a:pt x="186" y="0"/>
                </a:cubicBezTo>
                <a:cubicBezTo>
                  <a:pt x="186" y="1"/>
                  <a:pt x="186" y="1"/>
                  <a:pt x="186" y="2"/>
                </a:cubicBezTo>
                <a:cubicBezTo>
                  <a:pt x="124" y="2"/>
                  <a:pt x="62" y="2"/>
                  <a:pt x="0" y="2"/>
                </a:cubicBezTo>
                <a:cubicBezTo>
                  <a:pt x="0" y="1"/>
                  <a:pt x="0" y="1"/>
                  <a:pt x="0" y="0"/>
                </a:cubicBezTo>
                <a:close/>
              </a:path>
            </a:pathLst>
          </a:custGeom>
          <a:solidFill>
            <a:srgbClr val="DCDDD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17413" name="Freeform 9"/>
          <p:cNvSpPr/>
          <p:nvPr/>
        </p:nvSpPr>
        <p:spPr bwMode="auto">
          <a:xfrm>
            <a:off x="2582863" y="2306638"/>
            <a:ext cx="3600450" cy="19050"/>
          </a:xfrm>
          <a:custGeom>
            <a:gdLst>
              <a:gd fmla="*/ 0 w 186" name="T0"/>
              <a:gd fmla="*/ 0 h 1" name="T1"/>
              <a:gd fmla="*/ 3600000 w 186" name="T2"/>
              <a:gd fmla="*/ 0 h 1" name="T3"/>
              <a:gd fmla="*/ 3600000 w 186" name="T4"/>
              <a:gd fmla="*/ 18000 h 1" name="T5"/>
              <a:gd fmla="*/ 0 w 186" name="T6"/>
              <a:gd fmla="*/ 18000 h 1" name="T7"/>
              <a:gd fmla="*/ 0 w 186" name="T8"/>
              <a:gd fmla="*/ 0 h 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86" name="T15"/>
              <a:gd fmla="*/ 0 h 1" name="T16"/>
              <a:gd fmla="*/ 186 w 186" name="T17"/>
              <a:gd fmla="*/ 1 h 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" w="186">
                <a:moveTo>
                  <a:pt x="0" y="0"/>
                </a:moveTo>
                <a:cubicBezTo>
                  <a:pt x="62" y="0"/>
                  <a:pt x="124" y="0"/>
                  <a:pt x="186" y="0"/>
                </a:cubicBezTo>
                <a:cubicBezTo>
                  <a:pt x="186" y="0"/>
                  <a:pt x="186" y="1"/>
                  <a:pt x="186" y="1"/>
                </a:cubicBezTo>
                <a:cubicBezTo>
                  <a:pt x="124" y="1"/>
                  <a:pt x="62" y="1"/>
                  <a:pt x="0" y="1"/>
                </a:cubicBezTo>
                <a:cubicBezTo>
                  <a:pt x="0" y="1"/>
                  <a:pt x="0" y="0"/>
                  <a:pt x="0" y="0"/>
                </a:cubicBezTo>
                <a:close/>
              </a:path>
            </a:pathLst>
          </a:custGeom>
          <a:solidFill>
            <a:srgbClr val="DCDDD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17414" name="Freeform 10"/>
          <p:cNvSpPr/>
          <p:nvPr/>
        </p:nvSpPr>
        <p:spPr bwMode="auto">
          <a:xfrm>
            <a:off x="2582863" y="2635250"/>
            <a:ext cx="3600450" cy="19050"/>
          </a:xfrm>
          <a:custGeom>
            <a:gdLst>
              <a:gd fmla="*/ 0 w 186" name="T0"/>
              <a:gd fmla="*/ 0 h 2" name="T1"/>
              <a:gd fmla="*/ 3600000 w 186" name="T2"/>
              <a:gd fmla="*/ 0 h 2" name="T3"/>
              <a:gd fmla="*/ 3600000 w 186" name="T4"/>
              <a:gd fmla="*/ 18000 h 2" name="T5"/>
              <a:gd fmla="*/ 0 w 186" name="T6"/>
              <a:gd fmla="*/ 18000 h 2" name="T7"/>
              <a:gd fmla="*/ 0 w 186" name="T8"/>
              <a:gd fmla="*/ 0 h 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86" name="T15"/>
              <a:gd fmla="*/ 0 h 2" name="T16"/>
              <a:gd fmla="*/ 186 w 186" name="T17"/>
              <a:gd fmla="*/ 2 h 2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" w="186">
                <a:moveTo>
                  <a:pt x="0" y="0"/>
                </a:moveTo>
                <a:cubicBezTo>
                  <a:pt x="62" y="0"/>
                  <a:pt x="124" y="0"/>
                  <a:pt x="186" y="0"/>
                </a:cubicBezTo>
                <a:cubicBezTo>
                  <a:pt x="186" y="1"/>
                  <a:pt x="186" y="1"/>
                  <a:pt x="186" y="2"/>
                </a:cubicBezTo>
                <a:cubicBezTo>
                  <a:pt x="124" y="2"/>
                  <a:pt x="62" y="2"/>
                  <a:pt x="0" y="2"/>
                </a:cubicBezTo>
                <a:cubicBezTo>
                  <a:pt x="0" y="1"/>
                  <a:pt x="0" y="1"/>
                  <a:pt x="0" y="0"/>
                </a:cubicBezTo>
                <a:close/>
              </a:path>
            </a:pathLst>
          </a:custGeom>
          <a:solidFill>
            <a:srgbClr val="DCDDD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17415" name="Freeform 11"/>
          <p:cNvSpPr/>
          <p:nvPr/>
        </p:nvSpPr>
        <p:spPr bwMode="auto">
          <a:xfrm>
            <a:off x="2582863" y="2974975"/>
            <a:ext cx="3600450" cy="17463"/>
          </a:xfrm>
          <a:custGeom>
            <a:gdLst>
              <a:gd fmla="*/ 0 w 186" name="T0"/>
              <a:gd fmla="*/ 0 h 1" name="T1"/>
              <a:gd fmla="*/ 3600000 w 186" name="T2"/>
              <a:gd fmla="*/ 0 h 1" name="T3"/>
              <a:gd fmla="*/ 3600000 w 186" name="T4"/>
              <a:gd fmla="*/ 18000 h 1" name="T5"/>
              <a:gd fmla="*/ 0 w 186" name="T6"/>
              <a:gd fmla="*/ 18000 h 1" name="T7"/>
              <a:gd fmla="*/ 0 w 186" name="T8"/>
              <a:gd fmla="*/ 0 h 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86" name="T15"/>
              <a:gd fmla="*/ 0 h 1" name="T16"/>
              <a:gd fmla="*/ 186 w 186" name="T17"/>
              <a:gd fmla="*/ 1 h 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" w="186">
                <a:moveTo>
                  <a:pt x="0" y="0"/>
                </a:moveTo>
                <a:cubicBezTo>
                  <a:pt x="62" y="0"/>
                  <a:pt x="124" y="0"/>
                  <a:pt x="186" y="0"/>
                </a:cubicBezTo>
                <a:cubicBezTo>
                  <a:pt x="186" y="0"/>
                  <a:pt x="186" y="1"/>
                  <a:pt x="186" y="1"/>
                </a:cubicBezTo>
                <a:cubicBezTo>
                  <a:pt x="124" y="1"/>
                  <a:pt x="62" y="1"/>
                  <a:pt x="0" y="1"/>
                </a:cubicBezTo>
                <a:cubicBezTo>
                  <a:pt x="0" y="1"/>
                  <a:pt x="0" y="0"/>
                  <a:pt x="0" y="0"/>
                </a:cubicBezTo>
                <a:close/>
              </a:path>
            </a:pathLst>
          </a:custGeom>
          <a:solidFill>
            <a:srgbClr val="DCDDD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17416" name="Freeform 12"/>
          <p:cNvSpPr/>
          <p:nvPr/>
        </p:nvSpPr>
        <p:spPr bwMode="auto">
          <a:xfrm>
            <a:off x="2582863" y="3303588"/>
            <a:ext cx="3600450" cy="17462"/>
          </a:xfrm>
          <a:custGeom>
            <a:gdLst>
              <a:gd fmla="*/ 0 w 186" name="T0"/>
              <a:gd fmla="*/ 0 h 2" name="T1"/>
              <a:gd fmla="*/ 3600000 w 186" name="T2"/>
              <a:gd fmla="*/ 0 h 2" name="T3"/>
              <a:gd fmla="*/ 3600000 w 186" name="T4"/>
              <a:gd fmla="*/ 18000 h 2" name="T5"/>
              <a:gd fmla="*/ 0 w 186" name="T6"/>
              <a:gd fmla="*/ 18000 h 2" name="T7"/>
              <a:gd fmla="*/ 0 w 186" name="T8"/>
              <a:gd fmla="*/ 0 h 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86" name="T15"/>
              <a:gd fmla="*/ 0 h 2" name="T16"/>
              <a:gd fmla="*/ 186 w 186" name="T17"/>
              <a:gd fmla="*/ 2 h 2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" w="186">
                <a:moveTo>
                  <a:pt x="0" y="0"/>
                </a:moveTo>
                <a:cubicBezTo>
                  <a:pt x="62" y="0"/>
                  <a:pt x="124" y="0"/>
                  <a:pt x="186" y="0"/>
                </a:cubicBezTo>
                <a:cubicBezTo>
                  <a:pt x="186" y="1"/>
                  <a:pt x="186" y="1"/>
                  <a:pt x="186" y="2"/>
                </a:cubicBezTo>
                <a:cubicBezTo>
                  <a:pt x="124" y="2"/>
                  <a:pt x="62" y="2"/>
                  <a:pt x="0" y="2"/>
                </a:cubicBezTo>
                <a:cubicBezTo>
                  <a:pt x="0" y="1"/>
                  <a:pt x="0" y="1"/>
                  <a:pt x="0" y="0"/>
                </a:cubicBezTo>
                <a:close/>
              </a:path>
            </a:pathLst>
          </a:custGeom>
          <a:solidFill>
            <a:srgbClr val="DCDDD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17417" name="Freeform 13"/>
          <p:cNvSpPr/>
          <p:nvPr/>
        </p:nvSpPr>
        <p:spPr bwMode="auto">
          <a:xfrm>
            <a:off x="2582863" y="3643313"/>
            <a:ext cx="3600450" cy="17462"/>
          </a:xfrm>
          <a:custGeom>
            <a:gdLst>
              <a:gd fmla="*/ 0 w 186" name="T0"/>
              <a:gd fmla="*/ 0 h 1" name="T1"/>
              <a:gd fmla="*/ 3600000 w 186" name="T2"/>
              <a:gd fmla="*/ 0 h 1" name="T3"/>
              <a:gd fmla="*/ 3600000 w 186" name="T4"/>
              <a:gd fmla="*/ 18000 h 1" name="T5"/>
              <a:gd fmla="*/ 0 w 186" name="T6"/>
              <a:gd fmla="*/ 18000 h 1" name="T7"/>
              <a:gd fmla="*/ 0 w 186" name="T8"/>
              <a:gd fmla="*/ 0 h 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86" name="T15"/>
              <a:gd fmla="*/ 0 h 1" name="T16"/>
              <a:gd fmla="*/ 186 w 186" name="T17"/>
              <a:gd fmla="*/ 1 h 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" w="186">
                <a:moveTo>
                  <a:pt x="0" y="0"/>
                </a:moveTo>
                <a:cubicBezTo>
                  <a:pt x="62" y="0"/>
                  <a:pt x="124" y="0"/>
                  <a:pt x="186" y="0"/>
                </a:cubicBezTo>
                <a:cubicBezTo>
                  <a:pt x="186" y="0"/>
                  <a:pt x="186" y="1"/>
                  <a:pt x="186" y="1"/>
                </a:cubicBezTo>
                <a:cubicBezTo>
                  <a:pt x="124" y="1"/>
                  <a:pt x="62" y="1"/>
                  <a:pt x="0" y="1"/>
                </a:cubicBezTo>
                <a:cubicBezTo>
                  <a:pt x="0" y="1"/>
                  <a:pt x="0" y="0"/>
                  <a:pt x="0" y="0"/>
                </a:cubicBezTo>
                <a:close/>
              </a:path>
            </a:pathLst>
          </a:custGeom>
          <a:solidFill>
            <a:srgbClr val="DCDDD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sp>
        <p:nvSpPr>
          <p:cNvPr id="17418" name="Freeform 14"/>
          <p:cNvSpPr/>
          <p:nvPr/>
        </p:nvSpPr>
        <p:spPr bwMode="auto">
          <a:xfrm>
            <a:off x="2582863" y="3970338"/>
            <a:ext cx="3600450" cy="17462"/>
          </a:xfrm>
          <a:custGeom>
            <a:gdLst>
              <a:gd fmla="*/ 0 w 1313" name="T0"/>
              <a:gd fmla="*/ 0 h 14" name="T1"/>
              <a:gd fmla="*/ 3600000 w 1313" name="T2"/>
              <a:gd fmla="*/ 0 h 14" name="T3"/>
              <a:gd fmla="*/ 3600000 w 1313" name="T4"/>
              <a:gd fmla="*/ 18000 h 14" name="T5"/>
              <a:gd fmla="*/ 0 w 1313" name="T6"/>
              <a:gd fmla="*/ 18000 h 14" name="T7"/>
              <a:gd fmla="*/ 0 w 1313" name="T8"/>
              <a:gd fmla="*/ 0 h 14" name="T9"/>
              <a:gd fmla="*/ 0 w 1313" name="T10"/>
              <a:gd fmla="*/ 0 h 1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313" name="T18"/>
              <a:gd fmla="*/ 0 h 14" name="T19"/>
              <a:gd fmla="*/ 1313 w 1313" name="T20"/>
              <a:gd fmla="*/ 14 h 1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4" w="1313">
                <a:moveTo>
                  <a:pt x="0" y="0"/>
                </a:moveTo>
                <a:lnTo>
                  <a:pt x="1313" y="0"/>
                </a:lnTo>
                <a:lnTo>
                  <a:pt x="1313" y="14"/>
                </a:lnTo>
                <a:lnTo>
                  <a:pt x="0" y="14"/>
                </a:lnTo>
                <a:lnTo>
                  <a:pt x="0" y="0"/>
                </a:lnTo>
                <a:close/>
              </a:path>
            </a:pathLst>
          </a:custGeom>
          <a:solidFill>
            <a:srgbClr val="DCDDD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endParaRPr altLang="en-US" lang="zh-CN"/>
          </a:p>
        </p:txBody>
      </p:sp>
      <p:grpSp>
        <p:nvGrpSpPr>
          <p:cNvPr id="17419" name="组合 47"/>
          <p:cNvGrpSpPr/>
          <p:nvPr/>
        </p:nvGrpSpPr>
        <p:grpSpPr>
          <a:xfrm>
            <a:off x="323850" y="1276350"/>
            <a:ext cx="4056063" cy="2900363"/>
            <a:chOff x="323528" y="1275606"/>
            <a:chExt cx="4056284" cy="2900786"/>
          </a:xfrm>
        </p:grpSpPr>
        <p:sp>
          <p:nvSpPr>
            <p:cNvPr id="17428" name="Freeform 15"/>
            <p:cNvSpPr/>
            <p:nvPr/>
          </p:nvSpPr>
          <p:spPr bwMode="auto">
            <a:xfrm>
              <a:off x="1743830" y="1275606"/>
              <a:ext cx="606982" cy="594945"/>
            </a:xfrm>
            <a:custGeom>
              <a:gdLst>
                <a:gd fmla="*/ 0 w 353" name="T0"/>
                <a:gd fmla="*/ 242449 h 346" name="T1"/>
                <a:gd fmla="*/ 606982 w 353" name="T2"/>
                <a:gd fmla="*/ 0 h 346" name="T3"/>
                <a:gd fmla="*/ 606982 w 353" name="T4"/>
                <a:gd fmla="*/ 594945 h 346" name="T5"/>
                <a:gd fmla="*/ 0 w 353" name="T6"/>
                <a:gd fmla="*/ 594945 h 346" name="T7"/>
                <a:gd fmla="*/ 0 w 353" name="T8"/>
                <a:gd fmla="*/ 242449 h 346" name="T9"/>
                <a:gd fmla="*/ 0 w 353" name="T10"/>
                <a:gd fmla="*/ 242449 h 346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353" name="T18"/>
                <a:gd fmla="*/ 0 h 346" name="T19"/>
                <a:gd fmla="*/ 353 w 353" name="T20"/>
                <a:gd fmla="*/ 346 h 346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346" w="353">
                  <a:moveTo>
                    <a:pt x="0" y="141"/>
                  </a:moveTo>
                  <a:lnTo>
                    <a:pt x="353" y="0"/>
                  </a:lnTo>
                  <a:lnTo>
                    <a:pt x="353" y="346"/>
                  </a:lnTo>
                  <a:lnTo>
                    <a:pt x="0" y="346"/>
                  </a:lnTo>
                  <a:lnTo>
                    <a:pt x="0" y="141"/>
                  </a:lnTo>
                  <a:close/>
                </a:path>
              </a:pathLst>
            </a:custGeom>
            <a:solidFill>
              <a:srgbClr val="F4A77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7429" name="Freeform 16"/>
            <p:cNvSpPr/>
            <p:nvPr/>
          </p:nvSpPr>
          <p:spPr bwMode="auto">
            <a:xfrm>
              <a:off x="2350810" y="1275606"/>
              <a:ext cx="606982" cy="594945"/>
            </a:xfrm>
            <a:custGeom>
              <a:gdLst>
                <a:gd fmla="*/ 606982 w 353" name="T0"/>
                <a:gd fmla="*/ 242449 h 346" name="T1"/>
                <a:gd fmla="*/ 0 w 353" name="T2"/>
                <a:gd fmla="*/ 0 h 346" name="T3"/>
                <a:gd fmla="*/ 0 w 353" name="T4"/>
                <a:gd fmla="*/ 594945 h 346" name="T5"/>
                <a:gd fmla="*/ 606982 w 353" name="T6"/>
                <a:gd fmla="*/ 594945 h 346" name="T7"/>
                <a:gd fmla="*/ 606982 w 353" name="T8"/>
                <a:gd fmla="*/ 242449 h 346" name="T9"/>
                <a:gd fmla="*/ 606982 w 353" name="T10"/>
                <a:gd fmla="*/ 242449 h 346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353" name="T18"/>
                <a:gd fmla="*/ 0 h 346" name="T19"/>
                <a:gd fmla="*/ 353 w 353" name="T20"/>
                <a:gd fmla="*/ 346 h 346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346" w="353">
                  <a:moveTo>
                    <a:pt x="353" y="141"/>
                  </a:moveTo>
                  <a:lnTo>
                    <a:pt x="0" y="0"/>
                  </a:lnTo>
                  <a:lnTo>
                    <a:pt x="0" y="346"/>
                  </a:lnTo>
                  <a:lnTo>
                    <a:pt x="353" y="346"/>
                  </a:lnTo>
                  <a:lnTo>
                    <a:pt x="353" y="141"/>
                  </a:lnTo>
                  <a:close/>
                </a:path>
              </a:pathLst>
            </a:custGeom>
            <a:solidFill>
              <a:srgbClr val="EE764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7430" name="Freeform 17"/>
            <p:cNvSpPr/>
            <p:nvPr/>
          </p:nvSpPr>
          <p:spPr bwMode="auto">
            <a:xfrm>
              <a:off x="1549526" y="1604030"/>
              <a:ext cx="801284" cy="594945"/>
            </a:xfrm>
            <a:custGeom>
              <a:gdLst>
                <a:gd fmla="*/ 0 w 66" name="T0"/>
                <a:gd fmla="*/ 242835 h 49" name="T1"/>
                <a:gd fmla="*/ 801284 w 66" name="T2"/>
                <a:gd fmla="*/ 0 h 49" name="T3"/>
                <a:gd fmla="*/ 801284 w 66" name="T4"/>
                <a:gd fmla="*/ 594945 h 49" name="T5"/>
                <a:gd fmla="*/ 0 w 66" name="T6"/>
                <a:gd fmla="*/ 594945 h 49" name="T7"/>
                <a:gd fmla="*/ 0 w 66" name="T8"/>
                <a:gd fmla="*/ 242835 h 4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6" name="T15"/>
                <a:gd fmla="*/ 0 h 49" name="T16"/>
                <a:gd fmla="*/ 66 w 66" name="T17"/>
                <a:gd fmla="*/ 49 h 4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49" w="66">
                  <a:moveTo>
                    <a:pt x="0" y="20"/>
                  </a:moveTo>
                  <a:cubicBezTo>
                    <a:pt x="22" y="13"/>
                    <a:pt x="44" y="7"/>
                    <a:pt x="66" y="0"/>
                  </a:cubicBezTo>
                  <a:cubicBezTo>
                    <a:pt x="66" y="16"/>
                    <a:pt x="66" y="33"/>
                    <a:pt x="66" y="49"/>
                  </a:cubicBezTo>
                  <a:cubicBezTo>
                    <a:pt x="44" y="49"/>
                    <a:pt x="22" y="49"/>
                    <a:pt x="0" y="49"/>
                  </a:cubicBezTo>
                  <a:cubicBezTo>
                    <a:pt x="0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EE764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7431" name="Freeform 18"/>
            <p:cNvSpPr/>
            <p:nvPr/>
          </p:nvSpPr>
          <p:spPr bwMode="auto">
            <a:xfrm>
              <a:off x="2350810" y="1604030"/>
              <a:ext cx="801284" cy="594945"/>
            </a:xfrm>
            <a:custGeom>
              <a:gdLst>
                <a:gd fmla="*/ 801284 w 66" name="T0"/>
                <a:gd fmla="*/ 242835 h 49" name="T1"/>
                <a:gd fmla="*/ 0 w 66" name="T2"/>
                <a:gd fmla="*/ 0 h 49" name="T3"/>
                <a:gd fmla="*/ 0 w 66" name="T4"/>
                <a:gd fmla="*/ 594945 h 49" name="T5"/>
                <a:gd fmla="*/ 801284 w 66" name="T6"/>
                <a:gd fmla="*/ 594945 h 49" name="T7"/>
                <a:gd fmla="*/ 801284 w 66" name="T8"/>
                <a:gd fmla="*/ 242835 h 4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66" name="T15"/>
                <a:gd fmla="*/ 0 h 49" name="T16"/>
                <a:gd fmla="*/ 66 w 66" name="T17"/>
                <a:gd fmla="*/ 49 h 4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49" w="66">
                  <a:moveTo>
                    <a:pt x="66" y="20"/>
                  </a:moveTo>
                  <a:cubicBezTo>
                    <a:pt x="44" y="13"/>
                    <a:pt x="22" y="7"/>
                    <a:pt x="0" y="0"/>
                  </a:cubicBezTo>
                  <a:cubicBezTo>
                    <a:pt x="0" y="16"/>
                    <a:pt x="0" y="33"/>
                    <a:pt x="0" y="49"/>
                  </a:cubicBezTo>
                  <a:cubicBezTo>
                    <a:pt x="22" y="49"/>
                    <a:pt x="44" y="49"/>
                    <a:pt x="66" y="49"/>
                  </a:cubicBezTo>
                  <a:cubicBezTo>
                    <a:pt x="66" y="39"/>
                    <a:pt x="66" y="30"/>
                    <a:pt x="66" y="20"/>
                  </a:cubicBezTo>
                  <a:close/>
                </a:path>
              </a:pathLst>
            </a:custGeom>
            <a:solidFill>
              <a:srgbClr val="E84A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7432" name="Freeform 19"/>
            <p:cNvSpPr/>
            <p:nvPr/>
          </p:nvSpPr>
          <p:spPr bwMode="auto">
            <a:xfrm>
              <a:off x="1343187" y="1930734"/>
              <a:ext cx="1007623" cy="594945"/>
            </a:xfrm>
            <a:custGeom>
              <a:gdLst>
                <a:gd fmla="*/ 0 w 83" name="T0"/>
                <a:gd fmla="*/ 242835 h 49" name="T1"/>
                <a:gd fmla="*/ 1007623 w 83" name="T2"/>
                <a:gd fmla="*/ 0 h 49" name="T3"/>
                <a:gd fmla="*/ 1007623 w 83" name="T4"/>
                <a:gd fmla="*/ 594945 h 49" name="T5"/>
                <a:gd fmla="*/ 0 w 83" name="T6"/>
                <a:gd fmla="*/ 594945 h 49" name="T7"/>
                <a:gd fmla="*/ 0 w 83" name="T8"/>
                <a:gd fmla="*/ 242835 h 4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83" name="T15"/>
                <a:gd fmla="*/ 0 h 49" name="T16"/>
                <a:gd fmla="*/ 83 w 83" name="T17"/>
                <a:gd fmla="*/ 49 h 4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49" w="83">
                  <a:moveTo>
                    <a:pt x="0" y="20"/>
                  </a:moveTo>
                  <a:cubicBezTo>
                    <a:pt x="28" y="13"/>
                    <a:pt x="55" y="7"/>
                    <a:pt x="83" y="0"/>
                  </a:cubicBezTo>
                  <a:cubicBezTo>
                    <a:pt x="83" y="16"/>
                    <a:pt x="83" y="33"/>
                    <a:pt x="83" y="49"/>
                  </a:cubicBezTo>
                  <a:cubicBezTo>
                    <a:pt x="55" y="49"/>
                    <a:pt x="28" y="49"/>
                    <a:pt x="0" y="49"/>
                  </a:cubicBezTo>
                  <a:cubicBezTo>
                    <a:pt x="0" y="39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BCE1D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7433" name="Freeform 20"/>
            <p:cNvSpPr/>
            <p:nvPr/>
          </p:nvSpPr>
          <p:spPr bwMode="auto">
            <a:xfrm>
              <a:off x="2350810" y="1930734"/>
              <a:ext cx="1009343" cy="594945"/>
            </a:xfrm>
            <a:custGeom>
              <a:gdLst>
                <a:gd fmla="*/ 1009343 w 83" name="T0"/>
                <a:gd fmla="*/ 242835 h 49" name="T1"/>
                <a:gd fmla="*/ 0 w 83" name="T2"/>
                <a:gd fmla="*/ 0 h 49" name="T3"/>
                <a:gd fmla="*/ 0 w 83" name="T4"/>
                <a:gd fmla="*/ 594945 h 49" name="T5"/>
                <a:gd fmla="*/ 1009343 w 83" name="T6"/>
                <a:gd fmla="*/ 594945 h 49" name="T7"/>
                <a:gd fmla="*/ 1009343 w 83" name="T8"/>
                <a:gd fmla="*/ 242835 h 4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83" name="T15"/>
                <a:gd fmla="*/ 0 h 49" name="T16"/>
                <a:gd fmla="*/ 83 w 83" name="T17"/>
                <a:gd fmla="*/ 49 h 4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49" w="83">
                  <a:moveTo>
                    <a:pt x="83" y="20"/>
                  </a:moveTo>
                  <a:cubicBezTo>
                    <a:pt x="55" y="13"/>
                    <a:pt x="28" y="7"/>
                    <a:pt x="0" y="0"/>
                  </a:cubicBezTo>
                  <a:cubicBezTo>
                    <a:pt x="0" y="16"/>
                    <a:pt x="0" y="33"/>
                    <a:pt x="0" y="49"/>
                  </a:cubicBezTo>
                  <a:cubicBezTo>
                    <a:pt x="28" y="49"/>
                    <a:pt x="55" y="49"/>
                    <a:pt x="83" y="49"/>
                  </a:cubicBezTo>
                  <a:cubicBezTo>
                    <a:pt x="83" y="39"/>
                    <a:pt x="83" y="30"/>
                    <a:pt x="83" y="20"/>
                  </a:cubicBezTo>
                  <a:close/>
                </a:path>
              </a:pathLst>
            </a:custGeom>
            <a:solidFill>
              <a:srgbClr val="5CB5C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7434" name="Freeform 21"/>
            <p:cNvSpPr/>
            <p:nvPr/>
          </p:nvSpPr>
          <p:spPr bwMode="auto">
            <a:xfrm>
              <a:off x="1136848" y="2247120"/>
              <a:ext cx="1213962" cy="606982"/>
            </a:xfrm>
            <a:custGeom>
              <a:gdLst>
                <a:gd fmla="*/ 0 w 100" name="T0"/>
                <a:gd fmla="*/ 254932 h 50" name="T1"/>
                <a:gd fmla="*/ 1213962 w 100" name="T2"/>
                <a:gd fmla="*/ 0 h 50" name="T3"/>
                <a:gd fmla="*/ 1213962 w 100" name="T4"/>
                <a:gd fmla="*/ 606982 h 50" name="T5"/>
                <a:gd fmla="*/ 0 w 100" name="T6"/>
                <a:gd fmla="*/ 606982 h 50" name="T7"/>
                <a:gd fmla="*/ 0 w 100" name="T8"/>
                <a:gd fmla="*/ 254932 h 5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00" name="T15"/>
                <a:gd fmla="*/ 0 h 50" name="T16"/>
                <a:gd fmla="*/ 100 w 100" name="T17"/>
                <a:gd fmla="*/ 50 h 5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0" w="100">
                  <a:moveTo>
                    <a:pt x="0" y="21"/>
                  </a:moveTo>
                  <a:cubicBezTo>
                    <a:pt x="33" y="14"/>
                    <a:pt x="67" y="7"/>
                    <a:pt x="100" y="0"/>
                  </a:cubicBezTo>
                  <a:cubicBezTo>
                    <a:pt x="100" y="17"/>
                    <a:pt x="100" y="34"/>
                    <a:pt x="100" y="50"/>
                  </a:cubicBezTo>
                  <a:cubicBezTo>
                    <a:pt x="67" y="50"/>
                    <a:pt x="33" y="50"/>
                    <a:pt x="0" y="50"/>
                  </a:cubicBezTo>
                  <a:cubicBezTo>
                    <a:pt x="0" y="40"/>
                    <a:pt x="0" y="31"/>
                    <a:pt x="0" y="21"/>
                  </a:cubicBezTo>
                  <a:close/>
                </a:path>
              </a:pathLst>
            </a:custGeom>
            <a:solidFill>
              <a:srgbClr val="5CB5C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7435" name="Freeform 22"/>
            <p:cNvSpPr/>
            <p:nvPr/>
          </p:nvSpPr>
          <p:spPr bwMode="auto">
            <a:xfrm>
              <a:off x="2350810" y="2247120"/>
              <a:ext cx="1215682" cy="606982"/>
            </a:xfrm>
            <a:custGeom>
              <a:gdLst>
                <a:gd fmla="*/ 1215682 w 100" name="T0"/>
                <a:gd fmla="*/ 254932 h 50" name="T1"/>
                <a:gd fmla="*/ 0 w 100" name="T2"/>
                <a:gd fmla="*/ 0 h 50" name="T3"/>
                <a:gd fmla="*/ 0 w 100" name="T4"/>
                <a:gd fmla="*/ 606982 h 50" name="T5"/>
                <a:gd fmla="*/ 1215682 w 100" name="T6"/>
                <a:gd fmla="*/ 606982 h 50" name="T7"/>
                <a:gd fmla="*/ 1215682 w 100" name="T8"/>
                <a:gd fmla="*/ 254932 h 5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00" name="T15"/>
                <a:gd fmla="*/ 0 h 50" name="T16"/>
                <a:gd fmla="*/ 100 w 100" name="T17"/>
                <a:gd fmla="*/ 50 h 5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0" w="100">
                  <a:moveTo>
                    <a:pt x="100" y="21"/>
                  </a:moveTo>
                  <a:cubicBezTo>
                    <a:pt x="66" y="14"/>
                    <a:pt x="33" y="7"/>
                    <a:pt x="0" y="0"/>
                  </a:cubicBezTo>
                  <a:cubicBezTo>
                    <a:pt x="0" y="17"/>
                    <a:pt x="0" y="34"/>
                    <a:pt x="0" y="50"/>
                  </a:cubicBezTo>
                  <a:cubicBezTo>
                    <a:pt x="33" y="50"/>
                    <a:pt x="66" y="50"/>
                    <a:pt x="100" y="50"/>
                  </a:cubicBezTo>
                  <a:cubicBezTo>
                    <a:pt x="100" y="40"/>
                    <a:pt x="100" y="31"/>
                    <a:pt x="100" y="21"/>
                  </a:cubicBezTo>
                  <a:close/>
                </a:path>
              </a:pathLst>
            </a:custGeom>
            <a:solidFill>
              <a:srgbClr val="369CA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7436" name="Freeform 23"/>
            <p:cNvSpPr/>
            <p:nvPr/>
          </p:nvSpPr>
          <p:spPr bwMode="auto">
            <a:xfrm>
              <a:off x="930509" y="2573824"/>
              <a:ext cx="1420302" cy="606982"/>
            </a:xfrm>
            <a:custGeom>
              <a:gdLst>
                <a:gd fmla="*/ 0 w 117" name="T0"/>
                <a:gd fmla="*/ 254932 h 50" name="T1"/>
                <a:gd fmla="*/ 1420302 w 117" name="T2"/>
                <a:gd fmla="*/ 0 h 50" name="T3"/>
                <a:gd fmla="*/ 1420302 w 117" name="T4"/>
                <a:gd fmla="*/ 606982 h 50" name="T5"/>
                <a:gd fmla="*/ 0 w 117" name="T6"/>
                <a:gd fmla="*/ 606982 h 50" name="T7"/>
                <a:gd fmla="*/ 0 w 117" name="T8"/>
                <a:gd fmla="*/ 254932 h 5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17" name="T15"/>
                <a:gd fmla="*/ 0 h 50" name="T16"/>
                <a:gd fmla="*/ 117 w 117" name="T17"/>
                <a:gd fmla="*/ 50 h 5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0" w="117">
                  <a:moveTo>
                    <a:pt x="0" y="21"/>
                  </a:moveTo>
                  <a:cubicBezTo>
                    <a:pt x="39" y="14"/>
                    <a:pt x="78" y="7"/>
                    <a:pt x="117" y="0"/>
                  </a:cubicBezTo>
                  <a:cubicBezTo>
                    <a:pt x="117" y="17"/>
                    <a:pt x="117" y="34"/>
                    <a:pt x="117" y="50"/>
                  </a:cubicBezTo>
                  <a:cubicBezTo>
                    <a:pt x="78" y="50"/>
                    <a:pt x="39" y="50"/>
                    <a:pt x="0" y="50"/>
                  </a:cubicBezTo>
                  <a:cubicBezTo>
                    <a:pt x="0" y="41"/>
                    <a:pt x="0" y="31"/>
                    <a:pt x="0" y="21"/>
                  </a:cubicBezTo>
                  <a:close/>
                </a:path>
              </a:pathLst>
            </a:custGeom>
            <a:solidFill>
              <a:srgbClr val="FDD8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7437" name="Freeform 24"/>
            <p:cNvSpPr/>
            <p:nvPr/>
          </p:nvSpPr>
          <p:spPr bwMode="auto">
            <a:xfrm>
              <a:off x="2350810" y="2573824"/>
              <a:ext cx="1409985" cy="606982"/>
            </a:xfrm>
            <a:custGeom>
              <a:gdLst>
                <a:gd fmla="*/ 1409985 w 116" name="T0"/>
                <a:gd fmla="*/ 254932 h 50" name="T1"/>
                <a:gd fmla="*/ 0 w 116" name="T2"/>
                <a:gd fmla="*/ 0 h 50" name="T3"/>
                <a:gd fmla="*/ 0 w 116" name="T4"/>
                <a:gd fmla="*/ 606982 h 50" name="T5"/>
                <a:gd fmla="*/ 1409985 w 116" name="T6"/>
                <a:gd fmla="*/ 606982 h 50" name="T7"/>
                <a:gd fmla="*/ 1409985 w 116" name="T8"/>
                <a:gd fmla="*/ 254932 h 5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16" name="T15"/>
                <a:gd fmla="*/ 0 h 50" name="T16"/>
                <a:gd fmla="*/ 116 w 116" name="T17"/>
                <a:gd fmla="*/ 50 h 5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0" w="115">
                  <a:moveTo>
                    <a:pt x="116" y="21"/>
                  </a:moveTo>
                  <a:cubicBezTo>
                    <a:pt x="78" y="14"/>
                    <a:pt x="39" y="7"/>
                    <a:pt x="0" y="0"/>
                  </a:cubicBezTo>
                  <a:cubicBezTo>
                    <a:pt x="0" y="17"/>
                    <a:pt x="0" y="34"/>
                    <a:pt x="0" y="50"/>
                  </a:cubicBezTo>
                  <a:cubicBezTo>
                    <a:pt x="39" y="50"/>
                    <a:pt x="78" y="50"/>
                    <a:pt x="116" y="50"/>
                  </a:cubicBezTo>
                  <a:cubicBezTo>
                    <a:pt x="116" y="41"/>
                    <a:pt x="116" y="31"/>
                    <a:pt x="116" y="21"/>
                  </a:cubicBezTo>
                  <a:close/>
                </a:path>
              </a:pathLst>
            </a:custGeom>
            <a:solidFill>
              <a:srgbClr val="F4B4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7438" name="Freeform 25"/>
            <p:cNvSpPr/>
            <p:nvPr/>
          </p:nvSpPr>
          <p:spPr bwMode="auto">
            <a:xfrm>
              <a:off x="736206" y="2902247"/>
              <a:ext cx="1614605" cy="619018"/>
            </a:xfrm>
            <a:custGeom>
              <a:gdLst>
                <a:gd fmla="*/ 0 w 133" name="T0"/>
                <a:gd fmla="*/ 254890 h 51" name="T1"/>
                <a:gd fmla="*/ 1614605 w 133" name="T2"/>
                <a:gd fmla="*/ 0 h 51" name="T3"/>
                <a:gd fmla="*/ 1614605 w 133" name="T4"/>
                <a:gd fmla="*/ 619018 h 51" name="T5"/>
                <a:gd fmla="*/ 0 w 133" name="T6"/>
                <a:gd fmla="*/ 619018 h 51" name="T7"/>
                <a:gd fmla="*/ 0 w 133" name="T8"/>
                <a:gd fmla="*/ 254890 h 5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33" name="T15"/>
                <a:gd fmla="*/ 0 h 51" name="T16"/>
                <a:gd fmla="*/ 133 w 133" name="T17"/>
                <a:gd fmla="*/ 51 h 51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1" w="133">
                  <a:moveTo>
                    <a:pt x="0" y="21"/>
                  </a:moveTo>
                  <a:cubicBezTo>
                    <a:pt x="44" y="14"/>
                    <a:pt x="89" y="7"/>
                    <a:pt x="133" y="0"/>
                  </a:cubicBezTo>
                  <a:cubicBezTo>
                    <a:pt x="133" y="17"/>
                    <a:pt x="133" y="34"/>
                    <a:pt x="133" y="51"/>
                  </a:cubicBezTo>
                  <a:cubicBezTo>
                    <a:pt x="89" y="51"/>
                    <a:pt x="44" y="51"/>
                    <a:pt x="0" y="51"/>
                  </a:cubicBezTo>
                  <a:cubicBezTo>
                    <a:pt x="0" y="41"/>
                    <a:pt x="0" y="31"/>
                    <a:pt x="0" y="21"/>
                  </a:cubicBezTo>
                  <a:close/>
                </a:path>
              </a:pathLst>
            </a:custGeom>
            <a:solidFill>
              <a:srgbClr val="F4B4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7439" name="Freeform 26"/>
            <p:cNvSpPr/>
            <p:nvPr/>
          </p:nvSpPr>
          <p:spPr bwMode="auto">
            <a:xfrm>
              <a:off x="2350810" y="2902247"/>
              <a:ext cx="1616324" cy="619018"/>
            </a:xfrm>
            <a:custGeom>
              <a:gdLst>
                <a:gd fmla="*/ 1616324 w 133" name="T0"/>
                <a:gd fmla="*/ 254890 h 51" name="T1"/>
                <a:gd fmla="*/ 0 w 133" name="T2"/>
                <a:gd fmla="*/ 0 h 51" name="T3"/>
                <a:gd fmla="*/ 0 w 133" name="T4"/>
                <a:gd fmla="*/ 619018 h 51" name="T5"/>
                <a:gd fmla="*/ 1616324 w 133" name="T6"/>
                <a:gd fmla="*/ 619018 h 51" name="T7"/>
                <a:gd fmla="*/ 1616324 w 133" name="T8"/>
                <a:gd fmla="*/ 254890 h 5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33" name="T15"/>
                <a:gd fmla="*/ 0 h 51" name="T16"/>
                <a:gd fmla="*/ 133 w 133" name="T17"/>
                <a:gd fmla="*/ 51 h 51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1" w="133">
                  <a:moveTo>
                    <a:pt x="133" y="21"/>
                  </a:moveTo>
                  <a:cubicBezTo>
                    <a:pt x="89" y="14"/>
                    <a:pt x="44" y="7"/>
                    <a:pt x="0" y="0"/>
                  </a:cubicBezTo>
                  <a:cubicBezTo>
                    <a:pt x="0" y="17"/>
                    <a:pt x="0" y="34"/>
                    <a:pt x="0" y="51"/>
                  </a:cubicBezTo>
                  <a:cubicBezTo>
                    <a:pt x="44" y="51"/>
                    <a:pt x="89" y="51"/>
                    <a:pt x="133" y="51"/>
                  </a:cubicBezTo>
                  <a:cubicBezTo>
                    <a:pt x="133" y="41"/>
                    <a:pt x="133" y="31"/>
                    <a:pt x="133" y="21"/>
                  </a:cubicBezTo>
                  <a:close/>
                </a:path>
              </a:pathLst>
            </a:custGeom>
            <a:solidFill>
              <a:srgbClr val="EE900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7440" name="Freeform 27"/>
            <p:cNvSpPr/>
            <p:nvPr/>
          </p:nvSpPr>
          <p:spPr bwMode="auto">
            <a:xfrm>
              <a:off x="529867" y="3218634"/>
              <a:ext cx="1820944" cy="631055"/>
            </a:xfrm>
            <a:custGeom>
              <a:gdLst>
                <a:gd fmla="*/ 0 w 150" name="T0"/>
                <a:gd fmla="*/ 266985 h 52" name="T1"/>
                <a:gd fmla="*/ 1820944 w 150" name="T2"/>
                <a:gd fmla="*/ 0 h 52" name="T3"/>
                <a:gd fmla="*/ 1820944 w 150" name="T4"/>
                <a:gd fmla="*/ 631055 h 52" name="T5"/>
                <a:gd fmla="*/ 0 w 150" name="T6"/>
                <a:gd fmla="*/ 631055 h 52" name="T7"/>
                <a:gd fmla="*/ 0 w 150" name="T8"/>
                <a:gd fmla="*/ 266985 h 5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50" name="T15"/>
                <a:gd fmla="*/ 0 h 52" name="T16"/>
                <a:gd fmla="*/ 150 w 150" name="T17"/>
                <a:gd fmla="*/ 52 h 52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2" w="150">
                  <a:moveTo>
                    <a:pt x="0" y="22"/>
                  </a:moveTo>
                  <a:cubicBezTo>
                    <a:pt x="50" y="15"/>
                    <a:pt x="100" y="8"/>
                    <a:pt x="150" y="0"/>
                  </a:cubicBezTo>
                  <a:cubicBezTo>
                    <a:pt x="150" y="18"/>
                    <a:pt x="150" y="35"/>
                    <a:pt x="150" y="52"/>
                  </a:cubicBezTo>
                  <a:cubicBezTo>
                    <a:pt x="100" y="52"/>
                    <a:pt x="50" y="52"/>
                    <a:pt x="0" y="52"/>
                  </a:cubicBezTo>
                  <a:cubicBezTo>
                    <a:pt x="0" y="42"/>
                    <a:pt x="0" y="32"/>
                    <a:pt x="0" y="22"/>
                  </a:cubicBezTo>
                  <a:close/>
                </a:path>
              </a:pathLst>
            </a:custGeom>
            <a:solidFill>
              <a:srgbClr val="B8B8B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7441" name="Freeform 28"/>
            <p:cNvSpPr/>
            <p:nvPr/>
          </p:nvSpPr>
          <p:spPr bwMode="auto">
            <a:xfrm>
              <a:off x="2350810" y="3218634"/>
              <a:ext cx="1822663" cy="631055"/>
            </a:xfrm>
            <a:custGeom>
              <a:gdLst>
                <a:gd fmla="*/ 1822663 w 150" name="T0"/>
                <a:gd fmla="*/ 266985 h 52" name="T1"/>
                <a:gd fmla="*/ 0 w 150" name="T2"/>
                <a:gd fmla="*/ 0 h 52" name="T3"/>
                <a:gd fmla="*/ 0 w 150" name="T4"/>
                <a:gd fmla="*/ 631055 h 52" name="T5"/>
                <a:gd fmla="*/ 1822663 w 150" name="T6"/>
                <a:gd fmla="*/ 631055 h 52" name="T7"/>
                <a:gd fmla="*/ 1822663 w 150" name="T8"/>
                <a:gd fmla="*/ 266985 h 5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50" name="T15"/>
                <a:gd fmla="*/ 0 h 52" name="T16"/>
                <a:gd fmla="*/ 150 w 150" name="T17"/>
                <a:gd fmla="*/ 52 h 52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52" w="150">
                  <a:moveTo>
                    <a:pt x="150" y="22"/>
                  </a:moveTo>
                  <a:cubicBezTo>
                    <a:pt x="100" y="15"/>
                    <a:pt x="50" y="8"/>
                    <a:pt x="0" y="0"/>
                  </a:cubicBezTo>
                  <a:cubicBezTo>
                    <a:pt x="0" y="18"/>
                    <a:pt x="0" y="35"/>
                    <a:pt x="0" y="52"/>
                  </a:cubicBezTo>
                  <a:cubicBezTo>
                    <a:pt x="50" y="52"/>
                    <a:pt x="100" y="52"/>
                    <a:pt x="150" y="52"/>
                  </a:cubicBezTo>
                  <a:cubicBezTo>
                    <a:pt x="150" y="42"/>
                    <a:pt x="150" y="32"/>
                    <a:pt x="150" y="22"/>
                  </a:cubicBezTo>
                  <a:close/>
                </a:path>
              </a:pathLst>
            </a:custGeom>
            <a:solidFill>
              <a:srgbClr val="75797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7442" name="Freeform 29"/>
            <p:cNvSpPr/>
            <p:nvPr/>
          </p:nvSpPr>
          <p:spPr bwMode="auto">
            <a:xfrm>
              <a:off x="323528" y="3545337"/>
              <a:ext cx="2027283" cy="631055"/>
            </a:xfrm>
            <a:custGeom>
              <a:gdLst>
                <a:gd fmla="*/ 0 w 1179" name="T0"/>
                <a:gd fmla="*/ 266522 h 367" name="T1"/>
                <a:gd fmla="*/ 2027283 w 1179" name="T2"/>
                <a:gd fmla="*/ 0 h 367" name="T3"/>
                <a:gd fmla="*/ 2027283 w 1179" name="T4"/>
                <a:gd fmla="*/ 631055 h 367" name="T5"/>
                <a:gd fmla="*/ 0 w 1179" name="T6"/>
                <a:gd fmla="*/ 631055 h 367" name="T7"/>
                <a:gd fmla="*/ 0 w 1179" name="T8"/>
                <a:gd fmla="*/ 266522 h 367" name="T9"/>
                <a:gd fmla="*/ 0 w 1179" name="T10"/>
                <a:gd fmla="*/ 266522 h 367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179" name="T18"/>
                <a:gd fmla="*/ 0 h 367" name="T19"/>
                <a:gd fmla="*/ 1179 w 1179" name="T20"/>
                <a:gd fmla="*/ 367 h 367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367" w="1179">
                  <a:moveTo>
                    <a:pt x="0" y="155"/>
                  </a:moveTo>
                  <a:lnTo>
                    <a:pt x="1179" y="0"/>
                  </a:lnTo>
                  <a:lnTo>
                    <a:pt x="1179" y="367"/>
                  </a:lnTo>
                  <a:lnTo>
                    <a:pt x="0" y="367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rgbClr val="75797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7443" name="Freeform 30"/>
            <p:cNvSpPr/>
            <p:nvPr/>
          </p:nvSpPr>
          <p:spPr bwMode="auto">
            <a:xfrm>
              <a:off x="2350810" y="3545337"/>
              <a:ext cx="2029002" cy="631055"/>
            </a:xfrm>
            <a:custGeom>
              <a:gdLst>
                <a:gd fmla="*/ 2029002 w 1180" name="T0"/>
                <a:gd fmla="*/ 266522 h 367" name="T1"/>
                <a:gd fmla="*/ 0 w 1180" name="T2"/>
                <a:gd fmla="*/ 0 h 367" name="T3"/>
                <a:gd fmla="*/ 0 w 1180" name="T4"/>
                <a:gd fmla="*/ 631055 h 367" name="T5"/>
                <a:gd fmla="*/ 2029002 w 1180" name="T6"/>
                <a:gd fmla="*/ 631055 h 367" name="T7"/>
                <a:gd fmla="*/ 2029002 w 1180" name="T8"/>
                <a:gd fmla="*/ 266522 h 367" name="T9"/>
                <a:gd fmla="*/ 2029002 w 1180" name="T10"/>
                <a:gd fmla="*/ 266522 h 367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180" name="T18"/>
                <a:gd fmla="*/ 0 h 367" name="T19"/>
                <a:gd fmla="*/ 1180 w 1180" name="T20"/>
                <a:gd fmla="*/ 367 h 367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367" w="1180">
                  <a:moveTo>
                    <a:pt x="1180" y="155"/>
                  </a:moveTo>
                  <a:lnTo>
                    <a:pt x="0" y="0"/>
                  </a:lnTo>
                  <a:lnTo>
                    <a:pt x="0" y="367"/>
                  </a:lnTo>
                  <a:lnTo>
                    <a:pt x="1180" y="367"/>
                  </a:lnTo>
                  <a:lnTo>
                    <a:pt x="1180" y="155"/>
                  </a:lnTo>
                  <a:close/>
                </a:path>
              </a:pathLst>
            </a:custGeom>
            <a:solidFill>
              <a:srgbClr val="4B57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</p:grpSp>
      <p:sp>
        <p:nvSpPr>
          <p:cNvPr id="17420" name="TextBox 46"/>
          <p:cNvSpPr txBox="1">
            <a:spLocks noChangeArrowheads="1"/>
          </p:cNvSpPr>
          <p:nvPr/>
        </p:nvSpPr>
        <p:spPr bwMode="auto">
          <a:xfrm>
            <a:off x="6273798" y="1477963"/>
            <a:ext cx="18084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 sz="1600"/>
              <a:t>双击此处添加文字</a:t>
            </a:r>
          </a:p>
        </p:txBody>
      </p:sp>
      <p:sp>
        <p:nvSpPr>
          <p:cNvPr id="17421" name="TextBox 79"/>
          <p:cNvSpPr txBox="1">
            <a:spLocks noChangeArrowheads="1"/>
          </p:cNvSpPr>
          <p:nvPr/>
        </p:nvSpPr>
        <p:spPr bwMode="auto">
          <a:xfrm>
            <a:off x="6273798" y="1801813"/>
            <a:ext cx="18084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 sz="1600"/>
              <a:t>双击此处添加文字</a:t>
            </a:r>
          </a:p>
        </p:txBody>
      </p:sp>
      <p:sp>
        <p:nvSpPr>
          <p:cNvPr id="17422" name="TextBox 80"/>
          <p:cNvSpPr txBox="1">
            <a:spLocks noChangeArrowheads="1"/>
          </p:cNvSpPr>
          <p:nvPr/>
        </p:nvSpPr>
        <p:spPr bwMode="auto">
          <a:xfrm>
            <a:off x="6273798" y="2147888"/>
            <a:ext cx="18084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 sz="1600"/>
              <a:t>双击此处添加文字</a:t>
            </a:r>
          </a:p>
        </p:txBody>
      </p:sp>
      <p:sp>
        <p:nvSpPr>
          <p:cNvPr id="17423" name="TextBox 81"/>
          <p:cNvSpPr txBox="1">
            <a:spLocks noChangeArrowheads="1"/>
          </p:cNvSpPr>
          <p:nvPr/>
        </p:nvSpPr>
        <p:spPr bwMode="auto">
          <a:xfrm>
            <a:off x="6273798" y="2470150"/>
            <a:ext cx="18084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 sz="1600"/>
              <a:t>双击此处添加文字</a:t>
            </a:r>
          </a:p>
        </p:txBody>
      </p:sp>
      <p:sp>
        <p:nvSpPr>
          <p:cNvPr id="17424" name="TextBox 82"/>
          <p:cNvSpPr txBox="1">
            <a:spLocks noChangeArrowheads="1"/>
          </p:cNvSpPr>
          <p:nvPr/>
        </p:nvSpPr>
        <p:spPr bwMode="auto">
          <a:xfrm>
            <a:off x="6273798" y="2816225"/>
            <a:ext cx="18084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 sz="1600"/>
              <a:t>双击此处添加文字</a:t>
            </a:r>
          </a:p>
        </p:txBody>
      </p:sp>
      <p:sp>
        <p:nvSpPr>
          <p:cNvPr id="17425" name="TextBox 83"/>
          <p:cNvSpPr txBox="1">
            <a:spLocks noChangeArrowheads="1"/>
          </p:cNvSpPr>
          <p:nvPr/>
        </p:nvSpPr>
        <p:spPr bwMode="auto">
          <a:xfrm>
            <a:off x="6273798" y="3141663"/>
            <a:ext cx="18084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 sz="1600"/>
              <a:t>双击此处添加文字</a:t>
            </a:r>
          </a:p>
        </p:txBody>
      </p:sp>
      <p:sp>
        <p:nvSpPr>
          <p:cNvPr id="17426" name="TextBox 84"/>
          <p:cNvSpPr txBox="1">
            <a:spLocks noChangeArrowheads="1"/>
          </p:cNvSpPr>
          <p:nvPr/>
        </p:nvSpPr>
        <p:spPr bwMode="auto">
          <a:xfrm>
            <a:off x="6273798" y="3492500"/>
            <a:ext cx="18084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 sz="1600"/>
              <a:t>双击此处添加文字</a:t>
            </a:r>
          </a:p>
        </p:txBody>
      </p:sp>
      <p:sp>
        <p:nvSpPr>
          <p:cNvPr id="17427" name="TextBox 85"/>
          <p:cNvSpPr txBox="1">
            <a:spLocks noChangeArrowheads="1"/>
          </p:cNvSpPr>
          <p:nvPr/>
        </p:nvSpPr>
        <p:spPr bwMode="auto">
          <a:xfrm>
            <a:off x="6273798" y="3759200"/>
            <a:ext cx="18084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 sz="1600"/>
              <a:t>双击此处添加文字</a:t>
            </a:r>
          </a:p>
        </p:txBody>
      </p:sp>
    </p:spTree>
  </p:cSld>
  <p:clrMapOvr>
    <a:masterClrMapping/>
  </p:clrMapOvr>
  <p:transition spd="slow">
    <p:fade/>
  </p:transition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4" name="TextBox 18"/>
          <p:cNvSpPr txBox="1">
            <a:spLocks noChangeArrowheads="1"/>
          </p:cNvSpPr>
          <p:nvPr/>
        </p:nvSpPr>
        <p:spPr bwMode="auto">
          <a:xfrm>
            <a:off x="3175" y="6350"/>
            <a:ext cx="20116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>
                <a:solidFill>
                  <a:schemeClr val="bg1"/>
                </a:solidFill>
              </a:rPr>
              <a:t>双击此处添加标题</a:t>
            </a:r>
          </a:p>
        </p:txBody>
      </p:sp>
      <p:grpSp>
        <p:nvGrpSpPr>
          <p:cNvPr id="18435" name="组合 5154"/>
          <p:cNvGrpSpPr/>
          <p:nvPr/>
        </p:nvGrpSpPr>
        <p:grpSpPr>
          <a:xfrm>
            <a:off x="395288" y="1635125"/>
            <a:ext cx="5989637" cy="781050"/>
            <a:chOff x="394841" y="1635368"/>
            <a:chExt cx="5989403" cy="780757"/>
          </a:xfrm>
        </p:grpSpPr>
        <p:sp>
          <p:nvSpPr>
            <p:cNvPr id="53" name="Freeform 43"/>
            <p:cNvSpPr>
              <a:spLocks noEditPoints="1"/>
            </p:cNvSpPr>
            <p:nvPr/>
          </p:nvSpPr>
          <p:spPr bwMode="auto">
            <a:xfrm>
              <a:off x="394841" y="1635368"/>
              <a:ext cx="479406" cy="780757"/>
            </a:xfrm>
            <a:custGeom>
              <a:gdLst>
                <a:gd fmla="*/ 70 w 140" name="T0"/>
                <a:gd fmla="*/ 0 h 227" name="T1"/>
                <a:gd fmla="*/ 93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38 w 140" name="T10"/>
                <a:gd fmla="*/ 92 h 227" name="T11"/>
                <a:gd fmla="*/ 21 w 140" name="T12"/>
                <a:gd fmla="*/ 120 h 227" name="T13"/>
                <a:gd fmla="*/ 7 w 140" name="T14"/>
                <a:gd fmla="*/ 124 h 227" name="T15"/>
                <a:gd fmla="*/ 7 w 140" name="T16"/>
                <a:gd fmla="*/ 124 h 227" name="T17"/>
                <a:gd fmla="*/ 3 w 140" name="T18"/>
                <a:gd fmla="*/ 110 h 227" name="T19"/>
                <a:gd fmla="*/ 33 w 140" name="T20"/>
                <a:gd fmla="*/ 58 h 227" name="T21"/>
                <a:gd fmla="*/ 50 w 140" name="T22"/>
                <a:gd fmla="*/ 51 h 227" name="T23"/>
                <a:gd fmla="*/ 56 w 140" name="T24"/>
                <a:gd fmla="*/ 51 h 227" name="T25"/>
                <a:gd fmla="*/ 61 w 140" name="T26"/>
                <a:gd fmla="*/ 59 h 227" name="T27"/>
                <a:gd fmla="*/ 65 w 140" name="T28"/>
                <a:gd fmla="*/ 67 h 227" name="T29"/>
                <a:gd fmla="*/ 70 w 140" name="T30"/>
                <a:gd fmla="*/ 70 h 227" name="T31"/>
                <a:gd fmla="*/ 75 w 140" name="T32"/>
                <a:gd fmla="*/ 67 h 227" name="T33"/>
                <a:gd fmla="*/ 80 w 140" name="T34"/>
                <a:gd fmla="*/ 59 h 227" name="T35"/>
                <a:gd fmla="*/ 84 w 140" name="T36"/>
                <a:gd fmla="*/ 51 h 227" name="T37"/>
                <a:gd fmla="*/ 91 w 140" name="T38"/>
                <a:gd fmla="*/ 51 h 227" name="T39"/>
                <a:gd fmla="*/ 107 w 140" name="T40"/>
                <a:gd fmla="*/ 58 h 227" name="T41"/>
                <a:gd fmla="*/ 137 w 140" name="T42"/>
                <a:gd fmla="*/ 110 h 227" name="T43"/>
                <a:gd fmla="*/ 133 w 140" name="T44"/>
                <a:gd fmla="*/ 124 h 227" name="T45"/>
                <a:gd fmla="*/ 133 w 140" name="T46"/>
                <a:gd fmla="*/ 124 h 227" name="T47"/>
                <a:gd fmla="*/ 119 w 140" name="T48"/>
                <a:gd fmla="*/ 120 h 227" name="T49"/>
                <a:gd fmla="*/ 102 w 140" name="T50"/>
                <a:gd fmla="*/ 92 h 227" name="T51"/>
                <a:gd fmla="*/ 102 w 140" name="T52"/>
                <a:gd fmla="*/ 215 h 227" name="T53"/>
                <a:gd fmla="*/ 90 w 140" name="T54"/>
                <a:gd fmla="*/ 227 h 227" name="T55"/>
                <a:gd fmla="*/ 90 w 140" name="T56"/>
                <a:gd fmla="*/ 227 h 227" name="T57"/>
                <a:gd fmla="*/ 77 w 140" name="T58"/>
                <a:gd fmla="*/ 215 h 227" name="T59"/>
                <a:gd fmla="*/ 77 w 140" name="T60"/>
                <a:gd fmla="*/ 144 h 227" name="T61"/>
                <a:gd fmla="*/ 63 w 140" name="T62"/>
                <a:gd fmla="*/ 144 h 227" name="T63"/>
                <a:gd fmla="*/ 63 w 140" name="T64"/>
                <a:gd fmla="*/ 215 h 227" name="T65"/>
                <a:gd fmla="*/ 51 w 140" name="T66"/>
                <a:gd fmla="*/ 227 h 227" name="T67"/>
                <a:gd fmla="*/ 51 w 140" name="T68"/>
                <a:gd fmla="*/ 227 h 227" name="T69"/>
                <a:gd fmla="*/ 38 w 140" name="T70"/>
                <a:gd fmla="*/ 215 h 227" name="T71"/>
                <a:gd fmla="*/ 38 w 140" name="T72"/>
                <a:gd fmla="*/ 92 h 227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89" name="Freeform 43"/>
            <p:cNvSpPr>
              <a:spLocks noEditPoints="1"/>
            </p:cNvSpPr>
            <p:nvPr/>
          </p:nvSpPr>
          <p:spPr bwMode="auto">
            <a:xfrm>
              <a:off x="898058" y="1635368"/>
              <a:ext cx="480994" cy="780757"/>
            </a:xfrm>
            <a:custGeom>
              <a:gdLst>
                <a:gd fmla="*/ 70 w 140" name="T0"/>
                <a:gd fmla="*/ 0 h 227" name="T1"/>
                <a:gd fmla="*/ 93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38 w 140" name="T10"/>
                <a:gd fmla="*/ 92 h 227" name="T11"/>
                <a:gd fmla="*/ 21 w 140" name="T12"/>
                <a:gd fmla="*/ 120 h 227" name="T13"/>
                <a:gd fmla="*/ 7 w 140" name="T14"/>
                <a:gd fmla="*/ 124 h 227" name="T15"/>
                <a:gd fmla="*/ 7 w 140" name="T16"/>
                <a:gd fmla="*/ 124 h 227" name="T17"/>
                <a:gd fmla="*/ 3 w 140" name="T18"/>
                <a:gd fmla="*/ 110 h 227" name="T19"/>
                <a:gd fmla="*/ 33 w 140" name="T20"/>
                <a:gd fmla="*/ 58 h 227" name="T21"/>
                <a:gd fmla="*/ 50 w 140" name="T22"/>
                <a:gd fmla="*/ 51 h 227" name="T23"/>
                <a:gd fmla="*/ 56 w 140" name="T24"/>
                <a:gd fmla="*/ 51 h 227" name="T25"/>
                <a:gd fmla="*/ 61 w 140" name="T26"/>
                <a:gd fmla="*/ 59 h 227" name="T27"/>
                <a:gd fmla="*/ 65 w 140" name="T28"/>
                <a:gd fmla="*/ 67 h 227" name="T29"/>
                <a:gd fmla="*/ 70 w 140" name="T30"/>
                <a:gd fmla="*/ 70 h 227" name="T31"/>
                <a:gd fmla="*/ 75 w 140" name="T32"/>
                <a:gd fmla="*/ 67 h 227" name="T33"/>
                <a:gd fmla="*/ 80 w 140" name="T34"/>
                <a:gd fmla="*/ 59 h 227" name="T35"/>
                <a:gd fmla="*/ 84 w 140" name="T36"/>
                <a:gd fmla="*/ 51 h 227" name="T37"/>
                <a:gd fmla="*/ 91 w 140" name="T38"/>
                <a:gd fmla="*/ 51 h 227" name="T39"/>
                <a:gd fmla="*/ 107 w 140" name="T40"/>
                <a:gd fmla="*/ 58 h 227" name="T41"/>
                <a:gd fmla="*/ 137 w 140" name="T42"/>
                <a:gd fmla="*/ 110 h 227" name="T43"/>
                <a:gd fmla="*/ 133 w 140" name="T44"/>
                <a:gd fmla="*/ 124 h 227" name="T45"/>
                <a:gd fmla="*/ 133 w 140" name="T46"/>
                <a:gd fmla="*/ 124 h 227" name="T47"/>
                <a:gd fmla="*/ 119 w 140" name="T48"/>
                <a:gd fmla="*/ 120 h 227" name="T49"/>
                <a:gd fmla="*/ 102 w 140" name="T50"/>
                <a:gd fmla="*/ 92 h 227" name="T51"/>
                <a:gd fmla="*/ 102 w 140" name="T52"/>
                <a:gd fmla="*/ 215 h 227" name="T53"/>
                <a:gd fmla="*/ 90 w 140" name="T54"/>
                <a:gd fmla="*/ 227 h 227" name="T55"/>
                <a:gd fmla="*/ 90 w 140" name="T56"/>
                <a:gd fmla="*/ 227 h 227" name="T57"/>
                <a:gd fmla="*/ 77 w 140" name="T58"/>
                <a:gd fmla="*/ 215 h 227" name="T59"/>
                <a:gd fmla="*/ 77 w 140" name="T60"/>
                <a:gd fmla="*/ 144 h 227" name="T61"/>
                <a:gd fmla="*/ 63 w 140" name="T62"/>
                <a:gd fmla="*/ 144 h 227" name="T63"/>
                <a:gd fmla="*/ 63 w 140" name="T64"/>
                <a:gd fmla="*/ 215 h 227" name="T65"/>
                <a:gd fmla="*/ 51 w 140" name="T66"/>
                <a:gd fmla="*/ 227 h 227" name="T67"/>
                <a:gd fmla="*/ 51 w 140" name="T68"/>
                <a:gd fmla="*/ 227 h 227" name="T69"/>
                <a:gd fmla="*/ 38 w 140" name="T70"/>
                <a:gd fmla="*/ 215 h 227" name="T71"/>
                <a:gd fmla="*/ 38 w 140" name="T72"/>
                <a:gd fmla="*/ 92 h 227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90" name="Freeform 43"/>
            <p:cNvSpPr>
              <a:spLocks noEditPoints="1"/>
            </p:cNvSpPr>
            <p:nvPr/>
          </p:nvSpPr>
          <p:spPr bwMode="auto">
            <a:xfrm>
              <a:off x="1402864" y="1635368"/>
              <a:ext cx="479406" cy="780757"/>
            </a:xfrm>
            <a:custGeom>
              <a:gdLst>
                <a:gd fmla="*/ 70 w 140" name="T0"/>
                <a:gd fmla="*/ 0 h 227" name="T1"/>
                <a:gd fmla="*/ 93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38 w 140" name="T10"/>
                <a:gd fmla="*/ 92 h 227" name="T11"/>
                <a:gd fmla="*/ 21 w 140" name="T12"/>
                <a:gd fmla="*/ 120 h 227" name="T13"/>
                <a:gd fmla="*/ 7 w 140" name="T14"/>
                <a:gd fmla="*/ 124 h 227" name="T15"/>
                <a:gd fmla="*/ 7 w 140" name="T16"/>
                <a:gd fmla="*/ 124 h 227" name="T17"/>
                <a:gd fmla="*/ 3 w 140" name="T18"/>
                <a:gd fmla="*/ 110 h 227" name="T19"/>
                <a:gd fmla="*/ 33 w 140" name="T20"/>
                <a:gd fmla="*/ 58 h 227" name="T21"/>
                <a:gd fmla="*/ 50 w 140" name="T22"/>
                <a:gd fmla="*/ 51 h 227" name="T23"/>
                <a:gd fmla="*/ 56 w 140" name="T24"/>
                <a:gd fmla="*/ 51 h 227" name="T25"/>
                <a:gd fmla="*/ 61 w 140" name="T26"/>
                <a:gd fmla="*/ 59 h 227" name="T27"/>
                <a:gd fmla="*/ 65 w 140" name="T28"/>
                <a:gd fmla="*/ 67 h 227" name="T29"/>
                <a:gd fmla="*/ 70 w 140" name="T30"/>
                <a:gd fmla="*/ 70 h 227" name="T31"/>
                <a:gd fmla="*/ 75 w 140" name="T32"/>
                <a:gd fmla="*/ 67 h 227" name="T33"/>
                <a:gd fmla="*/ 80 w 140" name="T34"/>
                <a:gd fmla="*/ 59 h 227" name="T35"/>
                <a:gd fmla="*/ 84 w 140" name="T36"/>
                <a:gd fmla="*/ 51 h 227" name="T37"/>
                <a:gd fmla="*/ 91 w 140" name="T38"/>
                <a:gd fmla="*/ 51 h 227" name="T39"/>
                <a:gd fmla="*/ 107 w 140" name="T40"/>
                <a:gd fmla="*/ 58 h 227" name="T41"/>
                <a:gd fmla="*/ 137 w 140" name="T42"/>
                <a:gd fmla="*/ 110 h 227" name="T43"/>
                <a:gd fmla="*/ 133 w 140" name="T44"/>
                <a:gd fmla="*/ 124 h 227" name="T45"/>
                <a:gd fmla="*/ 133 w 140" name="T46"/>
                <a:gd fmla="*/ 124 h 227" name="T47"/>
                <a:gd fmla="*/ 119 w 140" name="T48"/>
                <a:gd fmla="*/ 120 h 227" name="T49"/>
                <a:gd fmla="*/ 102 w 140" name="T50"/>
                <a:gd fmla="*/ 92 h 227" name="T51"/>
                <a:gd fmla="*/ 102 w 140" name="T52"/>
                <a:gd fmla="*/ 215 h 227" name="T53"/>
                <a:gd fmla="*/ 90 w 140" name="T54"/>
                <a:gd fmla="*/ 227 h 227" name="T55"/>
                <a:gd fmla="*/ 90 w 140" name="T56"/>
                <a:gd fmla="*/ 227 h 227" name="T57"/>
                <a:gd fmla="*/ 77 w 140" name="T58"/>
                <a:gd fmla="*/ 215 h 227" name="T59"/>
                <a:gd fmla="*/ 77 w 140" name="T60"/>
                <a:gd fmla="*/ 144 h 227" name="T61"/>
                <a:gd fmla="*/ 63 w 140" name="T62"/>
                <a:gd fmla="*/ 144 h 227" name="T63"/>
                <a:gd fmla="*/ 63 w 140" name="T64"/>
                <a:gd fmla="*/ 215 h 227" name="T65"/>
                <a:gd fmla="*/ 51 w 140" name="T66"/>
                <a:gd fmla="*/ 227 h 227" name="T67"/>
                <a:gd fmla="*/ 51 w 140" name="T68"/>
                <a:gd fmla="*/ 227 h 227" name="T69"/>
                <a:gd fmla="*/ 38 w 140" name="T70"/>
                <a:gd fmla="*/ 215 h 227" name="T71"/>
                <a:gd fmla="*/ 38 w 140" name="T72"/>
                <a:gd fmla="*/ 92 h 227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91" name="Freeform 43"/>
            <p:cNvSpPr>
              <a:spLocks noEditPoints="1"/>
            </p:cNvSpPr>
            <p:nvPr/>
          </p:nvSpPr>
          <p:spPr bwMode="auto">
            <a:xfrm>
              <a:off x="1906082" y="1635368"/>
              <a:ext cx="480993" cy="780757"/>
            </a:xfrm>
            <a:custGeom>
              <a:gdLst>
                <a:gd fmla="*/ 70 w 140" name="T0"/>
                <a:gd fmla="*/ 0 h 227" name="T1"/>
                <a:gd fmla="*/ 93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38 w 140" name="T10"/>
                <a:gd fmla="*/ 92 h 227" name="T11"/>
                <a:gd fmla="*/ 21 w 140" name="T12"/>
                <a:gd fmla="*/ 120 h 227" name="T13"/>
                <a:gd fmla="*/ 7 w 140" name="T14"/>
                <a:gd fmla="*/ 124 h 227" name="T15"/>
                <a:gd fmla="*/ 7 w 140" name="T16"/>
                <a:gd fmla="*/ 124 h 227" name="T17"/>
                <a:gd fmla="*/ 3 w 140" name="T18"/>
                <a:gd fmla="*/ 110 h 227" name="T19"/>
                <a:gd fmla="*/ 33 w 140" name="T20"/>
                <a:gd fmla="*/ 58 h 227" name="T21"/>
                <a:gd fmla="*/ 50 w 140" name="T22"/>
                <a:gd fmla="*/ 51 h 227" name="T23"/>
                <a:gd fmla="*/ 56 w 140" name="T24"/>
                <a:gd fmla="*/ 51 h 227" name="T25"/>
                <a:gd fmla="*/ 61 w 140" name="T26"/>
                <a:gd fmla="*/ 59 h 227" name="T27"/>
                <a:gd fmla="*/ 65 w 140" name="T28"/>
                <a:gd fmla="*/ 67 h 227" name="T29"/>
                <a:gd fmla="*/ 70 w 140" name="T30"/>
                <a:gd fmla="*/ 70 h 227" name="T31"/>
                <a:gd fmla="*/ 75 w 140" name="T32"/>
                <a:gd fmla="*/ 67 h 227" name="T33"/>
                <a:gd fmla="*/ 80 w 140" name="T34"/>
                <a:gd fmla="*/ 59 h 227" name="T35"/>
                <a:gd fmla="*/ 84 w 140" name="T36"/>
                <a:gd fmla="*/ 51 h 227" name="T37"/>
                <a:gd fmla="*/ 91 w 140" name="T38"/>
                <a:gd fmla="*/ 51 h 227" name="T39"/>
                <a:gd fmla="*/ 107 w 140" name="T40"/>
                <a:gd fmla="*/ 58 h 227" name="T41"/>
                <a:gd fmla="*/ 137 w 140" name="T42"/>
                <a:gd fmla="*/ 110 h 227" name="T43"/>
                <a:gd fmla="*/ 133 w 140" name="T44"/>
                <a:gd fmla="*/ 124 h 227" name="T45"/>
                <a:gd fmla="*/ 133 w 140" name="T46"/>
                <a:gd fmla="*/ 124 h 227" name="T47"/>
                <a:gd fmla="*/ 119 w 140" name="T48"/>
                <a:gd fmla="*/ 120 h 227" name="T49"/>
                <a:gd fmla="*/ 102 w 140" name="T50"/>
                <a:gd fmla="*/ 92 h 227" name="T51"/>
                <a:gd fmla="*/ 102 w 140" name="T52"/>
                <a:gd fmla="*/ 215 h 227" name="T53"/>
                <a:gd fmla="*/ 90 w 140" name="T54"/>
                <a:gd fmla="*/ 227 h 227" name="T55"/>
                <a:gd fmla="*/ 90 w 140" name="T56"/>
                <a:gd fmla="*/ 227 h 227" name="T57"/>
                <a:gd fmla="*/ 77 w 140" name="T58"/>
                <a:gd fmla="*/ 215 h 227" name="T59"/>
                <a:gd fmla="*/ 77 w 140" name="T60"/>
                <a:gd fmla="*/ 144 h 227" name="T61"/>
                <a:gd fmla="*/ 63 w 140" name="T62"/>
                <a:gd fmla="*/ 144 h 227" name="T63"/>
                <a:gd fmla="*/ 63 w 140" name="T64"/>
                <a:gd fmla="*/ 215 h 227" name="T65"/>
                <a:gd fmla="*/ 51 w 140" name="T66"/>
                <a:gd fmla="*/ 227 h 227" name="T67"/>
                <a:gd fmla="*/ 51 w 140" name="T68"/>
                <a:gd fmla="*/ 227 h 227" name="T69"/>
                <a:gd fmla="*/ 38 w 140" name="T70"/>
                <a:gd fmla="*/ 215 h 227" name="T71"/>
                <a:gd fmla="*/ 38 w 140" name="T72"/>
                <a:gd fmla="*/ 92 h 227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93" name="Freeform 43"/>
            <p:cNvSpPr>
              <a:spLocks noEditPoints="1"/>
            </p:cNvSpPr>
            <p:nvPr/>
          </p:nvSpPr>
          <p:spPr bwMode="auto">
            <a:xfrm>
              <a:off x="2391838" y="1635368"/>
              <a:ext cx="479406" cy="780757"/>
            </a:xfrm>
            <a:custGeom>
              <a:gdLst>
                <a:gd fmla="*/ 70 w 140" name="T0"/>
                <a:gd fmla="*/ 0 h 227" name="T1"/>
                <a:gd fmla="*/ 93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38 w 140" name="T10"/>
                <a:gd fmla="*/ 92 h 227" name="T11"/>
                <a:gd fmla="*/ 21 w 140" name="T12"/>
                <a:gd fmla="*/ 120 h 227" name="T13"/>
                <a:gd fmla="*/ 7 w 140" name="T14"/>
                <a:gd fmla="*/ 124 h 227" name="T15"/>
                <a:gd fmla="*/ 7 w 140" name="T16"/>
                <a:gd fmla="*/ 124 h 227" name="T17"/>
                <a:gd fmla="*/ 3 w 140" name="T18"/>
                <a:gd fmla="*/ 110 h 227" name="T19"/>
                <a:gd fmla="*/ 33 w 140" name="T20"/>
                <a:gd fmla="*/ 58 h 227" name="T21"/>
                <a:gd fmla="*/ 50 w 140" name="T22"/>
                <a:gd fmla="*/ 51 h 227" name="T23"/>
                <a:gd fmla="*/ 56 w 140" name="T24"/>
                <a:gd fmla="*/ 51 h 227" name="T25"/>
                <a:gd fmla="*/ 61 w 140" name="T26"/>
                <a:gd fmla="*/ 59 h 227" name="T27"/>
                <a:gd fmla="*/ 65 w 140" name="T28"/>
                <a:gd fmla="*/ 67 h 227" name="T29"/>
                <a:gd fmla="*/ 70 w 140" name="T30"/>
                <a:gd fmla="*/ 70 h 227" name="T31"/>
                <a:gd fmla="*/ 75 w 140" name="T32"/>
                <a:gd fmla="*/ 67 h 227" name="T33"/>
                <a:gd fmla="*/ 80 w 140" name="T34"/>
                <a:gd fmla="*/ 59 h 227" name="T35"/>
                <a:gd fmla="*/ 84 w 140" name="T36"/>
                <a:gd fmla="*/ 51 h 227" name="T37"/>
                <a:gd fmla="*/ 91 w 140" name="T38"/>
                <a:gd fmla="*/ 51 h 227" name="T39"/>
                <a:gd fmla="*/ 107 w 140" name="T40"/>
                <a:gd fmla="*/ 58 h 227" name="T41"/>
                <a:gd fmla="*/ 137 w 140" name="T42"/>
                <a:gd fmla="*/ 110 h 227" name="T43"/>
                <a:gd fmla="*/ 133 w 140" name="T44"/>
                <a:gd fmla="*/ 124 h 227" name="T45"/>
                <a:gd fmla="*/ 133 w 140" name="T46"/>
                <a:gd fmla="*/ 124 h 227" name="T47"/>
                <a:gd fmla="*/ 119 w 140" name="T48"/>
                <a:gd fmla="*/ 120 h 227" name="T49"/>
                <a:gd fmla="*/ 102 w 140" name="T50"/>
                <a:gd fmla="*/ 92 h 227" name="T51"/>
                <a:gd fmla="*/ 102 w 140" name="T52"/>
                <a:gd fmla="*/ 215 h 227" name="T53"/>
                <a:gd fmla="*/ 90 w 140" name="T54"/>
                <a:gd fmla="*/ 227 h 227" name="T55"/>
                <a:gd fmla="*/ 90 w 140" name="T56"/>
                <a:gd fmla="*/ 227 h 227" name="T57"/>
                <a:gd fmla="*/ 77 w 140" name="T58"/>
                <a:gd fmla="*/ 215 h 227" name="T59"/>
                <a:gd fmla="*/ 77 w 140" name="T60"/>
                <a:gd fmla="*/ 144 h 227" name="T61"/>
                <a:gd fmla="*/ 63 w 140" name="T62"/>
                <a:gd fmla="*/ 144 h 227" name="T63"/>
                <a:gd fmla="*/ 63 w 140" name="T64"/>
                <a:gd fmla="*/ 215 h 227" name="T65"/>
                <a:gd fmla="*/ 51 w 140" name="T66"/>
                <a:gd fmla="*/ 227 h 227" name="T67"/>
                <a:gd fmla="*/ 51 w 140" name="T68"/>
                <a:gd fmla="*/ 227 h 227" name="T69"/>
                <a:gd fmla="*/ 38 w 140" name="T70"/>
                <a:gd fmla="*/ 215 h 227" name="T71"/>
                <a:gd fmla="*/ 38 w 140" name="T72"/>
                <a:gd fmla="*/ 92 h 227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94" name="Freeform 43"/>
            <p:cNvSpPr>
              <a:spLocks noEditPoints="1"/>
            </p:cNvSpPr>
            <p:nvPr/>
          </p:nvSpPr>
          <p:spPr bwMode="auto">
            <a:xfrm>
              <a:off x="2896643" y="1635368"/>
              <a:ext cx="479406" cy="780757"/>
            </a:xfrm>
            <a:custGeom>
              <a:gdLst>
                <a:gd fmla="*/ 70 w 140" name="T0"/>
                <a:gd fmla="*/ 0 h 227" name="T1"/>
                <a:gd fmla="*/ 93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38 w 140" name="T10"/>
                <a:gd fmla="*/ 92 h 227" name="T11"/>
                <a:gd fmla="*/ 21 w 140" name="T12"/>
                <a:gd fmla="*/ 120 h 227" name="T13"/>
                <a:gd fmla="*/ 7 w 140" name="T14"/>
                <a:gd fmla="*/ 124 h 227" name="T15"/>
                <a:gd fmla="*/ 7 w 140" name="T16"/>
                <a:gd fmla="*/ 124 h 227" name="T17"/>
                <a:gd fmla="*/ 3 w 140" name="T18"/>
                <a:gd fmla="*/ 110 h 227" name="T19"/>
                <a:gd fmla="*/ 33 w 140" name="T20"/>
                <a:gd fmla="*/ 58 h 227" name="T21"/>
                <a:gd fmla="*/ 50 w 140" name="T22"/>
                <a:gd fmla="*/ 51 h 227" name="T23"/>
                <a:gd fmla="*/ 56 w 140" name="T24"/>
                <a:gd fmla="*/ 51 h 227" name="T25"/>
                <a:gd fmla="*/ 61 w 140" name="T26"/>
                <a:gd fmla="*/ 59 h 227" name="T27"/>
                <a:gd fmla="*/ 65 w 140" name="T28"/>
                <a:gd fmla="*/ 67 h 227" name="T29"/>
                <a:gd fmla="*/ 70 w 140" name="T30"/>
                <a:gd fmla="*/ 70 h 227" name="T31"/>
                <a:gd fmla="*/ 75 w 140" name="T32"/>
                <a:gd fmla="*/ 67 h 227" name="T33"/>
                <a:gd fmla="*/ 80 w 140" name="T34"/>
                <a:gd fmla="*/ 59 h 227" name="T35"/>
                <a:gd fmla="*/ 84 w 140" name="T36"/>
                <a:gd fmla="*/ 51 h 227" name="T37"/>
                <a:gd fmla="*/ 91 w 140" name="T38"/>
                <a:gd fmla="*/ 51 h 227" name="T39"/>
                <a:gd fmla="*/ 107 w 140" name="T40"/>
                <a:gd fmla="*/ 58 h 227" name="T41"/>
                <a:gd fmla="*/ 137 w 140" name="T42"/>
                <a:gd fmla="*/ 110 h 227" name="T43"/>
                <a:gd fmla="*/ 133 w 140" name="T44"/>
                <a:gd fmla="*/ 124 h 227" name="T45"/>
                <a:gd fmla="*/ 133 w 140" name="T46"/>
                <a:gd fmla="*/ 124 h 227" name="T47"/>
                <a:gd fmla="*/ 119 w 140" name="T48"/>
                <a:gd fmla="*/ 120 h 227" name="T49"/>
                <a:gd fmla="*/ 102 w 140" name="T50"/>
                <a:gd fmla="*/ 92 h 227" name="T51"/>
                <a:gd fmla="*/ 102 w 140" name="T52"/>
                <a:gd fmla="*/ 215 h 227" name="T53"/>
                <a:gd fmla="*/ 90 w 140" name="T54"/>
                <a:gd fmla="*/ 227 h 227" name="T55"/>
                <a:gd fmla="*/ 90 w 140" name="T56"/>
                <a:gd fmla="*/ 227 h 227" name="T57"/>
                <a:gd fmla="*/ 77 w 140" name="T58"/>
                <a:gd fmla="*/ 215 h 227" name="T59"/>
                <a:gd fmla="*/ 77 w 140" name="T60"/>
                <a:gd fmla="*/ 144 h 227" name="T61"/>
                <a:gd fmla="*/ 63 w 140" name="T62"/>
                <a:gd fmla="*/ 144 h 227" name="T63"/>
                <a:gd fmla="*/ 63 w 140" name="T64"/>
                <a:gd fmla="*/ 215 h 227" name="T65"/>
                <a:gd fmla="*/ 51 w 140" name="T66"/>
                <a:gd fmla="*/ 227 h 227" name="T67"/>
                <a:gd fmla="*/ 51 w 140" name="T68"/>
                <a:gd fmla="*/ 227 h 227" name="T69"/>
                <a:gd fmla="*/ 38 w 140" name="T70"/>
                <a:gd fmla="*/ 215 h 227" name="T71"/>
                <a:gd fmla="*/ 38 w 140" name="T72"/>
                <a:gd fmla="*/ 92 h 227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95" name="Freeform 43"/>
            <p:cNvSpPr>
              <a:spLocks noEditPoints="1"/>
            </p:cNvSpPr>
            <p:nvPr/>
          </p:nvSpPr>
          <p:spPr bwMode="auto">
            <a:xfrm>
              <a:off x="3399861" y="1635368"/>
              <a:ext cx="479406" cy="780757"/>
            </a:xfrm>
            <a:custGeom>
              <a:gdLst>
                <a:gd fmla="*/ 70 w 140" name="T0"/>
                <a:gd fmla="*/ 0 h 227" name="T1"/>
                <a:gd fmla="*/ 93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38 w 140" name="T10"/>
                <a:gd fmla="*/ 92 h 227" name="T11"/>
                <a:gd fmla="*/ 21 w 140" name="T12"/>
                <a:gd fmla="*/ 120 h 227" name="T13"/>
                <a:gd fmla="*/ 7 w 140" name="T14"/>
                <a:gd fmla="*/ 124 h 227" name="T15"/>
                <a:gd fmla="*/ 7 w 140" name="T16"/>
                <a:gd fmla="*/ 124 h 227" name="T17"/>
                <a:gd fmla="*/ 3 w 140" name="T18"/>
                <a:gd fmla="*/ 110 h 227" name="T19"/>
                <a:gd fmla="*/ 33 w 140" name="T20"/>
                <a:gd fmla="*/ 58 h 227" name="T21"/>
                <a:gd fmla="*/ 50 w 140" name="T22"/>
                <a:gd fmla="*/ 51 h 227" name="T23"/>
                <a:gd fmla="*/ 56 w 140" name="T24"/>
                <a:gd fmla="*/ 51 h 227" name="T25"/>
                <a:gd fmla="*/ 61 w 140" name="T26"/>
                <a:gd fmla="*/ 59 h 227" name="T27"/>
                <a:gd fmla="*/ 65 w 140" name="T28"/>
                <a:gd fmla="*/ 67 h 227" name="T29"/>
                <a:gd fmla="*/ 70 w 140" name="T30"/>
                <a:gd fmla="*/ 70 h 227" name="T31"/>
                <a:gd fmla="*/ 75 w 140" name="T32"/>
                <a:gd fmla="*/ 67 h 227" name="T33"/>
                <a:gd fmla="*/ 80 w 140" name="T34"/>
                <a:gd fmla="*/ 59 h 227" name="T35"/>
                <a:gd fmla="*/ 84 w 140" name="T36"/>
                <a:gd fmla="*/ 51 h 227" name="T37"/>
                <a:gd fmla="*/ 91 w 140" name="T38"/>
                <a:gd fmla="*/ 51 h 227" name="T39"/>
                <a:gd fmla="*/ 107 w 140" name="T40"/>
                <a:gd fmla="*/ 58 h 227" name="T41"/>
                <a:gd fmla="*/ 137 w 140" name="T42"/>
                <a:gd fmla="*/ 110 h 227" name="T43"/>
                <a:gd fmla="*/ 133 w 140" name="T44"/>
                <a:gd fmla="*/ 124 h 227" name="T45"/>
                <a:gd fmla="*/ 133 w 140" name="T46"/>
                <a:gd fmla="*/ 124 h 227" name="T47"/>
                <a:gd fmla="*/ 119 w 140" name="T48"/>
                <a:gd fmla="*/ 120 h 227" name="T49"/>
                <a:gd fmla="*/ 102 w 140" name="T50"/>
                <a:gd fmla="*/ 92 h 227" name="T51"/>
                <a:gd fmla="*/ 102 w 140" name="T52"/>
                <a:gd fmla="*/ 215 h 227" name="T53"/>
                <a:gd fmla="*/ 90 w 140" name="T54"/>
                <a:gd fmla="*/ 227 h 227" name="T55"/>
                <a:gd fmla="*/ 90 w 140" name="T56"/>
                <a:gd fmla="*/ 227 h 227" name="T57"/>
                <a:gd fmla="*/ 77 w 140" name="T58"/>
                <a:gd fmla="*/ 215 h 227" name="T59"/>
                <a:gd fmla="*/ 77 w 140" name="T60"/>
                <a:gd fmla="*/ 144 h 227" name="T61"/>
                <a:gd fmla="*/ 63 w 140" name="T62"/>
                <a:gd fmla="*/ 144 h 227" name="T63"/>
                <a:gd fmla="*/ 63 w 140" name="T64"/>
                <a:gd fmla="*/ 215 h 227" name="T65"/>
                <a:gd fmla="*/ 51 w 140" name="T66"/>
                <a:gd fmla="*/ 227 h 227" name="T67"/>
                <a:gd fmla="*/ 51 w 140" name="T68"/>
                <a:gd fmla="*/ 227 h 227" name="T69"/>
                <a:gd fmla="*/ 38 w 140" name="T70"/>
                <a:gd fmla="*/ 215 h 227" name="T71"/>
                <a:gd fmla="*/ 38 w 140" name="T72"/>
                <a:gd fmla="*/ 92 h 227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96" name="Freeform 43"/>
            <p:cNvSpPr>
              <a:spLocks noEditPoints="1"/>
            </p:cNvSpPr>
            <p:nvPr/>
          </p:nvSpPr>
          <p:spPr bwMode="auto">
            <a:xfrm>
              <a:off x="3904666" y="1635368"/>
              <a:ext cx="479406" cy="780757"/>
            </a:xfrm>
            <a:custGeom>
              <a:gdLst>
                <a:gd fmla="*/ 70 w 140" name="T0"/>
                <a:gd fmla="*/ 0 h 227" name="T1"/>
                <a:gd fmla="*/ 93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38 w 140" name="T10"/>
                <a:gd fmla="*/ 92 h 227" name="T11"/>
                <a:gd fmla="*/ 21 w 140" name="T12"/>
                <a:gd fmla="*/ 120 h 227" name="T13"/>
                <a:gd fmla="*/ 7 w 140" name="T14"/>
                <a:gd fmla="*/ 124 h 227" name="T15"/>
                <a:gd fmla="*/ 7 w 140" name="T16"/>
                <a:gd fmla="*/ 124 h 227" name="T17"/>
                <a:gd fmla="*/ 3 w 140" name="T18"/>
                <a:gd fmla="*/ 110 h 227" name="T19"/>
                <a:gd fmla="*/ 33 w 140" name="T20"/>
                <a:gd fmla="*/ 58 h 227" name="T21"/>
                <a:gd fmla="*/ 50 w 140" name="T22"/>
                <a:gd fmla="*/ 51 h 227" name="T23"/>
                <a:gd fmla="*/ 56 w 140" name="T24"/>
                <a:gd fmla="*/ 51 h 227" name="T25"/>
                <a:gd fmla="*/ 61 w 140" name="T26"/>
                <a:gd fmla="*/ 59 h 227" name="T27"/>
                <a:gd fmla="*/ 65 w 140" name="T28"/>
                <a:gd fmla="*/ 67 h 227" name="T29"/>
                <a:gd fmla="*/ 70 w 140" name="T30"/>
                <a:gd fmla="*/ 70 h 227" name="T31"/>
                <a:gd fmla="*/ 75 w 140" name="T32"/>
                <a:gd fmla="*/ 67 h 227" name="T33"/>
                <a:gd fmla="*/ 80 w 140" name="T34"/>
                <a:gd fmla="*/ 59 h 227" name="T35"/>
                <a:gd fmla="*/ 84 w 140" name="T36"/>
                <a:gd fmla="*/ 51 h 227" name="T37"/>
                <a:gd fmla="*/ 91 w 140" name="T38"/>
                <a:gd fmla="*/ 51 h 227" name="T39"/>
                <a:gd fmla="*/ 107 w 140" name="T40"/>
                <a:gd fmla="*/ 58 h 227" name="T41"/>
                <a:gd fmla="*/ 137 w 140" name="T42"/>
                <a:gd fmla="*/ 110 h 227" name="T43"/>
                <a:gd fmla="*/ 133 w 140" name="T44"/>
                <a:gd fmla="*/ 124 h 227" name="T45"/>
                <a:gd fmla="*/ 133 w 140" name="T46"/>
                <a:gd fmla="*/ 124 h 227" name="T47"/>
                <a:gd fmla="*/ 119 w 140" name="T48"/>
                <a:gd fmla="*/ 120 h 227" name="T49"/>
                <a:gd fmla="*/ 102 w 140" name="T50"/>
                <a:gd fmla="*/ 92 h 227" name="T51"/>
                <a:gd fmla="*/ 102 w 140" name="T52"/>
                <a:gd fmla="*/ 215 h 227" name="T53"/>
                <a:gd fmla="*/ 90 w 140" name="T54"/>
                <a:gd fmla="*/ 227 h 227" name="T55"/>
                <a:gd fmla="*/ 90 w 140" name="T56"/>
                <a:gd fmla="*/ 227 h 227" name="T57"/>
                <a:gd fmla="*/ 77 w 140" name="T58"/>
                <a:gd fmla="*/ 215 h 227" name="T59"/>
                <a:gd fmla="*/ 77 w 140" name="T60"/>
                <a:gd fmla="*/ 144 h 227" name="T61"/>
                <a:gd fmla="*/ 63 w 140" name="T62"/>
                <a:gd fmla="*/ 144 h 227" name="T63"/>
                <a:gd fmla="*/ 63 w 140" name="T64"/>
                <a:gd fmla="*/ 215 h 227" name="T65"/>
                <a:gd fmla="*/ 51 w 140" name="T66"/>
                <a:gd fmla="*/ 227 h 227" name="T67"/>
                <a:gd fmla="*/ 51 w 140" name="T68"/>
                <a:gd fmla="*/ 227 h 227" name="T69"/>
                <a:gd fmla="*/ 38 w 140" name="T70"/>
                <a:gd fmla="*/ 215 h 227" name="T71"/>
                <a:gd fmla="*/ 38 w 140" name="T72"/>
                <a:gd fmla="*/ 92 h 227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98" name="Freeform 43"/>
            <p:cNvSpPr>
              <a:spLocks noEditPoints="1"/>
            </p:cNvSpPr>
            <p:nvPr/>
          </p:nvSpPr>
          <p:spPr bwMode="auto">
            <a:xfrm>
              <a:off x="4392010" y="1635368"/>
              <a:ext cx="480993" cy="780757"/>
            </a:xfrm>
            <a:custGeom>
              <a:gdLst>
                <a:gd fmla="*/ 70 w 140" name="T0"/>
                <a:gd fmla="*/ 0 h 227" name="T1"/>
                <a:gd fmla="*/ 93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38 w 140" name="T10"/>
                <a:gd fmla="*/ 92 h 227" name="T11"/>
                <a:gd fmla="*/ 21 w 140" name="T12"/>
                <a:gd fmla="*/ 120 h 227" name="T13"/>
                <a:gd fmla="*/ 7 w 140" name="T14"/>
                <a:gd fmla="*/ 124 h 227" name="T15"/>
                <a:gd fmla="*/ 7 w 140" name="T16"/>
                <a:gd fmla="*/ 124 h 227" name="T17"/>
                <a:gd fmla="*/ 3 w 140" name="T18"/>
                <a:gd fmla="*/ 110 h 227" name="T19"/>
                <a:gd fmla="*/ 33 w 140" name="T20"/>
                <a:gd fmla="*/ 58 h 227" name="T21"/>
                <a:gd fmla="*/ 50 w 140" name="T22"/>
                <a:gd fmla="*/ 51 h 227" name="T23"/>
                <a:gd fmla="*/ 56 w 140" name="T24"/>
                <a:gd fmla="*/ 51 h 227" name="T25"/>
                <a:gd fmla="*/ 61 w 140" name="T26"/>
                <a:gd fmla="*/ 59 h 227" name="T27"/>
                <a:gd fmla="*/ 65 w 140" name="T28"/>
                <a:gd fmla="*/ 67 h 227" name="T29"/>
                <a:gd fmla="*/ 70 w 140" name="T30"/>
                <a:gd fmla="*/ 70 h 227" name="T31"/>
                <a:gd fmla="*/ 75 w 140" name="T32"/>
                <a:gd fmla="*/ 67 h 227" name="T33"/>
                <a:gd fmla="*/ 80 w 140" name="T34"/>
                <a:gd fmla="*/ 59 h 227" name="T35"/>
                <a:gd fmla="*/ 84 w 140" name="T36"/>
                <a:gd fmla="*/ 51 h 227" name="T37"/>
                <a:gd fmla="*/ 91 w 140" name="T38"/>
                <a:gd fmla="*/ 51 h 227" name="T39"/>
                <a:gd fmla="*/ 107 w 140" name="T40"/>
                <a:gd fmla="*/ 58 h 227" name="T41"/>
                <a:gd fmla="*/ 137 w 140" name="T42"/>
                <a:gd fmla="*/ 110 h 227" name="T43"/>
                <a:gd fmla="*/ 133 w 140" name="T44"/>
                <a:gd fmla="*/ 124 h 227" name="T45"/>
                <a:gd fmla="*/ 133 w 140" name="T46"/>
                <a:gd fmla="*/ 124 h 227" name="T47"/>
                <a:gd fmla="*/ 119 w 140" name="T48"/>
                <a:gd fmla="*/ 120 h 227" name="T49"/>
                <a:gd fmla="*/ 102 w 140" name="T50"/>
                <a:gd fmla="*/ 92 h 227" name="T51"/>
                <a:gd fmla="*/ 102 w 140" name="T52"/>
                <a:gd fmla="*/ 215 h 227" name="T53"/>
                <a:gd fmla="*/ 90 w 140" name="T54"/>
                <a:gd fmla="*/ 227 h 227" name="T55"/>
                <a:gd fmla="*/ 90 w 140" name="T56"/>
                <a:gd fmla="*/ 227 h 227" name="T57"/>
                <a:gd fmla="*/ 77 w 140" name="T58"/>
                <a:gd fmla="*/ 215 h 227" name="T59"/>
                <a:gd fmla="*/ 77 w 140" name="T60"/>
                <a:gd fmla="*/ 144 h 227" name="T61"/>
                <a:gd fmla="*/ 63 w 140" name="T62"/>
                <a:gd fmla="*/ 144 h 227" name="T63"/>
                <a:gd fmla="*/ 63 w 140" name="T64"/>
                <a:gd fmla="*/ 215 h 227" name="T65"/>
                <a:gd fmla="*/ 51 w 140" name="T66"/>
                <a:gd fmla="*/ 227 h 227" name="T67"/>
                <a:gd fmla="*/ 51 w 140" name="T68"/>
                <a:gd fmla="*/ 227 h 227" name="T69"/>
                <a:gd fmla="*/ 38 w 140" name="T70"/>
                <a:gd fmla="*/ 215 h 227" name="T71"/>
                <a:gd fmla="*/ 38 w 140" name="T72"/>
                <a:gd fmla="*/ 92 h 227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99" name="Freeform 43"/>
            <p:cNvSpPr>
              <a:spLocks noEditPoints="1"/>
            </p:cNvSpPr>
            <p:nvPr/>
          </p:nvSpPr>
          <p:spPr bwMode="auto">
            <a:xfrm>
              <a:off x="4896815" y="1635368"/>
              <a:ext cx="479406" cy="780757"/>
            </a:xfrm>
            <a:custGeom>
              <a:gdLst>
                <a:gd fmla="*/ 70 w 140" name="T0"/>
                <a:gd fmla="*/ 0 h 227" name="T1"/>
                <a:gd fmla="*/ 93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38 w 140" name="T10"/>
                <a:gd fmla="*/ 92 h 227" name="T11"/>
                <a:gd fmla="*/ 21 w 140" name="T12"/>
                <a:gd fmla="*/ 120 h 227" name="T13"/>
                <a:gd fmla="*/ 7 w 140" name="T14"/>
                <a:gd fmla="*/ 124 h 227" name="T15"/>
                <a:gd fmla="*/ 7 w 140" name="T16"/>
                <a:gd fmla="*/ 124 h 227" name="T17"/>
                <a:gd fmla="*/ 3 w 140" name="T18"/>
                <a:gd fmla="*/ 110 h 227" name="T19"/>
                <a:gd fmla="*/ 33 w 140" name="T20"/>
                <a:gd fmla="*/ 58 h 227" name="T21"/>
                <a:gd fmla="*/ 50 w 140" name="T22"/>
                <a:gd fmla="*/ 51 h 227" name="T23"/>
                <a:gd fmla="*/ 56 w 140" name="T24"/>
                <a:gd fmla="*/ 51 h 227" name="T25"/>
                <a:gd fmla="*/ 61 w 140" name="T26"/>
                <a:gd fmla="*/ 59 h 227" name="T27"/>
                <a:gd fmla="*/ 65 w 140" name="T28"/>
                <a:gd fmla="*/ 67 h 227" name="T29"/>
                <a:gd fmla="*/ 70 w 140" name="T30"/>
                <a:gd fmla="*/ 70 h 227" name="T31"/>
                <a:gd fmla="*/ 75 w 140" name="T32"/>
                <a:gd fmla="*/ 67 h 227" name="T33"/>
                <a:gd fmla="*/ 80 w 140" name="T34"/>
                <a:gd fmla="*/ 59 h 227" name="T35"/>
                <a:gd fmla="*/ 84 w 140" name="T36"/>
                <a:gd fmla="*/ 51 h 227" name="T37"/>
                <a:gd fmla="*/ 91 w 140" name="T38"/>
                <a:gd fmla="*/ 51 h 227" name="T39"/>
                <a:gd fmla="*/ 107 w 140" name="T40"/>
                <a:gd fmla="*/ 58 h 227" name="T41"/>
                <a:gd fmla="*/ 137 w 140" name="T42"/>
                <a:gd fmla="*/ 110 h 227" name="T43"/>
                <a:gd fmla="*/ 133 w 140" name="T44"/>
                <a:gd fmla="*/ 124 h 227" name="T45"/>
                <a:gd fmla="*/ 133 w 140" name="T46"/>
                <a:gd fmla="*/ 124 h 227" name="T47"/>
                <a:gd fmla="*/ 119 w 140" name="T48"/>
                <a:gd fmla="*/ 120 h 227" name="T49"/>
                <a:gd fmla="*/ 102 w 140" name="T50"/>
                <a:gd fmla="*/ 92 h 227" name="T51"/>
                <a:gd fmla="*/ 102 w 140" name="T52"/>
                <a:gd fmla="*/ 215 h 227" name="T53"/>
                <a:gd fmla="*/ 90 w 140" name="T54"/>
                <a:gd fmla="*/ 227 h 227" name="T55"/>
                <a:gd fmla="*/ 90 w 140" name="T56"/>
                <a:gd fmla="*/ 227 h 227" name="T57"/>
                <a:gd fmla="*/ 77 w 140" name="T58"/>
                <a:gd fmla="*/ 215 h 227" name="T59"/>
                <a:gd fmla="*/ 77 w 140" name="T60"/>
                <a:gd fmla="*/ 144 h 227" name="T61"/>
                <a:gd fmla="*/ 63 w 140" name="T62"/>
                <a:gd fmla="*/ 144 h 227" name="T63"/>
                <a:gd fmla="*/ 63 w 140" name="T64"/>
                <a:gd fmla="*/ 215 h 227" name="T65"/>
                <a:gd fmla="*/ 51 w 140" name="T66"/>
                <a:gd fmla="*/ 227 h 227" name="T67"/>
                <a:gd fmla="*/ 51 w 140" name="T68"/>
                <a:gd fmla="*/ 227 h 227" name="T69"/>
                <a:gd fmla="*/ 38 w 140" name="T70"/>
                <a:gd fmla="*/ 215 h 227" name="T71"/>
                <a:gd fmla="*/ 38 w 140" name="T72"/>
                <a:gd fmla="*/ 92 h 227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00" name="Freeform 43"/>
            <p:cNvSpPr>
              <a:spLocks noEditPoints="1"/>
            </p:cNvSpPr>
            <p:nvPr/>
          </p:nvSpPr>
          <p:spPr bwMode="auto">
            <a:xfrm>
              <a:off x="5400032" y="1635368"/>
              <a:ext cx="480994" cy="780757"/>
            </a:xfrm>
            <a:custGeom>
              <a:gdLst>
                <a:gd fmla="*/ 70 w 140" name="T0"/>
                <a:gd fmla="*/ 0 h 227" name="T1"/>
                <a:gd fmla="*/ 93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38 w 140" name="T10"/>
                <a:gd fmla="*/ 92 h 227" name="T11"/>
                <a:gd fmla="*/ 21 w 140" name="T12"/>
                <a:gd fmla="*/ 120 h 227" name="T13"/>
                <a:gd fmla="*/ 7 w 140" name="T14"/>
                <a:gd fmla="*/ 124 h 227" name="T15"/>
                <a:gd fmla="*/ 7 w 140" name="T16"/>
                <a:gd fmla="*/ 124 h 227" name="T17"/>
                <a:gd fmla="*/ 3 w 140" name="T18"/>
                <a:gd fmla="*/ 110 h 227" name="T19"/>
                <a:gd fmla="*/ 33 w 140" name="T20"/>
                <a:gd fmla="*/ 58 h 227" name="T21"/>
                <a:gd fmla="*/ 50 w 140" name="T22"/>
                <a:gd fmla="*/ 51 h 227" name="T23"/>
                <a:gd fmla="*/ 56 w 140" name="T24"/>
                <a:gd fmla="*/ 51 h 227" name="T25"/>
                <a:gd fmla="*/ 61 w 140" name="T26"/>
                <a:gd fmla="*/ 59 h 227" name="T27"/>
                <a:gd fmla="*/ 65 w 140" name="T28"/>
                <a:gd fmla="*/ 67 h 227" name="T29"/>
                <a:gd fmla="*/ 70 w 140" name="T30"/>
                <a:gd fmla="*/ 70 h 227" name="T31"/>
                <a:gd fmla="*/ 75 w 140" name="T32"/>
                <a:gd fmla="*/ 67 h 227" name="T33"/>
                <a:gd fmla="*/ 80 w 140" name="T34"/>
                <a:gd fmla="*/ 59 h 227" name="T35"/>
                <a:gd fmla="*/ 84 w 140" name="T36"/>
                <a:gd fmla="*/ 51 h 227" name="T37"/>
                <a:gd fmla="*/ 91 w 140" name="T38"/>
                <a:gd fmla="*/ 51 h 227" name="T39"/>
                <a:gd fmla="*/ 107 w 140" name="T40"/>
                <a:gd fmla="*/ 58 h 227" name="T41"/>
                <a:gd fmla="*/ 137 w 140" name="T42"/>
                <a:gd fmla="*/ 110 h 227" name="T43"/>
                <a:gd fmla="*/ 133 w 140" name="T44"/>
                <a:gd fmla="*/ 124 h 227" name="T45"/>
                <a:gd fmla="*/ 133 w 140" name="T46"/>
                <a:gd fmla="*/ 124 h 227" name="T47"/>
                <a:gd fmla="*/ 119 w 140" name="T48"/>
                <a:gd fmla="*/ 120 h 227" name="T49"/>
                <a:gd fmla="*/ 102 w 140" name="T50"/>
                <a:gd fmla="*/ 92 h 227" name="T51"/>
                <a:gd fmla="*/ 102 w 140" name="T52"/>
                <a:gd fmla="*/ 215 h 227" name="T53"/>
                <a:gd fmla="*/ 90 w 140" name="T54"/>
                <a:gd fmla="*/ 227 h 227" name="T55"/>
                <a:gd fmla="*/ 90 w 140" name="T56"/>
                <a:gd fmla="*/ 227 h 227" name="T57"/>
                <a:gd fmla="*/ 77 w 140" name="T58"/>
                <a:gd fmla="*/ 215 h 227" name="T59"/>
                <a:gd fmla="*/ 77 w 140" name="T60"/>
                <a:gd fmla="*/ 144 h 227" name="T61"/>
                <a:gd fmla="*/ 63 w 140" name="T62"/>
                <a:gd fmla="*/ 144 h 227" name="T63"/>
                <a:gd fmla="*/ 63 w 140" name="T64"/>
                <a:gd fmla="*/ 215 h 227" name="T65"/>
                <a:gd fmla="*/ 51 w 140" name="T66"/>
                <a:gd fmla="*/ 227 h 227" name="T67"/>
                <a:gd fmla="*/ 51 w 140" name="T68"/>
                <a:gd fmla="*/ 227 h 227" name="T69"/>
                <a:gd fmla="*/ 38 w 140" name="T70"/>
                <a:gd fmla="*/ 215 h 227" name="T71"/>
                <a:gd fmla="*/ 38 w 140" name="T72"/>
                <a:gd fmla="*/ 92 h 227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01" name="Freeform 43"/>
            <p:cNvSpPr>
              <a:spLocks noEditPoints="1"/>
            </p:cNvSpPr>
            <p:nvPr/>
          </p:nvSpPr>
          <p:spPr bwMode="auto">
            <a:xfrm>
              <a:off x="5904838" y="1635368"/>
              <a:ext cx="479406" cy="780757"/>
            </a:xfrm>
            <a:custGeom>
              <a:gdLst>
                <a:gd fmla="*/ 70 w 140" name="T0"/>
                <a:gd fmla="*/ 0 h 227" name="T1"/>
                <a:gd fmla="*/ 93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38 w 140" name="T10"/>
                <a:gd fmla="*/ 92 h 227" name="T11"/>
                <a:gd fmla="*/ 21 w 140" name="T12"/>
                <a:gd fmla="*/ 120 h 227" name="T13"/>
                <a:gd fmla="*/ 7 w 140" name="T14"/>
                <a:gd fmla="*/ 124 h 227" name="T15"/>
                <a:gd fmla="*/ 7 w 140" name="T16"/>
                <a:gd fmla="*/ 124 h 227" name="T17"/>
                <a:gd fmla="*/ 3 w 140" name="T18"/>
                <a:gd fmla="*/ 110 h 227" name="T19"/>
                <a:gd fmla="*/ 33 w 140" name="T20"/>
                <a:gd fmla="*/ 58 h 227" name="T21"/>
                <a:gd fmla="*/ 50 w 140" name="T22"/>
                <a:gd fmla="*/ 51 h 227" name="T23"/>
                <a:gd fmla="*/ 56 w 140" name="T24"/>
                <a:gd fmla="*/ 51 h 227" name="T25"/>
                <a:gd fmla="*/ 61 w 140" name="T26"/>
                <a:gd fmla="*/ 59 h 227" name="T27"/>
                <a:gd fmla="*/ 65 w 140" name="T28"/>
                <a:gd fmla="*/ 67 h 227" name="T29"/>
                <a:gd fmla="*/ 70 w 140" name="T30"/>
                <a:gd fmla="*/ 70 h 227" name="T31"/>
                <a:gd fmla="*/ 75 w 140" name="T32"/>
                <a:gd fmla="*/ 67 h 227" name="T33"/>
                <a:gd fmla="*/ 80 w 140" name="T34"/>
                <a:gd fmla="*/ 59 h 227" name="T35"/>
                <a:gd fmla="*/ 84 w 140" name="T36"/>
                <a:gd fmla="*/ 51 h 227" name="T37"/>
                <a:gd fmla="*/ 91 w 140" name="T38"/>
                <a:gd fmla="*/ 51 h 227" name="T39"/>
                <a:gd fmla="*/ 107 w 140" name="T40"/>
                <a:gd fmla="*/ 58 h 227" name="T41"/>
                <a:gd fmla="*/ 137 w 140" name="T42"/>
                <a:gd fmla="*/ 110 h 227" name="T43"/>
                <a:gd fmla="*/ 133 w 140" name="T44"/>
                <a:gd fmla="*/ 124 h 227" name="T45"/>
                <a:gd fmla="*/ 133 w 140" name="T46"/>
                <a:gd fmla="*/ 124 h 227" name="T47"/>
                <a:gd fmla="*/ 119 w 140" name="T48"/>
                <a:gd fmla="*/ 120 h 227" name="T49"/>
                <a:gd fmla="*/ 102 w 140" name="T50"/>
                <a:gd fmla="*/ 92 h 227" name="T51"/>
                <a:gd fmla="*/ 102 w 140" name="T52"/>
                <a:gd fmla="*/ 215 h 227" name="T53"/>
                <a:gd fmla="*/ 90 w 140" name="T54"/>
                <a:gd fmla="*/ 227 h 227" name="T55"/>
                <a:gd fmla="*/ 90 w 140" name="T56"/>
                <a:gd fmla="*/ 227 h 227" name="T57"/>
                <a:gd fmla="*/ 77 w 140" name="T58"/>
                <a:gd fmla="*/ 215 h 227" name="T59"/>
                <a:gd fmla="*/ 77 w 140" name="T60"/>
                <a:gd fmla="*/ 144 h 227" name="T61"/>
                <a:gd fmla="*/ 63 w 140" name="T62"/>
                <a:gd fmla="*/ 144 h 227" name="T63"/>
                <a:gd fmla="*/ 63 w 140" name="T64"/>
                <a:gd fmla="*/ 215 h 227" name="T65"/>
                <a:gd fmla="*/ 51 w 140" name="T66"/>
                <a:gd fmla="*/ 227 h 227" name="T67"/>
                <a:gd fmla="*/ 51 w 140" name="T68"/>
                <a:gd fmla="*/ 227 h 227" name="T69"/>
                <a:gd fmla="*/ 38 w 140" name="T70"/>
                <a:gd fmla="*/ 215 h 227" name="T71"/>
                <a:gd fmla="*/ 38 w 140" name="T72"/>
                <a:gd fmla="*/ 92 h 227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</p:grpSp>
      <p:sp>
        <p:nvSpPr>
          <p:cNvPr id="18436" name="TextBox 55"/>
          <p:cNvSpPr txBox="1">
            <a:spLocks noChangeArrowheads="1"/>
          </p:cNvSpPr>
          <p:nvPr/>
        </p:nvSpPr>
        <p:spPr bwMode="auto">
          <a:xfrm>
            <a:off x="6589714" y="1646238"/>
            <a:ext cx="154495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 sz="1400"/>
              <a:t>男性员工：270人</a:t>
            </a:r>
          </a:p>
        </p:txBody>
      </p:sp>
      <p:grpSp>
        <p:nvGrpSpPr>
          <p:cNvPr id="18437" name="组合 5156"/>
          <p:cNvGrpSpPr/>
          <p:nvPr/>
        </p:nvGrpSpPr>
        <p:grpSpPr>
          <a:xfrm>
            <a:off x="384175" y="2981325"/>
            <a:ext cx="6000750" cy="814388"/>
            <a:chOff x="384581" y="2981457"/>
            <a:chExt cx="5999663" cy="814429"/>
          </a:xfrm>
        </p:grpSpPr>
        <p:sp>
          <p:nvSpPr>
            <p:cNvPr id="54" name="Freeform 44"/>
            <p:cNvSpPr>
              <a:spLocks noEditPoints="1"/>
            </p:cNvSpPr>
            <p:nvPr/>
          </p:nvSpPr>
          <p:spPr bwMode="auto">
            <a:xfrm>
              <a:off x="384581" y="2981457"/>
              <a:ext cx="501559" cy="814429"/>
            </a:xfrm>
            <a:custGeom>
              <a:gdLst>
                <a:gd fmla="*/ 70 w 140" name="T0"/>
                <a:gd fmla="*/ 0 h 227" name="T1"/>
                <a:gd fmla="*/ 92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97 w 140" name="T10"/>
                <a:gd fmla="*/ 107 h 227" name="T11"/>
                <a:gd fmla="*/ 115 w 140" name="T12"/>
                <a:gd fmla="*/ 160 h 227" name="T13"/>
                <a:gd fmla="*/ 96 w 140" name="T14"/>
                <a:gd fmla="*/ 160 h 227" name="T15"/>
                <a:gd fmla="*/ 96 w 140" name="T16"/>
                <a:gd fmla="*/ 216 h 227" name="T17"/>
                <a:gd fmla="*/ 85 w 140" name="T18"/>
                <a:gd fmla="*/ 227 h 227" name="T19"/>
                <a:gd fmla="*/ 85 w 140" name="T20"/>
                <a:gd fmla="*/ 227 h 227" name="T21"/>
                <a:gd fmla="*/ 74 w 140" name="T22"/>
                <a:gd fmla="*/ 216 h 227" name="T23"/>
                <a:gd fmla="*/ 74 w 140" name="T24"/>
                <a:gd fmla="*/ 160 h 227" name="T25"/>
                <a:gd fmla="*/ 70 w 140" name="T26"/>
                <a:gd fmla="*/ 160 h 227" name="T27"/>
                <a:gd fmla="*/ 66 w 140" name="T28"/>
                <a:gd fmla="*/ 160 h 227" name="T29"/>
                <a:gd fmla="*/ 66 w 140" name="T30"/>
                <a:gd fmla="*/ 216 h 227" name="T31"/>
                <a:gd fmla="*/ 55 w 140" name="T32"/>
                <a:gd fmla="*/ 227 h 227" name="T33"/>
                <a:gd fmla="*/ 55 w 140" name="T34"/>
                <a:gd fmla="*/ 227 h 227" name="T35"/>
                <a:gd fmla="*/ 44 w 140" name="T36"/>
                <a:gd fmla="*/ 216 h 227" name="T37"/>
                <a:gd fmla="*/ 44 w 140" name="T38"/>
                <a:gd fmla="*/ 160 h 227" name="T39"/>
                <a:gd fmla="*/ 25 w 140" name="T40"/>
                <a:gd fmla="*/ 160 h 227" name="T41"/>
                <a:gd fmla="*/ 43 w 140" name="T42"/>
                <a:gd fmla="*/ 107 h 227" name="T43"/>
                <a:gd fmla="*/ 42 w 140" name="T44"/>
                <a:gd fmla="*/ 85 h 227" name="T45"/>
                <a:gd fmla="*/ 21 w 140" name="T46"/>
                <a:gd fmla="*/ 120 h 227" name="T47"/>
                <a:gd fmla="*/ 7 w 140" name="T48"/>
                <a:gd fmla="*/ 124 h 227" name="T49"/>
                <a:gd fmla="*/ 7 w 140" name="T50"/>
                <a:gd fmla="*/ 124 h 227" name="T51"/>
                <a:gd fmla="*/ 3 w 140" name="T52"/>
                <a:gd fmla="*/ 110 h 227" name="T53"/>
                <a:gd fmla="*/ 33 w 140" name="T54"/>
                <a:gd fmla="*/ 58 h 227" name="T55"/>
                <a:gd fmla="*/ 49 w 140" name="T56"/>
                <a:gd fmla="*/ 51 h 227" name="T57"/>
                <a:gd fmla="*/ 56 w 140" name="T58"/>
                <a:gd fmla="*/ 51 h 227" name="T59"/>
                <a:gd fmla="*/ 60 w 140" name="T60"/>
                <a:gd fmla="*/ 59 h 227" name="T61"/>
                <a:gd fmla="*/ 65 w 140" name="T62"/>
                <a:gd fmla="*/ 67 h 227" name="T63"/>
                <a:gd fmla="*/ 70 w 140" name="T64"/>
                <a:gd fmla="*/ 70 h 227" name="T65"/>
                <a:gd fmla="*/ 75 w 140" name="T66"/>
                <a:gd fmla="*/ 67 h 227" name="T67"/>
                <a:gd fmla="*/ 79 w 140" name="T68"/>
                <a:gd fmla="*/ 59 h 227" name="T69"/>
                <a:gd fmla="*/ 84 w 140" name="T70"/>
                <a:gd fmla="*/ 51 h 227" name="T71"/>
                <a:gd fmla="*/ 90 w 140" name="T72"/>
                <a:gd fmla="*/ 51 h 227" name="T73"/>
                <a:gd fmla="*/ 107 w 140" name="T74"/>
                <a:gd fmla="*/ 58 h 227" name="T75"/>
                <a:gd fmla="*/ 137 w 140" name="T76"/>
                <a:gd fmla="*/ 110 h 227" name="T77"/>
                <a:gd fmla="*/ 133 w 140" name="T78"/>
                <a:gd fmla="*/ 124 h 227" name="T79"/>
                <a:gd fmla="*/ 133 w 140" name="T80"/>
                <a:gd fmla="*/ 124 h 227" name="T81"/>
                <a:gd fmla="*/ 119 w 140" name="T82"/>
                <a:gd fmla="*/ 120 h 227" name="T83"/>
                <a:gd fmla="*/ 98 w 140" name="T84"/>
                <a:gd fmla="*/ 85 h 227" name="T85"/>
                <a:gd fmla="*/ 97 w 140" name="T86"/>
                <a:gd fmla="*/ 107 h 227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2" y="0"/>
                    <a:pt x="92" y="10"/>
                    <a:pt x="92" y="23"/>
                  </a:cubicBezTo>
                  <a:cubicBezTo>
                    <a:pt x="92" y="35"/>
                    <a:pt x="82" y="45"/>
                    <a:pt x="70" y="45"/>
                  </a:cubicBezTo>
                  <a:cubicBezTo>
                    <a:pt x="57" y="45"/>
                    <a:pt x="47" y="35"/>
                    <a:pt x="47" y="23"/>
                  </a:cubicBezTo>
                  <a:cubicBezTo>
                    <a:pt x="47" y="10"/>
                    <a:pt x="57" y="0"/>
                    <a:pt x="70" y="0"/>
                  </a:cubicBezTo>
                  <a:close/>
                  <a:moveTo>
                    <a:pt x="97" y="107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22"/>
                    <a:pt x="91" y="227"/>
                    <a:pt x="85" y="227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9" y="227"/>
                    <a:pt x="74" y="222"/>
                    <a:pt x="74" y="216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6" y="222"/>
                    <a:pt x="61" y="227"/>
                    <a:pt x="55" y="227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49" y="227"/>
                    <a:pt x="44" y="222"/>
                    <a:pt x="44" y="216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49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8"/>
                    <a:pt x="75" y="67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9" y="51"/>
                    <a:pt x="102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97" y="107"/>
                    <a:pt x="97" y="107"/>
                    <a:pt x="97" y="10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02" name="Freeform 44"/>
            <p:cNvSpPr>
              <a:spLocks noEditPoints="1"/>
            </p:cNvSpPr>
            <p:nvPr/>
          </p:nvSpPr>
          <p:spPr bwMode="auto">
            <a:xfrm>
              <a:off x="876617" y="2981457"/>
              <a:ext cx="501559" cy="814429"/>
            </a:xfrm>
            <a:custGeom>
              <a:gdLst>
                <a:gd fmla="*/ 70 w 140" name="T0"/>
                <a:gd fmla="*/ 0 h 227" name="T1"/>
                <a:gd fmla="*/ 92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97 w 140" name="T10"/>
                <a:gd fmla="*/ 107 h 227" name="T11"/>
                <a:gd fmla="*/ 115 w 140" name="T12"/>
                <a:gd fmla="*/ 160 h 227" name="T13"/>
                <a:gd fmla="*/ 96 w 140" name="T14"/>
                <a:gd fmla="*/ 160 h 227" name="T15"/>
                <a:gd fmla="*/ 96 w 140" name="T16"/>
                <a:gd fmla="*/ 216 h 227" name="T17"/>
                <a:gd fmla="*/ 85 w 140" name="T18"/>
                <a:gd fmla="*/ 227 h 227" name="T19"/>
                <a:gd fmla="*/ 85 w 140" name="T20"/>
                <a:gd fmla="*/ 227 h 227" name="T21"/>
                <a:gd fmla="*/ 74 w 140" name="T22"/>
                <a:gd fmla="*/ 216 h 227" name="T23"/>
                <a:gd fmla="*/ 74 w 140" name="T24"/>
                <a:gd fmla="*/ 160 h 227" name="T25"/>
                <a:gd fmla="*/ 70 w 140" name="T26"/>
                <a:gd fmla="*/ 160 h 227" name="T27"/>
                <a:gd fmla="*/ 66 w 140" name="T28"/>
                <a:gd fmla="*/ 160 h 227" name="T29"/>
                <a:gd fmla="*/ 66 w 140" name="T30"/>
                <a:gd fmla="*/ 216 h 227" name="T31"/>
                <a:gd fmla="*/ 55 w 140" name="T32"/>
                <a:gd fmla="*/ 227 h 227" name="T33"/>
                <a:gd fmla="*/ 55 w 140" name="T34"/>
                <a:gd fmla="*/ 227 h 227" name="T35"/>
                <a:gd fmla="*/ 44 w 140" name="T36"/>
                <a:gd fmla="*/ 216 h 227" name="T37"/>
                <a:gd fmla="*/ 44 w 140" name="T38"/>
                <a:gd fmla="*/ 160 h 227" name="T39"/>
                <a:gd fmla="*/ 25 w 140" name="T40"/>
                <a:gd fmla="*/ 160 h 227" name="T41"/>
                <a:gd fmla="*/ 43 w 140" name="T42"/>
                <a:gd fmla="*/ 107 h 227" name="T43"/>
                <a:gd fmla="*/ 42 w 140" name="T44"/>
                <a:gd fmla="*/ 85 h 227" name="T45"/>
                <a:gd fmla="*/ 21 w 140" name="T46"/>
                <a:gd fmla="*/ 120 h 227" name="T47"/>
                <a:gd fmla="*/ 7 w 140" name="T48"/>
                <a:gd fmla="*/ 124 h 227" name="T49"/>
                <a:gd fmla="*/ 7 w 140" name="T50"/>
                <a:gd fmla="*/ 124 h 227" name="T51"/>
                <a:gd fmla="*/ 3 w 140" name="T52"/>
                <a:gd fmla="*/ 110 h 227" name="T53"/>
                <a:gd fmla="*/ 33 w 140" name="T54"/>
                <a:gd fmla="*/ 58 h 227" name="T55"/>
                <a:gd fmla="*/ 49 w 140" name="T56"/>
                <a:gd fmla="*/ 51 h 227" name="T57"/>
                <a:gd fmla="*/ 56 w 140" name="T58"/>
                <a:gd fmla="*/ 51 h 227" name="T59"/>
                <a:gd fmla="*/ 60 w 140" name="T60"/>
                <a:gd fmla="*/ 59 h 227" name="T61"/>
                <a:gd fmla="*/ 65 w 140" name="T62"/>
                <a:gd fmla="*/ 67 h 227" name="T63"/>
                <a:gd fmla="*/ 70 w 140" name="T64"/>
                <a:gd fmla="*/ 70 h 227" name="T65"/>
                <a:gd fmla="*/ 75 w 140" name="T66"/>
                <a:gd fmla="*/ 67 h 227" name="T67"/>
                <a:gd fmla="*/ 79 w 140" name="T68"/>
                <a:gd fmla="*/ 59 h 227" name="T69"/>
                <a:gd fmla="*/ 84 w 140" name="T70"/>
                <a:gd fmla="*/ 51 h 227" name="T71"/>
                <a:gd fmla="*/ 90 w 140" name="T72"/>
                <a:gd fmla="*/ 51 h 227" name="T73"/>
                <a:gd fmla="*/ 107 w 140" name="T74"/>
                <a:gd fmla="*/ 58 h 227" name="T75"/>
                <a:gd fmla="*/ 137 w 140" name="T76"/>
                <a:gd fmla="*/ 110 h 227" name="T77"/>
                <a:gd fmla="*/ 133 w 140" name="T78"/>
                <a:gd fmla="*/ 124 h 227" name="T79"/>
                <a:gd fmla="*/ 133 w 140" name="T80"/>
                <a:gd fmla="*/ 124 h 227" name="T81"/>
                <a:gd fmla="*/ 119 w 140" name="T82"/>
                <a:gd fmla="*/ 120 h 227" name="T83"/>
                <a:gd fmla="*/ 98 w 140" name="T84"/>
                <a:gd fmla="*/ 85 h 227" name="T85"/>
                <a:gd fmla="*/ 97 w 140" name="T86"/>
                <a:gd fmla="*/ 107 h 227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2" y="0"/>
                    <a:pt x="92" y="10"/>
                    <a:pt x="92" y="23"/>
                  </a:cubicBezTo>
                  <a:cubicBezTo>
                    <a:pt x="92" y="35"/>
                    <a:pt x="82" y="45"/>
                    <a:pt x="70" y="45"/>
                  </a:cubicBezTo>
                  <a:cubicBezTo>
                    <a:pt x="57" y="45"/>
                    <a:pt x="47" y="35"/>
                    <a:pt x="47" y="23"/>
                  </a:cubicBezTo>
                  <a:cubicBezTo>
                    <a:pt x="47" y="10"/>
                    <a:pt x="57" y="0"/>
                    <a:pt x="70" y="0"/>
                  </a:cubicBezTo>
                  <a:close/>
                  <a:moveTo>
                    <a:pt x="97" y="107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22"/>
                    <a:pt x="91" y="227"/>
                    <a:pt x="85" y="227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9" y="227"/>
                    <a:pt x="74" y="222"/>
                    <a:pt x="74" y="216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6" y="222"/>
                    <a:pt x="61" y="227"/>
                    <a:pt x="55" y="227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49" y="227"/>
                    <a:pt x="44" y="222"/>
                    <a:pt x="44" y="216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49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8"/>
                    <a:pt x="75" y="67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9" y="51"/>
                    <a:pt x="102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97" y="107"/>
                    <a:pt x="97" y="107"/>
                    <a:pt x="97" y="10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04" name="Freeform 44"/>
            <p:cNvSpPr>
              <a:spLocks noEditPoints="1"/>
            </p:cNvSpPr>
            <p:nvPr/>
          </p:nvSpPr>
          <p:spPr bwMode="auto">
            <a:xfrm>
              <a:off x="1386113" y="2981457"/>
              <a:ext cx="501559" cy="814429"/>
            </a:xfrm>
            <a:custGeom>
              <a:gdLst>
                <a:gd fmla="*/ 70 w 140" name="T0"/>
                <a:gd fmla="*/ 0 h 227" name="T1"/>
                <a:gd fmla="*/ 92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97 w 140" name="T10"/>
                <a:gd fmla="*/ 107 h 227" name="T11"/>
                <a:gd fmla="*/ 115 w 140" name="T12"/>
                <a:gd fmla="*/ 160 h 227" name="T13"/>
                <a:gd fmla="*/ 96 w 140" name="T14"/>
                <a:gd fmla="*/ 160 h 227" name="T15"/>
                <a:gd fmla="*/ 96 w 140" name="T16"/>
                <a:gd fmla="*/ 216 h 227" name="T17"/>
                <a:gd fmla="*/ 85 w 140" name="T18"/>
                <a:gd fmla="*/ 227 h 227" name="T19"/>
                <a:gd fmla="*/ 85 w 140" name="T20"/>
                <a:gd fmla="*/ 227 h 227" name="T21"/>
                <a:gd fmla="*/ 74 w 140" name="T22"/>
                <a:gd fmla="*/ 216 h 227" name="T23"/>
                <a:gd fmla="*/ 74 w 140" name="T24"/>
                <a:gd fmla="*/ 160 h 227" name="T25"/>
                <a:gd fmla="*/ 70 w 140" name="T26"/>
                <a:gd fmla="*/ 160 h 227" name="T27"/>
                <a:gd fmla="*/ 66 w 140" name="T28"/>
                <a:gd fmla="*/ 160 h 227" name="T29"/>
                <a:gd fmla="*/ 66 w 140" name="T30"/>
                <a:gd fmla="*/ 216 h 227" name="T31"/>
                <a:gd fmla="*/ 55 w 140" name="T32"/>
                <a:gd fmla="*/ 227 h 227" name="T33"/>
                <a:gd fmla="*/ 55 w 140" name="T34"/>
                <a:gd fmla="*/ 227 h 227" name="T35"/>
                <a:gd fmla="*/ 44 w 140" name="T36"/>
                <a:gd fmla="*/ 216 h 227" name="T37"/>
                <a:gd fmla="*/ 44 w 140" name="T38"/>
                <a:gd fmla="*/ 160 h 227" name="T39"/>
                <a:gd fmla="*/ 25 w 140" name="T40"/>
                <a:gd fmla="*/ 160 h 227" name="T41"/>
                <a:gd fmla="*/ 43 w 140" name="T42"/>
                <a:gd fmla="*/ 107 h 227" name="T43"/>
                <a:gd fmla="*/ 42 w 140" name="T44"/>
                <a:gd fmla="*/ 85 h 227" name="T45"/>
                <a:gd fmla="*/ 21 w 140" name="T46"/>
                <a:gd fmla="*/ 120 h 227" name="T47"/>
                <a:gd fmla="*/ 7 w 140" name="T48"/>
                <a:gd fmla="*/ 124 h 227" name="T49"/>
                <a:gd fmla="*/ 7 w 140" name="T50"/>
                <a:gd fmla="*/ 124 h 227" name="T51"/>
                <a:gd fmla="*/ 3 w 140" name="T52"/>
                <a:gd fmla="*/ 110 h 227" name="T53"/>
                <a:gd fmla="*/ 33 w 140" name="T54"/>
                <a:gd fmla="*/ 58 h 227" name="T55"/>
                <a:gd fmla="*/ 49 w 140" name="T56"/>
                <a:gd fmla="*/ 51 h 227" name="T57"/>
                <a:gd fmla="*/ 56 w 140" name="T58"/>
                <a:gd fmla="*/ 51 h 227" name="T59"/>
                <a:gd fmla="*/ 60 w 140" name="T60"/>
                <a:gd fmla="*/ 59 h 227" name="T61"/>
                <a:gd fmla="*/ 65 w 140" name="T62"/>
                <a:gd fmla="*/ 67 h 227" name="T63"/>
                <a:gd fmla="*/ 70 w 140" name="T64"/>
                <a:gd fmla="*/ 70 h 227" name="T65"/>
                <a:gd fmla="*/ 75 w 140" name="T66"/>
                <a:gd fmla="*/ 67 h 227" name="T67"/>
                <a:gd fmla="*/ 79 w 140" name="T68"/>
                <a:gd fmla="*/ 59 h 227" name="T69"/>
                <a:gd fmla="*/ 84 w 140" name="T70"/>
                <a:gd fmla="*/ 51 h 227" name="T71"/>
                <a:gd fmla="*/ 90 w 140" name="T72"/>
                <a:gd fmla="*/ 51 h 227" name="T73"/>
                <a:gd fmla="*/ 107 w 140" name="T74"/>
                <a:gd fmla="*/ 58 h 227" name="T75"/>
                <a:gd fmla="*/ 137 w 140" name="T76"/>
                <a:gd fmla="*/ 110 h 227" name="T77"/>
                <a:gd fmla="*/ 133 w 140" name="T78"/>
                <a:gd fmla="*/ 124 h 227" name="T79"/>
                <a:gd fmla="*/ 133 w 140" name="T80"/>
                <a:gd fmla="*/ 124 h 227" name="T81"/>
                <a:gd fmla="*/ 119 w 140" name="T82"/>
                <a:gd fmla="*/ 120 h 227" name="T83"/>
                <a:gd fmla="*/ 98 w 140" name="T84"/>
                <a:gd fmla="*/ 85 h 227" name="T85"/>
                <a:gd fmla="*/ 97 w 140" name="T86"/>
                <a:gd fmla="*/ 107 h 227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2" y="0"/>
                    <a:pt x="92" y="10"/>
                    <a:pt x="92" y="23"/>
                  </a:cubicBezTo>
                  <a:cubicBezTo>
                    <a:pt x="92" y="35"/>
                    <a:pt x="82" y="45"/>
                    <a:pt x="70" y="45"/>
                  </a:cubicBezTo>
                  <a:cubicBezTo>
                    <a:pt x="57" y="45"/>
                    <a:pt x="47" y="35"/>
                    <a:pt x="47" y="23"/>
                  </a:cubicBezTo>
                  <a:cubicBezTo>
                    <a:pt x="47" y="10"/>
                    <a:pt x="57" y="0"/>
                    <a:pt x="70" y="0"/>
                  </a:cubicBezTo>
                  <a:close/>
                  <a:moveTo>
                    <a:pt x="97" y="107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22"/>
                    <a:pt x="91" y="227"/>
                    <a:pt x="85" y="227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9" y="227"/>
                    <a:pt x="74" y="222"/>
                    <a:pt x="74" y="216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6" y="222"/>
                    <a:pt x="61" y="227"/>
                    <a:pt x="55" y="227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49" y="227"/>
                    <a:pt x="44" y="222"/>
                    <a:pt x="44" y="216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49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8"/>
                    <a:pt x="75" y="67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9" y="51"/>
                    <a:pt x="102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97" y="107"/>
                    <a:pt x="97" y="107"/>
                    <a:pt x="97" y="10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05" name="Freeform 44"/>
            <p:cNvSpPr>
              <a:spLocks noEditPoints="1"/>
            </p:cNvSpPr>
            <p:nvPr/>
          </p:nvSpPr>
          <p:spPr bwMode="auto">
            <a:xfrm>
              <a:off x="1878148" y="2981457"/>
              <a:ext cx="501559" cy="814429"/>
            </a:xfrm>
            <a:custGeom>
              <a:gdLst>
                <a:gd fmla="*/ 70 w 140" name="T0"/>
                <a:gd fmla="*/ 0 h 227" name="T1"/>
                <a:gd fmla="*/ 92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97 w 140" name="T10"/>
                <a:gd fmla="*/ 107 h 227" name="T11"/>
                <a:gd fmla="*/ 115 w 140" name="T12"/>
                <a:gd fmla="*/ 160 h 227" name="T13"/>
                <a:gd fmla="*/ 96 w 140" name="T14"/>
                <a:gd fmla="*/ 160 h 227" name="T15"/>
                <a:gd fmla="*/ 96 w 140" name="T16"/>
                <a:gd fmla="*/ 216 h 227" name="T17"/>
                <a:gd fmla="*/ 85 w 140" name="T18"/>
                <a:gd fmla="*/ 227 h 227" name="T19"/>
                <a:gd fmla="*/ 85 w 140" name="T20"/>
                <a:gd fmla="*/ 227 h 227" name="T21"/>
                <a:gd fmla="*/ 74 w 140" name="T22"/>
                <a:gd fmla="*/ 216 h 227" name="T23"/>
                <a:gd fmla="*/ 74 w 140" name="T24"/>
                <a:gd fmla="*/ 160 h 227" name="T25"/>
                <a:gd fmla="*/ 70 w 140" name="T26"/>
                <a:gd fmla="*/ 160 h 227" name="T27"/>
                <a:gd fmla="*/ 66 w 140" name="T28"/>
                <a:gd fmla="*/ 160 h 227" name="T29"/>
                <a:gd fmla="*/ 66 w 140" name="T30"/>
                <a:gd fmla="*/ 216 h 227" name="T31"/>
                <a:gd fmla="*/ 55 w 140" name="T32"/>
                <a:gd fmla="*/ 227 h 227" name="T33"/>
                <a:gd fmla="*/ 55 w 140" name="T34"/>
                <a:gd fmla="*/ 227 h 227" name="T35"/>
                <a:gd fmla="*/ 44 w 140" name="T36"/>
                <a:gd fmla="*/ 216 h 227" name="T37"/>
                <a:gd fmla="*/ 44 w 140" name="T38"/>
                <a:gd fmla="*/ 160 h 227" name="T39"/>
                <a:gd fmla="*/ 25 w 140" name="T40"/>
                <a:gd fmla="*/ 160 h 227" name="T41"/>
                <a:gd fmla="*/ 43 w 140" name="T42"/>
                <a:gd fmla="*/ 107 h 227" name="T43"/>
                <a:gd fmla="*/ 42 w 140" name="T44"/>
                <a:gd fmla="*/ 85 h 227" name="T45"/>
                <a:gd fmla="*/ 21 w 140" name="T46"/>
                <a:gd fmla="*/ 120 h 227" name="T47"/>
                <a:gd fmla="*/ 7 w 140" name="T48"/>
                <a:gd fmla="*/ 124 h 227" name="T49"/>
                <a:gd fmla="*/ 7 w 140" name="T50"/>
                <a:gd fmla="*/ 124 h 227" name="T51"/>
                <a:gd fmla="*/ 3 w 140" name="T52"/>
                <a:gd fmla="*/ 110 h 227" name="T53"/>
                <a:gd fmla="*/ 33 w 140" name="T54"/>
                <a:gd fmla="*/ 58 h 227" name="T55"/>
                <a:gd fmla="*/ 49 w 140" name="T56"/>
                <a:gd fmla="*/ 51 h 227" name="T57"/>
                <a:gd fmla="*/ 56 w 140" name="T58"/>
                <a:gd fmla="*/ 51 h 227" name="T59"/>
                <a:gd fmla="*/ 60 w 140" name="T60"/>
                <a:gd fmla="*/ 59 h 227" name="T61"/>
                <a:gd fmla="*/ 65 w 140" name="T62"/>
                <a:gd fmla="*/ 67 h 227" name="T63"/>
                <a:gd fmla="*/ 70 w 140" name="T64"/>
                <a:gd fmla="*/ 70 h 227" name="T65"/>
                <a:gd fmla="*/ 75 w 140" name="T66"/>
                <a:gd fmla="*/ 67 h 227" name="T67"/>
                <a:gd fmla="*/ 79 w 140" name="T68"/>
                <a:gd fmla="*/ 59 h 227" name="T69"/>
                <a:gd fmla="*/ 84 w 140" name="T70"/>
                <a:gd fmla="*/ 51 h 227" name="T71"/>
                <a:gd fmla="*/ 90 w 140" name="T72"/>
                <a:gd fmla="*/ 51 h 227" name="T73"/>
                <a:gd fmla="*/ 107 w 140" name="T74"/>
                <a:gd fmla="*/ 58 h 227" name="T75"/>
                <a:gd fmla="*/ 137 w 140" name="T76"/>
                <a:gd fmla="*/ 110 h 227" name="T77"/>
                <a:gd fmla="*/ 133 w 140" name="T78"/>
                <a:gd fmla="*/ 124 h 227" name="T79"/>
                <a:gd fmla="*/ 133 w 140" name="T80"/>
                <a:gd fmla="*/ 124 h 227" name="T81"/>
                <a:gd fmla="*/ 119 w 140" name="T82"/>
                <a:gd fmla="*/ 120 h 227" name="T83"/>
                <a:gd fmla="*/ 98 w 140" name="T84"/>
                <a:gd fmla="*/ 85 h 227" name="T85"/>
                <a:gd fmla="*/ 97 w 140" name="T86"/>
                <a:gd fmla="*/ 107 h 227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2" y="0"/>
                    <a:pt x="92" y="10"/>
                    <a:pt x="92" y="23"/>
                  </a:cubicBezTo>
                  <a:cubicBezTo>
                    <a:pt x="92" y="35"/>
                    <a:pt x="82" y="45"/>
                    <a:pt x="70" y="45"/>
                  </a:cubicBezTo>
                  <a:cubicBezTo>
                    <a:pt x="57" y="45"/>
                    <a:pt x="47" y="35"/>
                    <a:pt x="47" y="23"/>
                  </a:cubicBezTo>
                  <a:cubicBezTo>
                    <a:pt x="47" y="10"/>
                    <a:pt x="57" y="0"/>
                    <a:pt x="70" y="0"/>
                  </a:cubicBezTo>
                  <a:close/>
                  <a:moveTo>
                    <a:pt x="97" y="107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22"/>
                    <a:pt x="91" y="227"/>
                    <a:pt x="85" y="227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9" y="227"/>
                    <a:pt x="74" y="222"/>
                    <a:pt x="74" y="216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6" y="222"/>
                    <a:pt x="61" y="227"/>
                    <a:pt x="55" y="227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49" y="227"/>
                    <a:pt x="44" y="222"/>
                    <a:pt x="44" y="216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49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8"/>
                    <a:pt x="75" y="67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9" y="51"/>
                    <a:pt x="102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97" y="107"/>
                    <a:pt x="97" y="107"/>
                    <a:pt x="97" y="10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07" name="Freeform 44"/>
            <p:cNvSpPr>
              <a:spLocks noEditPoints="1"/>
            </p:cNvSpPr>
            <p:nvPr/>
          </p:nvSpPr>
          <p:spPr bwMode="auto">
            <a:xfrm>
              <a:off x="2386056" y="2981457"/>
              <a:ext cx="503146" cy="814429"/>
            </a:xfrm>
            <a:custGeom>
              <a:gdLst>
                <a:gd fmla="*/ 70 w 140" name="T0"/>
                <a:gd fmla="*/ 0 h 227" name="T1"/>
                <a:gd fmla="*/ 92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97 w 140" name="T10"/>
                <a:gd fmla="*/ 107 h 227" name="T11"/>
                <a:gd fmla="*/ 115 w 140" name="T12"/>
                <a:gd fmla="*/ 160 h 227" name="T13"/>
                <a:gd fmla="*/ 96 w 140" name="T14"/>
                <a:gd fmla="*/ 160 h 227" name="T15"/>
                <a:gd fmla="*/ 96 w 140" name="T16"/>
                <a:gd fmla="*/ 216 h 227" name="T17"/>
                <a:gd fmla="*/ 85 w 140" name="T18"/>
                <a:gd fmla="*/ 227 h 227" name="T19"/>
                <a:gd fmla="*/ 85 w 140" name="T20"/>
                <a:gd fmla="*/ 227 h 227" name="T21"/>
                <a:gd fmla="*/ 74 w 140" name="T22"/>
                <a:gd fmla="*/ 216 h 227" name="T23"/>
                <a:gd fmla="*/ 74 w 140" name="T24"/>
                <a:gd fmla="*/ 160 h 227" name="T25"/>
                <a:gd fmla="*/ 70 w 140" name="T26"/>
                <a:gd fmla="*/ 160 h 227" name="T27"/>
                <a:gd fmla="*/ 66 w 140" name="T28"/>
                <a:gd fmla="*/ 160 h 227" name="T29"/>
                <a:gd fmla="*/ 66 w 140" name="T30"/>
                <a:gd fmla="*/ 216 h 227" name="T31"/>
                <a:gd fmla="*/ 55 w 140" name="T32"/>
                <a:gd fmla="*/ 227 h 227" name="T33"/>
                <a:gd fmla="*/ 55 w 140" name="T34"/>
                <a:gd fmla="*/ 227 h 227" name="T35"/>
                <a:gd fmla="*/ 44 w 140" name="T36"/>
                <a:gd fmla="*/ 216 h 227" name="T37"/>
                <a:gd fmla="*/ 44 w 140" name="T38"/>
                <a:gd fmla="*/ 160 h 227" name="T39"/>
                <a:gd fmla="*/ 25 w 140" name="T40"/>
                <a:gd fmla="*/ 160 h 227" name="T41"/>
                <a:gd fmla="*/ 43 w 140" name="T42"/>
                <a:gd fmla="*/ 107 h 227" name="T43"/>
                <a:gd fmla="*/ 42 w 140" name="T44"/>
                <a:gd fmla="*/ 85 h 227" name="T45"/>
                <a:gd fmla="*/ 21 w 140" name="T46"/>
                <a:gd fmla="*/ 120 h 227" name="T47"/>
                <a:gd fmla="*/ 7 w 140" name="T48"/>
                <a:gd fmla="*/ 124 h 227" name="T49"/>
                <a:gd fmla="*/ 7 w 140" name="T50"/>
                <a:gd fmla="*/ 124 h 227" name="T51"/>
                <a:gd fmla="*/ 3 w 140" name="T52"/>
                <a:gd fmla="*/ 110 h 227" name="T53"/>
                <a:gd fmla="*/ 33 w 140" name="T54"/>
                <a:gd fmla="*/ 58 h 227" name="T55"/>
                <a:gd fmla="*/ 49 w 140" name="T56"/>
                <a:gd fmla="*/ 51 h 227" name="T57"/>
                <a:gd fmla="*/ 56 w 140" name="T58"/>
                <a:gd fmla="*/ 51 h 227" name="T59"/>
                <a:gd fmla="*/ 60 w 140" name="T60"/>
                <a:gd fmla="*/ 59 h 227" name="T61"/>
                <a:gd fmla="*/ 65 w 140" name="T62"/>
                <a:gd fmla="*/ 67 h 227" name="T63"/>
                <a:gd fmla="*/ 70 w 140" name="T64"/>
                <a:gd fmla="*/ 70 h 227" name="T65"/>
                <a:gd fmla="*/ 75 w 140" name="T66"/>
                <a:gd fmla="*/ 67 h 227" name="T67"/>
                <a:gd fmla="*/ 79 w 140" name="T68"/>
                <a:gd fmla="*/ 59 h 227" name="T69"/>
                <a:gd fmla="*/ 84 w 140" name="T70"/>
                <a:gd fmla="*/ 51 h 227" name="T71"/>
                <a:gd fmla="*/ 90 w 140" name="T72"/>
                <a:gd fmla="*/ 51 h 227" name="T73"/>
                <a:gd fmla="*/ 107 w 140" name="T74"/>
                <a:gd fmla="*/ 58 h 227" name="T75"/>
                <a:gd fmla="*/ 137 w 140" name="T76"/>
                <a:gd fmla="*/ 110 h 227" name="T77"/>
                <a:gd fmla="*/ 133 w 140" name="T78"/>
                <a:gd fmla="*/ 124 h 227" name="T79"/>
                <a:gd fmla="*/ 133 w 140" name="T80"/>
                <a:gd fmla="*/ 124 h 227" name="T81"/>
                <a:gd fmla="*/ 119 w 140" name="T82"/>
                <a:gd fmla="*/ 120 h 227" name="T83"/>
                <a:gd fmla="*/ 98 w 140" name="T84"/>
                <a:gd fmla="*/ 85 h 227" name="T85"/>
                <a:gd fmla="*/ 97 w 140" name="T86"/>
                <a:gd fmla="*/ 107 h 227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2" y="0"/>
                    <a:pt x="92" y="10"/>
                    <a:pt x="92" y="23"/>
                  </a:cubicBezTo>
                  <a:cubicBezTo>
                    <a:pt x="92" y="35"/>
                    <a:pt x="82" y="45"/>
                    <a:pt x="70" y="45"/>
                  </a:cubicBezTo>
                  <a:cubicBezTo>
                    <a:pt x="57" y="45"/>
                    <a:pt x="47" y="35"/>
                    <a:pt x="47" y="23"/>
                  </a:cubicBezTo>
                  <a:cubicBezTo>
                    <a:pt x="47" y="10"/>
                    <a:pt x="57" y="0"/>
                    <a:pt x="70" y="0"/>
                  </a:cubicBezTo>
                  <a:close/>
                  <a:moveTo>
                    <a:pt x="97" y="107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22"/>
                    <a:pt x="91" y="227"/>
                    <a:pt x="85" y="227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9" y="227"/>
                    <a:pt x="74" y="222"/>
                    <a:pt x="74" y="216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6" y="222"/>
                    <a:pt x="61" y="227"/>
                    <a:pt x="55" y="227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49" y="227"/>
                    <a:pt x="44" y="222"/>
                    <a:pt x="44" y="216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49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8"/>
                    <a:pt x="75" y="67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9" y="51"/>
                    <a:pt x="102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97" y="107"/>
                    <a:pt x="97" y="107"/>
                    <a:pt x="97" y="10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ea"/>
                <a:ea typeface="+mn-ea"/>
              </a:endParaRPr>
            </a:p>
          </p:txBody>
        </p:sp>
        <p:sp>
          <p:nvSpPr>
            <p:cNvPr id="108" name="Freeform 44"/>
            <p:cNvSpPr>
              <a:spLocks noEditPoints="1"/>
            </p:cNvSpPr>
            <p:nvPr/>
          </p:nvSpPr>
          <p:spPr bwMode="auto">
            <a:xfrm>
              <a:off x="2878092" y="2981457"/>
              <a:ext cx="503146" cy="814429"/>
            </a:xfrm>
            <a:custGeom>
              <a:gdLst>
                <a:gd fmla="*/ 70 w 140" name="T0"/>
                <a:gd fmla="*/ 0 h 227" name="T1"/>
                <a:gd fmla="*/ 92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97 w 140" name="T10"/>
                <a:gd fmla="*/ 107 h 227" name="T11"/>
                <a:gd fmla="*/ 115 w 140" name="T12"/>
                <a:gd fmla="*/ 160 h 227" name="T13"/>
                <a:gd fmla="*/ 96 w 140" name="T14"/>
                <a:gd fmla="*/ 160 h 227" name="T15"/>
                <a:gd fmla="*/ 96 w 140" name="T16"/>
                <a:gd fmla="*/ 216 h 227" name="T17"/>
                <a:gd fmla="*/ 85 w 140" name="T18"/>
                <a:gd fmla="*/ 227 h 227" name="T19"/>
                <a:gd fmla="*/ 85 w 140" name="T20"/>
                <a:gd fmla="*/ 227 h 227" name="T21"/>
                <a:gd fmla="*/ 74 w 140" name="T22"/>
                <a:gd fmla="*/ 216 h 227" name="T23"/>
                <a:gd fmla="*/ 74 w 140" name="T24"/>
                <a:gd fmla="*/ 160 h 227" name="T25"/>
                <a:gd fmla="*/ 70 w 140" name="T26"/>
                <a:gd fmla="*/ 160 h 227" name="T27"/>
                <a:gd fmla="*/ 66 w 140" name="T28"/>
                <a:gd fmla="*/ 160 h 227" name="T29"/>
                <a:gd fmla="*/ 66 w 140" name="T30"/>
                <a:gd fmla="*/ 216 h 227" name="T31"/>
                <a:gd fmla="*/ 55 w 140" name="T32"/>
                <a:gd fmla="*/ 227 h 227" name="T33"/>
                <a:gd fmla="*/ 55 w 140" name="T34"/>
                <a:gd fmla="*/ 227 h 227" name="T35"/>
                <a:gd fmla="*/ 44 w 140" name="T36"/>
                <a:gd fmla="*/ 216 h 227" name="T37"/>
                <a:gd fmla="*/ 44 w 140" name="T38"/>
                <a:gd fmla="*/ 160 h 227" name="T39"/>
                <a:gd fmla="*/ 25 w 140" name="T40"/>
                <a:gd fmla="*/ 160 h 227" name="T41"/>
                <a:gd fmla="*/ 43 w 140" name="T42"/>
                <a:gd fmla="*/ 107 h 227" name="T43"/>
                <a:gd fmla="*/ 42 w 140" name="T44"/>
                <a:gd fmla="*/ 85 h 227" name="T45"/>
                <a:gd fmla="*/ 21 w 140" name="T46"/>
                <a:gd fmla="*/ 120 h 227" name="T47"/>
                <a:gd fmla="*/ 7 w 140" name="T48"/>
                <a:gd fmla="*/ 124 h 227" name="T49"/>
                <a:gd fmla="*/ 7 w 140" name="T50"/>
                <a:gd fmla="*/ 124 h 227" name="T51"/>
                <a:gd fmla="*/ 3 w 140" name="T52"/>
                <a:gd fmla="*/ 110 h 227" name="T53"/>
                <a:gd fmla="*/ 33 w 140" name="T54"/>
                <a:gd fmla="*/ 58 h 227" name="T55"/>
                <a:gd fmla="*/ 49 w 140" name="T56"/>
                <a:gd fmla="*/ 51 h 227" name="T57"/>
                <a:gd fmla="*/ 56 w 140" name="T58"/>
                <a:gd fmla="*/ 51 h 227" name="T59"/>
                <a:gd fmla="*/ 60 w 140" name="T60"/>
                <a:gd fmla="*/ 59 h 227" name="T61"/>
                <a:gd fmla="*/ 65 w 140" name="T62"/>
                <a:gd fmla="*/ 67 h 227" name="T63"/>
                <a:gd fmla="*/ 70 w 140" name="T64"/>
                <a:gd fmla="*/ 70 h 227" name="T65"/>
                <a:gd fmla="*/ 75 w 140" name="T66"/>
                <a:gd fmla="*/ 67 h 227" name="T67"/>
                <a:gd fmla="*/ 79 w 140" name="T68"/>
                <a:gd fmla="*/ 59 h 227" name="T69"/>
                <a:gd fmla="*/ 84 w 140" name="T70"/>
                <a:gd fmla="*/ 51 h 227" name="T71"/>
                <a:gd fmla="*/ 90 w 140" name="T72"/>
                <a:gd fmla="*/ 51 h 227" name="T73"/>
                <a:gd fmla="*/ 107 w 140" name="T74"/>
                <a:gd fmla="*/ 58 h 227" name="T75"/>
                <a:gd fmla="*/ 137 w 140" name="T76"/>
                <a:gd fmla="*/ 110 h 227" name="T77"/>
                <a:gd fmla="*/ 133 w 140" name="T78"/>
                <a:gd fmla="*/ 124 h 227" name="T79"/>
                <a:gd fmla="*/ 133 w 140" name="T80"/>
                <a:gd fmla="*/ 124 h 227" name="T81"/>
                <a:gd fmla="*/ 119 w 140" name="T82"/>
                <a:gd fmla="*/ 120 h 227" name="T83"/>
                <a:gd fmla="*/ 98 w 140" name="T84"/>
                <a:gd fmla="*/ 85 h 227" name="T85"/>
                <a:gd fmla="*/ 97 w 140" name="T86"/>
                <a:gd fmla="*/ 107 h 227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2" y="0"/>
                    <a:pt x="92" y="10"/>
                    <a:pt x="92" y="23"/>
                  </a:cubicBezTo>
                  <a:cubicBezTo>
                    <a:pt x="92" y="35"/>
                    <a:pt x="82" y="45"/>
                    <a:pt x="70" y="45"/>
                  </a:cubicBezTo>
                  <a:cubicBezTo>
                    <a:pt x="57" y="45"/>
                    <a:pt x="47" y="35"/>
                    <a:pt x="47" y="23"/>
                  </a:cubicBezTo>
                  <a:cubicBezTo>
                    <a:pt x="47" y="10"/>
                    <a:pt x="57" y="0"/>
                    <a:pt x="70" y="0"/>
                  </a:cubicBezTo>
                  <a:close/>
                  <a:moveTo>
                    <a:pt x="97" y="107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22"/>
                    <a:pt x="91" y="227"/>
                    <a:pt x="85" y="227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9" y="227"/>
                    <a:pt x="74" y="222"/>
                    <a:pt x="74" y="216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6" y="222"/>
                    <a:pt x="61" y="227"/>
                    <a:pt x="55" y="227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49" y="227"/>
                    <a:pt x="44" y="222"/>
                    <a:pt x="44" y="216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49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8"/>
                    <a:pt x="75" y="67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9" y="51"/>
                    <a:pt x="102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97" y="107"/>
                    <a:pt x="97" y="107"/>
                    <a:pt x="97" y="10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10" name="Freeform 44"/>
            <p:cNvSpPr>
              <a:spLocks noEditPoints="1"/>
            </p:cNvSpPr>
            <p:nvPr/>
          </p:nvSpPr>
          <p:spPr bwMode="auto">
            <a:xfrm>
              <a:off x="3387587" y="2981457"/>
              <a:ext cx="503147" cy="814429"/>
            </a:xfrm>
            <a:custGeom>
              <a:gdLst>
                <a:gd fmla="*/ 70 w 140" name="T0"/>
                <a:gd fmla="*/ 0 h 227" name="T1"/>
                <a:gd fmla="*/ 92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97 w 140" name="T10"/>
                <a:gd fmla="*/ 107 h 227" name="T11"/>
                <a:gd fmla="*/ 115 w 140" name="T12"/>
                <a:gd fmla="*/ 160 h 227" name="T13"/>
                <a:gd fmla="*/ 96 w 140" name="T14"/>
                <a:gd fmla="*/ 160 h 227" name="T15"/>
                <a:gd fmla="*/ 96 w 140" name="T16"/>
                <a:gd fmla="*/ 216 h 227" name="T17"/>
                <a:gd fmla="*/ 85 w 140" name="T18"/>
                <a:gd fmla="*/ 227 h 227" name="T19"/>
                <a:gd fmla="*/ 85 w 140" name="T20"/>
                <a:gd fmla="*/ 227 h 227" name="T21"/>
                <a:gd fmla="*/ 74 w 140" name="T22"/>
                <a:gd fmla="*/ 216 h 227" name="T23"/>
                <a:gd fmla="*/ 74 w 140" name="T24"/>
                <a:gd fmla="*/ 160 h 227" name="T25"/>
                <a:gd fmla="*/ 70 w 140" name="T26"/>
                <a:gd fmla="*/ 160 h 227" name="T27"/>
                <a:gd fmla="*/ 66 w 140" name="T28"/>
                <a:gd fmla="*/ 160 h 227" name="T29"/>
                <a:gd fmla="*/ 66 w 140" name="T30"/>
                <a:gd fmla="*/ 216 h 227" name="T31"/>
                <a:gd fmla="*/ 55 w 140" name="T32"/>
                <a:gd fmla="*/ 227 h 227" name="T33"/>
                <a:gd fmla="*/ 55 w 140" name="T34"/>
                <a:gd fmla="*/ 227 h 227" name="T35"/>
                <a:gd fmla="*/ 44 w 140" name="T36"/>
                <a:gd fmla="*/ 216 h 227" name="T37"/>
                <a:gd fmla="*/ 44 w 140" name="T38"/>
                <a:gd fmla="*/ 160 h 227" name="T39"/>
                <a:gd fmla="*/ 25 w 140" name="T40"/>
                <a:gd fmla="*/ 160 h 227" name="T41"/>
                <a:gd fmla="*/ 43 w 140" name="T42"/>
                <a:gd fmla="*/ 107 h 227" name="T43"/>
                <a:gd fmla="*/ 42 w 140" name="T44"/>
                <a:gd fmla="*/ 85 h 227" name="T45"/>
                <a:gd fmla="*/ 21 w 140" name="T46"/>
                <a:gd fmla="*/ 120 h 227" name="T47"/>
                <a:gd fmla="*/ 7 w 140" name="T48"/>
                <a:gd fmla="*/ 124 h 227" name="T49"/>
                <a:gd fmla="*/ 7 w 140" name="T50"/>
                <a:gd fmla="*/ 124 h 227" name="T51"/>
                <a:gd fmla="*/ 3 w 140" name="T52"/>
                <a:gd fmla="*/ 110 h 227" name="T53"/>
                <a:gd fmla="*/ 33 w 140" name="T54"/>
                <a:gd fmla="*/ 58 h 227" name="T55"/>
                <a:gd fmla="*/ 49 w 140" name="T56"/>
                <a:gd fmla="*/ 51 h 227" name="T57"/>
                <a:gd fmla="*/ 56 w 140" name="T58"/>
                <a:gd fmla="*/ 51 h 227" name="T59"/>
                <a:gd fmla="*/ 60 w 140" name="T60"/>
                <a:gd fmla="*/ 59 h 227" name="T61"/>
                <a:gd fmla="*/ 65 w 140" name="T62"/>
                <a:gd fmla="*/ 67 h 227" name="T63"/>
                <a:gd fmla="*/ 70 w 140" name="T64"/>
                <a:gd fmla="*/ 70 h 227" name="T65"/>
                <a:gd fmla="*/ 75 w 140" name="T66"/>
                <a:gd fmla="*/ 67 h 227" name="T67"/>
                <a:gd fmla="*/ 79 w 140" name="T68"/>
                <a:gd fmla="*/ 59 h 227" name="T69"/>
                <a:gd fmla="*/ 84 w 140" name="T70"/>
                <a:gd fmla="*/ 51 h 227" name="T71"/>
                <a:gd fmla="*/ 90 w 140" name="T72"/>
                <a:gd fmla="*/ 51 h 227" name="T73"/>
                <a:gd fmla="*/ 107 w 140" name="T74"/>
                <a:gd fmla="*/ 58 h 227" name="T75"/>
                <a:gd fmla="*/ 137 w 140" name="T76"/>
                <a:gd fmla="*/ 110 h 227" name="T77"/>
                <a:gd fmla="*/ 133 w 140" name="T78"/>
                <a:gd fmla="*/ 124 h 227" name="T79"/>
                <a:gd fmla="*/ 133 w 140" name="T80"/>
                <a:gd fmla="*/ 124 h 227" name="T81"/>
                <a:gd fmla="*/ 119 w 140" name="T82"/>
                <a:gd fmla="*/ 120 h 227" name="T83"/>
                <a:gd fmla="*/ 98 w 140" name="T84"/>
                <a:gd fmla="*/ 85 h 227" name="T85"/>
                <a:gd fmla="*/ 97 w 140" name="T86"/>
                <a:gd fmla="*/ 107 h 227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2" y="0"/>
                    <a:pt x="92" y="10"/>
                    <a:pt x="92" y="23"/>
                  </a:cubicBezTo>
                  <a:cubicBezTo>
                    <a:pt x="92" y="35"/>
                    <a:pt x="82" y="45"/>
                    <a:pt x="70" y="45"/>
                  </a:cubicBezTo>
                  <a:cubicBezTo>
                    <a:pt x="57" y="45"/>
                    <a:pt x="47" y="35"/>
                    <a:pt x="47" y="23"/>
                  </a:cubicBezTo>
                  <a:cubicBezTo>
                    <a:pt x="47" y="10"/>
                    <a:pt x="57" y="0"/>
                    <a:pt x="70" y="0"/>
                  </a:cubicBezTo>
                  <a:close/>
                  <a:moveTo>
                    <a:pt x="97" y="107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22"/>
                    <a:pt x="91" y="227"/>
                    <a:pt x="85" y="227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9" y="227"/>
                    <a:pt x="74" y="222"/>
                    <a:pt x="74" y="216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6" y="222"/>
                    <a:pt x="61" y="227"/>
                    <a:pt x="55" y="227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49" y="227"/>
                    <a:pt x="44" y="222"/>
                    <a:pt x="44" y="216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49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8"/>
                    <a:pt x="75" y="67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9" y="51"/>
                    <a:pt x="102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97" y="107"/>
                    <a:pt x="97" y="107"/>
                    <a:pt x="97" y="10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11" name="Freeform 44"/>
            <p:cNvSpPr>
              <a:spLocks noEditPoints="1"/>
            </p:cNvSpPr>
            <p:nvPr/>
          </p:nvSpPr>
          <p:spPr bwMode="auto">
            <a:xfrm>
              <a:off x="3879623" y="2981457"/>
              <a:ext cx="503147" cy="814429"/>
            </a:xfrm>
            <a:custGeom>
              <a:gdLst>
                <a:gd fmla="*/ 70 w 140" name="T0"/>
                <a:gd fmla="*/ 0 h 227" name="T1"/>
                <a:gd fmla="*/ 92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97 w 140" name="T10"/>
                <a:gd fmla="*/ 107 h 227" name="T11"/>
                <a:gd fmla="*/ 115 w 140" name="T12"/>
                <a:gd fmla="*/ 160 h 227" name="T13"/>
                <a:gd fmla="*/ 96 w 140" name="T14"/>
                <a:gd fmla="*/ 160 h 227" name="T15"/>
                <a:gd fmla="*/ 96 w 140" name="T16"/>
                <a:gd fmla="*/ 216 h 227" name="T17"/>
                <a:gd fmla="*/ 85 w 140" name="T18"/>
                <a:gd fmla="*/ 227 h 227" name="T19"/>
                <a:gd fmla="*/ 85 w 140" name="T20"/>
                <a:gd fmla="*/ 227 h 227" name="T21"/>
                <a:gd fmla="*/ 74 w 140" name="T22"/>
                <a:gd fmla="*/ 216 h 227" name="T23"/>
                <a:gd fmla="*/ 74 w 140" name="T24"/>
                <a:gd fmla="*/ 160 h 227" name="T25"/>
                <a:gd fmla="*/ 70 w 140" name="T26"/>
                <a:gd fmla="*/ 160 h 227" name="T27"/>
                <a:gd fmla="*/ 66 w 140" name="T28"/>
                <a:gd fmla="*/ 160 h 227" name="T29"/>
                <a:gd fmla="*/ 66 w 140" name="T30"/>
                <a:gd fmla="*/ 216 h 227" name="T31"/>
                <a:gd fmla="*/ 55 w 140" name="T32"/>
                <a:gd fmla="*/ 227 h 227" name="T33"/>
                <a:gd fmla="*/ 55 w 140" name="T34"/>
                <a:gd fmla="*/ 227 h 227" name="T35"/>
                <a:gd fmla="*/ 44 w 140" name="T36"/>
                <a:gd fmla="*/ 216 h 227" name="T37"/>
                <a:gd fmla="*/ 44 w 140" name="T38"/>
                <a:gd fmla="*/ 160 h 227" name="T39"/>
                <a:gd fmla="*/ 25 w 140" name="T40"/>
                <a:gd fmla="*/ 160 h 227" name="T41"/>
                <a:gd fmla="*/ 43 w 140" name="T42"/>
                <a:gd fmla="*/ 107 h 227" name="T43"/>
                <a:gd fmla="*/ 42 w 140" name="T44"/>
                <a:gd fmla="*/ 85 h 227" name="T45"/>
                <a:gd fmla="*/ 21 w 140" name="T46"/>
                <a:gd fmla="*/ 120 h 227" name="T47"/>
                <a:gd fmla="*/ 7 w 140" name="T48"/>
                <a:gd fmla="*/ 124 h 227" name="T49"/>
                <a:gd fmla="*/ 7 w 140" name="T50"/>
                <a:gd fmla="*/ 124 h 227" name="T51"/>
                <a:gd fmla="*/ 3 w 140" name="T52"/>
                <a:gd fmla="*/ 110 h 227" name="T53"/>
                <a:gd fmla="*/ 33 w 140" name="T54"/>
                <a:gd fmla="*/ 58 h 227" name="T55"/>
                <a:gd fmla="*/ 49 w 140" name="T56"/>
                <a:gd fmla="*/ 51 h 227" name="T57"/>
                <a:gd fmla="*/ 56 w 140" name="T58"/>
                <a:gd fmla="*/ 51 h 227" name="T59"/>
                <a:gd fmla="*/ 60 w 140" name="T60"/>
                <a:gd fmla="*/ 59 h 227" name="T61"/>
                <a:gd fmla="*/ 65 w 140" name="T62"/>
                <a:gd fmla="*/ 67 h 227" name="T63"/>
                <a:gd fmla="*/ 70 w 140" name="T64"/>
                <a:gd fmla="*/ 70 h 227" name="T65"/>
                <a:gd fmla="*/ 75 w 140" name="T66"/>
                <a:gd fmla="*/ 67 h 227" name="T67"/>
                <a:gd fmla="*/ 79 w 140" name="T68"/>
                <a:gd fmla="*/ 59 h 227" name="T69"/>
                <a:gd fmla="*/ 84 w 140" name="T70"/>
                <a:gd fmla="*/ 51 h 227" name="T71"/>
                <a:gd fmla="*/ 90 w 140" name="T72"/>
                <a:gd fmla="*/ 51 h 227" name="T73"/>
                <a:gd fmla="*/ 107 w 140" name="T74"/>
                <a:gd fmla="*/ 58 h 227" name="T75"/>
                <a:gd fmla="*/ 137 w 140" name="T76"/>
                <a:gd fmla="*/ 110 h 227" name="T77"/>
                <a:gd fmla="*/ 133 w 140" name="T78"/>
                <a:gd fmla="*/ 124 h 227" name="T79"/>
                <a:gd fmla="*/ 133 w 140" name="T80"/>
                <a:gd fmla="*/ 124 h 227" name="T81"/>
                <a:gd fmla="*/ 119 w 140" name="T82"/>
                <a:gd fmla="*/ 120 h 227" name="T83"/>
                <a:gd fmla="*/ 98 w 140" name="T84"/>
                <a:gd fmla="*/ 85 h 227" name="T85"/>
                <a:gd fmla="*/ 97 w 140" name="T86"/>
                <a:gd fmla="*/ 107 h 227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2" y="0"/>
                    <a:pt x="92" y="10"/>
                    <a:pt x="92" y="23"/>
                  </a:cubicBezTo>
                  <a:cubicBezTo>
                    <a:pt x="92" y="35"/>
                    <a:pt x="82" y="45"/>
                    <a:pt x="70" y="45"/>
                  </a:cubicBezTo>
                  <a:cubicBezTo>
                    <a:pt x="57" y="45"/>
                    <a:pt x="47" y="35"/>
                    <a:pt x="47" y="23"/>
                  </a:cubicBezTo>
                  <a:cubicBezTo>
                    <a:pt x="47" y="10"/>
                    <a:pt x="57" y="0"/>
                    <a:pt x="70" y="0"/>
                  </a:cubicBezTo>
                  <a:close/>
                  <a:moveTo>
                    <a:pt x="97" y="107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22"/>
                    <a:pt x="91" y="227"/>
                    <a:pt x="85" y="227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9" y="227"/>
                    <a:pt x="74" y="222"/>
                    <a:pt x="74" y="216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6" y="222"/>
                    <a:pt x="61" y="227"/>
                    <a:pt x="55" y="227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49" y="227"/>
                    <a:pt x="44" y="222"/>
                    <a:pt x="44" y="216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49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8"/>
                    <a:pt x="75" y="67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9" y="51"/>
                    <a:pt x="102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97" y="107"/>
                    <a:pt x="97" y="107"/>
                    <a:pt x="97" y="10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13" name="Freeform 44"/>
            <p:cNvSpPr>
              <a:spLocks noEditPoints="1"/>
            </p:cNvSpPr>
            <p:nvPr/>
          </p:nvSpPr>
          <p:spPr bwMode="auto">
            <a:xfrm>
              <a:off x="4389118" y="2981457"/>
              <a:ext cx="501559" cy="814429"/>
            </a:xfrm>
            <a:custGeom>
              <a:gdLst>
                <a:gd fmla="*/ 70 w 140" name="T0"/>
                <a:gd fmla="*/ 0 h 227" name="T1"/>
                <a:gd fmla="*/ 92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97 w 140" name="T10"/>
                <a:gd fmla="*/ 107 h 227" name="T11"/>
                <a:gd fmla="*/ 115 w 140" name="T12"/>
                <a:gd fmla="*/ 160 h 227" name="T13"/>
                <a:gd fmla="*/ 96 w 140" name="T14"/>
                <a:gd fmla="*/ 160 h 227" name="T15"/>
                <a:gd fmla="*/ 96 w 140" name="T16"/>
                <a:gd fmla="*/ 216 h 227" name="T17"/>
                <a:gd fmla="*/ 85 w 140" name="T18"/>
                <a:gd fmla="*/ 227 h 227" name="T19"/>
                <a:gd fmla="*/ 85 w 140" name="T20"/>
                <a:gd fmla="*/ 227 h 227" name="T21"/>
                <a:gd fmla="*/ 74 w 140" name="T22"/>
                <a:gd fmla="*/ 216 h 227" name="T23"/>
                <a:gd fmla="*/ 74 w 140" name="T24"/>
                <a:gd fmla="*/ 160 h 227" name="T25"/>
                <a:gd fmla="*/ 70 w 140" name="T26"/>
                <a:gd fmla="*/ 160 h 227" name="T27"/>
                <a:gd fmla="*/ 66 w 140" name="T28"/>
                <a:gd fmla="*/ 160 h 227" name="T29"/>
                <a:gd fmla="*/ 66 w 140" name="T30"/>
                <a:gd fmla="*/ 216 h 227" name="T31"/>
                <a:gd fmla="*/ 55 w 140" name="T32"/>
                <a:gd fmla="*/ 227 h 227" name="T33"/>
                <a:gd fmla="*/ 55 w 140" name="T34"/>
                <a:gd fmla="*/ 227 h 227" name="T35"/>
                <a:gd fmla="*/ 44 w 140" name="T36"/>
                <a:gd fmla="*/ 216 h 227" name="T37"/>
                <a:gd fmla="*/ 44 w 140" name="T38"/>
                <a:gd fmla="*/ 160 h 227" name="T39"/>
                <a:gd fmla="*/ 25 w 140" name="T40"/>
                <a:gd fmla="*/ 160 h 227" name="T41"/>
                <a:gd fmla="*/ 43 w 140" name="T42"/>
                <a:gd fmla="*/ 107 h 227" name="T43"/>
                <a:gd fmla="*/ 42 w 140" name="T44"/>
                <a:gd fmla="*/ 85 h 227" name="T45"/>
                <a:gd fmla="*/ 21 w 140" name="T46"/>
                <a:gd fmla="*/ 120 h 227" name="T47"/>
                <a:gd fmla="*/ 7 w 140" name="T48"/>
                <a:gd fmla="*/ 124 h 227" name="T49"/>
                <a:gd fmla="*/ 7 w 140" name="T50"/>
                <a:gd fmla="*/ 124 h 227" name="T51"/>
                <a:gd fmla="*/ 3 w 140" name="T52"/>
                <a:gd fmla="*/ 110 h 227" name="T53"/>
                <a:gd fmla="*/ 33 w 140" name="T54"/>
                <a:gd fmla="*/ 58 h 227" name="T55"/>
                <a:gd fmla="*/ 49 w 140" name="T56"/>
                <a:gd fmla="*/ 51 h 227" name="T57"/>
                <a:gd fmla="*/ 56 w 140" name="T58"/>
                <a:gd fmla="*/ 51 h 227" name="T59"/>
                <a:gd fmla="*/ 60 w 140" name="T60"/>
                <a:gd fmla="*/ 59 h 227" name="T61"/>
                <a:gd fmla="*/ 65 w 140" name="T62"/>
                <a:gd fmla="*/ 67 h 227" name="T63"/>
                <a:gd fmla="*/ 70 w 140" name="T64"/>
                <a:gd fmla="*/ 70 h 227" name="T65"/>
                <a:gd fmla="*/ 75 w 140" name="T66"/>
                <a:gd fmla="*/ 67 h 227" name="T67"/>
                <a:gd fmla="*/ 79 w 140" name="T68"/>
                <a:gd fmla="*/ 59 h 227" name="T69"/>
                <a:gd fmla="*/ 84 w 140" name="T70"/>
                <a:gd fmla="*/ 51 h 227" name="T71"/>
                <a:gd fmla="*/ 90 w 140" name="T72"/>
                <a:gd fmla="*/ 51 h 227" name="T73"/>
                <a:gd fmla="*/ 107 w 140" name="T74"/>
                <a:gd fmla="*/ 58 h 227" name="T75"/>
                <a:gd fmla="*/ 137 w 140" name="T76"/>
                <a:gd fmla="*/ 110 h 227" name="T77"/>
                <a:gd fmla="*/ 133 w 140" name="T78"/>
                <a:gd fmla="*/ 124 h 227" name="T79"/>
                <a:gd fmla="*/ 133 w 140" name="T80"/>
                <a:gd fmla="*/ 124 h 227" name="T81"/>
                <a:gd fmla="*/ 119 w 140" name="T82"/>
                <a:gd fmla="*/ 120 h 227" name="T83"/>
                <a:gd fmla="*/ 98 w 140" name="T84"/>
                <a:gd fmla="*/ 85 h 227" name="T85"/>
                <a:gd fmla="*/ 97 w 140" name="T86"/>
                <a:gd fmla="*/ 107 h 227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2" y="0"/>
                    <a:pt x="92" y="10"/>
                    <a:pt x="92" y="23"/>
                  </a:cubicBezTo>
                  <a:cubicBezTo>
                    <a:pt x="92" y="35"/>
                    <a:pt x="82" y="45"/>
                    <a:pt x="70" y="45"/>
                  </a:cubicBezTo>
                  <a:cubicBezTo>
                    <a:pt x="57" y="45"/>
                    <a:pt x="47" y="35"/>
                    <a:pt x="47" y="23"/>
                  </a:cubicBezTo>
                  <a:cubicBezTo>
                    <a:pt x="47" y="10"/>
                    <a:pt x="57" y="0"/>
                    <a:pt x="70" y="0"/>
                  </a:cubicBezTo>
                  <a:close/>
                  <a:moveTo>
                    <a:pt x="97" y="107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22"/>
                    <a:pt x="91" y="227"/>
                    <a:pt x="85" y="227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9" y="227"/>
                    <a:pt x="74" y="222"/>
                    <a:pt x="74" y="216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6" y="222"/>
                    <a:pt x="61" y="227"/>
                    <a:pt x="55" y="227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49" y="227"/>
                    <a:pt x="44" y="222"/>
                    <a:pt x="44" y="216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49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8"/>
                    <a:pt x="75" y="67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9" y="51"/>
                    <a:pt x="102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97" y="107"/>
                    <a:pt x="97" y="107"/>
                    <a:pt x="97" y="10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14" name="Freeform 44"/>
            <p:cNvSpPr>
              <a:spLocks noEditPoints="1"/>
            </p:cNvSpPr>
            <p:nvPr/>
          </p:nvSpPr>
          <p:spPr bwMode="auto">
            <a:xfrm>
              <a:off x="4881154" y="2981457"/>
              <a:ext cx="501559" cy="814429"/>
            </a:xfrm>
            <a:custGeom>
              <a:gdLst>
                <a:gd fmla="*/ 70 w 140" name="T0"/>
                <a:gd fmla="*/ 0 h 227" name="T1"/>
                <a:gd fmla="*/ 92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97 w 140" name="T10"/>
                <a:gd fmla="*/ 107 h 227" name="T11"/>
                <a:gd fmla="*/ 115 w 140" name="T12"/>
                <a:gd fmla="*/ 160 h 227" name="T13"/>
                <a:gd fmla="*/ 96 w 140" name="T14"/>
                <a:gd fmla="*/ 160 h 227" name="T15"/>
                <a:gd fmla="*/ 96 w 140" name="T16"/>
                <a:gd fmla="*/ 216 h 227" name="T17"/>
                <a:gd fmla="*/ 85 w 140" name="T18"/>
                <a:gd fmla="*/ 227 h 227" name="T19"/>
                <a:gd fmla="*/ 85 w 140" name="T20"/>
                <a:gd fmla="*/ 227 h 227" name="T21"/>
                <a:gd fmla="*/ 74 w 140" name="T22"/>
                <a:gd fmla="*/ 216 h 227" name="T23"/>
                <a:gd fmla="*/ 74 w 140" name="T24"/>
                <a:gd fmla="*/ 160 h 227" name="T25"/>
                <a:gd fmla="*/ 70 w 140" name="T26"/>
                <a:gd fmla="*/ 160 h 227" name="T27"/>
                <a:gd fmla="*/ 66 w 140" name="T28"/>
                <a:gd fmla="*/ 160 h 227" name="T29"/>
                <a:gd fmla="*/ 66 w 140" name="T30"/>
                <a:gd fmla="*/ 216 h 227" name="T31"/>
                <a:gd fmla="*/ 55 w 140" name="T32"/>
                <a:gd fmla="*/ 227 h 227" name="T33"/>
                <a:gd fmla="*/ 55 w 140" name="T34"/>
                <a:gd fmla="*/ 227 h 227" name="T35"/>
                <a:gd fmla="*/ 44 w 140" name="T36"/>
                <a:gd fmla="*/ 216 h 227" name="T37"/>
                <a:gd fmla="*/ 44 w 140" name="T38"/>
                <a:gd fmla="*/ 160 h 227" name="T39"/>
                <a:gd fmla="*/ 25 w 140" name="T40"/>
                <a:gd fmla="*/ 160 h 227" name="T41"/>
                <a:gd fmla="*/ 43 w 140" name="T42"/>
                <a:gd fmla="*/ 107 h 227" name="T43"/>
                <a:gd fmla="*/ 42 w 140" name="T44"/>
                <a:gd fmla="*/ 85 h 227" name="T45"/>
                <a:gd fmla="*/ 21 w 140" name="T46"/>
                <a:gd fmla="*/ 120 h 227" name="T47"/>
                <a:gd fmla="*/ 7 w 140" name="T48"/>
                <a:gd fmla="*/ 124 h 227" name="T49"/>
                <a:gd fmla="*/ 7 w 140" name="T50"/>
                <a:gd fmla="*/ 124 h 227" name="T51"/>
                <a:gd fmla="*/ 3 w 140" name="T52"/>
                <a:gd fmla="*/ 110 h 227" name="T53"/>
                <a:gd fmla="*/ 33 w 140" name="T54"/>
                <a:gd fmla="*/ 58 h 227" name="T55"/>
                <a:gd fmla="*/ 49 w 140" name="T56"/>
                <a:gd fmla="*/ 51 h 227" name="T57"/>
                <a:gd fmla="*/ 56 w 140" name="T58"/>
                <a:gd fmla="*/ 51 h 227" name="T59"/>
                <a:gd fmla="*/ 60 w 140" name="T60"/>
                <a:gd fmla="*/ 59 h 227" name="T61"/>
                <a:gd fmla="*/ 65 w 140" name="T62"/>
                <a:gd fmla="*/ 67 h 227" name="T63"/>
                <a:gd fmla="*/ 70 w 140" name="T64"/>
                <a:gd fmla="*/ 70 h 227" name="T65"/>
                <a:gd fmla="*/ 75 w 140" name="T66"/>
                <a:gd fmla="*/ 67 h 227" name="T67"/>
                <a:gd fmla="*/ 79 w 140" name="T68"/>
                <a:gd fmla="*/ 59 h 227" name="T69"/>
                <a:gd fmla="*/ 84 w 140" name="T70"/>
                <a:gd fmla="*/ 51 h 227" name="T71"/>
                <a:gd fmla="*/ 90 w 140" name="T72"/>
                <a:gd fmla="*/ 51 h 227" name="T73"/>
                <a:gd fmla="*/ 107 w 140" name="T74"/>
                <a:gd fmla="*/ 58 h 227" name="T75"/>
                <a:gd fmla="*/ 137 w 140" name="T76"/>
                <a:gd fmla="*/ 110 h 227" name="T77"/>
                <a:gd fmla="*/ 133 w 140" name="T78"/>
                <a:gd fmla="*/ 124 h 227" name="T79"/>
                <a:gd fmla="*/ 133 w 140" name="T80"/>
                <a:gd fmla="*/ 124 h 227" name="T81"/>
                <a:gd fmla="*/ 119 w 140" name="T82"/>
                <a:gd fmla="*/ 120 h 227" name="T83"/>
                <a:gd fmla="*/ 98 w 140" name="T84"/>
                <a:gd fmla="*/ 85 h 227" name="T85"/>
                <a:gd fmla="*/ 97 w 140" name="T86"/>
                <a:gd fmla="*/ 107 h 227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2" y="0"/>
                    <a:pt x="92" y="10"/>
                    <a:pt x="92" y="23"/>
                  </a:cubicBezTo>
                  <a:cubicBezTo>
                    <a:pt x="92" y="35"/>
                    <a:pt x="82" y="45"/>
                    <a:pt x="70" y="45"/>
                  </a:cubicBezTo>
                  <a:cubicBezTo>
                    <a:pt x="57" y="45"/>
                    <a:pt x="47" y="35"/>
                    <a:pt x="47" y="23"/>
                  </a:cubicBezTo>
                  <a:cubicBezTo>
                    <a:pt x="47" y="10"/>
                    <a:pt x="57" y="0"/>
                    <a:pt x="70" y="0"/>
                  </a:cubicBezTo>
                  <a:close/>
                  <a:moveTo>
                    <a:pt x="97" y="107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22"/>
                    <a:pt x="91" y="227"/>
                    <a:pt x="85" y="227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9" y="227"/>
                    <a:pt x="74" y="222"/>
                    <a:pt x="74" y="216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6" y="222"/>
                    <a:pt x="61" y="227"/>
                    <a:pt x="55" y="227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49" y="227"/>
                    <a:pt x="44" y="222"/>
                    <a:pt x="44" y="216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49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8"/>
                    <a:pt x="75" y="67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9" y="51"/>
                    <a:pt x="102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97" y="107"/>
                    <a:pt x="97" y="107"/>
                    <a:pt x="97" y="10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16" name="Freeform 44"/>
            <p:cNvSpPr>
              <a:spLocks noEditPoints="1"/>
            </p:cNvSpPr>
            <p:nvPr/>
          </p:nvSpPr>
          <p:spPr bwMode="auto">
            <a:xfrm>
              <a:off x="5390649" y="2981457"/>
              <a:ext cx="501559" cy="814429"/>
            </a:xfrm>
            <a:custGeom>
              <a:gdLst>
                <a:gd fmla="*/ 70 w 140" name="T0"/>
                <a:gd fmla="*/ 0 h 227" name="T1"/>
                <a:gd fmla="*/ 92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97 w 140" name="T10"/>
                <a:gd fmla="*/ 107 h 227" name="T11"/>
                <a:gd fmla="*/ 115 w 140" name="T12"/>
                <a:gd fmla="*/ 160 h 227" name="T13"/>
                <a:gd fmla="*/ 96 w 140" name="T14"/>
                <a:gd fmla="*/ 160 h 227" name="T15"/>
                <a:gd fmla="*/ 96 w 140" name="T16"/>
                <a:gd fmla="*/ 216 h 227" name="T17"/>
                <a:gd fmla="*/ 85 w 140" name="T18"/>
                <a:gd fmla="*/ 227 h 227" name="T19"/>
                <a:gd fmla="*/ 85 w 140" name="T20"/>
                <a:gd fmla="*/ 227 h 227" name="T21"/>
                <a:gd fmla="*/ 74 w 140" name="T22"/>
                <a:gd fmla="*/ 216 h 227" name="T23"/>
                <a:gd fmla="*/ 74 w 140" name="T24"/>
                <a:gd fmla="*/ 160 h 227" name="T25"/>
                <a:gd fmla="*/ 70 w 140" name="T26"/>
                <a:gd fmla="*/ 160 h 227" name="T27"/>
                <a:gd fmla="*/ 66 w 140" name="T28"/>
                <a:gd fmla="*/ 160 h 227" name="T29"/>
                <a:gd fmla="*/ 66 w 140" name="T30"/>
                <a:gd fmla="*/ 216 h 227" name="T31"/>
                <a:gd fmla="*/ 55 w 140" name="T32"/>
                <a:gd fmla="*/ 227 h 227" name="T33"/>
                <a:gd fmla="*/ 55 w 140" name="T34"/>
                <a:gd fmla="*/ 227 h 227" name="T35"/>
                <a:gd fmla="*/ 44 w 140" name="T36"/>
                <a:gd fmla="*/ 216 h 227" name="T37"/>
                <a:gd fmla="*/ 44 w 140" name="T38"/>
                <a:gd fmla="*/ 160 h 227" name="T39"/>
                <a:gd fmla="*/ 25 w 140" name="T40"/>
                <a:gd fmla="*/ 160 h 227" name="T41"/>
                <a:gd fmla="*/ 43 w 140" name="T42"/>
                <a:gd fmla="*/ 107 h 227" name="T43"/>
                <a:gd fmla="*/ 42 w 140" name="T44"/>
                <a:gd fmla="*/ 85 h 227" name="T45"/>
                <a:gd fmla="*/ 21 w 140" name="T46"/>
                <a:gd fmla="*/ 120 h 227" name="T47"/>
                <a:gd fmla="*/ 7 w 140" name="T48"/>
                <a:gd fmla="*/ 124 h 227" name="T49"/>
                <a:gd fmla="*/ 7 w 140" name="T50"/>
                <a:gd fmla="*/ 124 h 227" name="T51"/>
                <a:gd fmla="*/ 3 w 140" name="T52"/>
                <a:gd fmla="*/ 110 h 227" name="T53"/>
                <a:gd fmla="*/ 33 w 140" name="T54"/>
                <a:gd fmla="*/ 58 h 227" name="T55"/>
                <a:gd fmla="*/ 49 w 140" name="T56"/>
                <a:gd fmla="*/ 51 h 227" name="T57"/>
                <a:gd fmla="*/ 56 w 140" name="T58"/>
                <a:gd fmla="*/ 51 h 227" name="T59"/>
                <a:gd fmla="*/ 60 w 140" name="T60"/>
                <a:gd fmla="*/ 59 h 227" name="T61"/>
                <a:gd fmla="*/ 65 w 140" name="T62"/>
                <a:gd fmla="*/ 67 h 227" name="T63"/>
                <a:gd fmla="*/ 70 w 140" name="T64"/>
                <a:gd fmla="*/ 70 h 227" name="T65"/>
                <a:gd fmla="*/ 75 w 140" name="T66"/>
                <a:gd fmla="*/ 67 h 227" name="T67"/>
                <a:gd fmla="*/ 79 w 140" name="T68"/>
                <a:gd fmla="*/ 59 h 227" name="T69"/>
                <a:gd fmla="*/ 84 w 140" name="T70"/>
                <a:gd fmla="*/ 51 h 227" name="T71"/>
                <a:gd fmla="*/ 90 w 140" name="T72"/>
                <a:gd fmla="*/ 51 h 227" name="T73"/>
                <a:gd fmla="*/ 107 w 140" name="T74"/>
                <a:gd fmla="*/ 58 h 227" name="T75"/>
                <a:gd fmla="*/ 137 w 140" name="T76"/>
                <a:gd fmla="*/ 110 h 227" name="T77"/>
                <a:gd fmla="*/ 133 w 140" name="T78"/>
                <a:gd fmla="*/ 124 h 227" name="T79"/>
                <a:gd fmla="*/ 133 w 140" name="T80"/>
                <a:gd fmla="*/ 124 h 227" name="T81"/>
                <a:gd fmla="*/ 119 w 140" name="T82"/>
                <a:gd fmla="*/ 120 h 227" name="T83"/>
                <a:gd fmla="*/ 98 w 140" name="T84"/>
                <a:gd fmla="*/ 85 h 227" name="T85"/>
                <a:gd fmla="*/ 97 w 140" name="T86"/>
                <a:gd fmla="*/ 107 h 227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2" y="0"/>
                    <a:pt x="92" y="10"/>
                    <a:pt x="92" y="23"/>
                  </a:cubicBezTo>
                  <a:cubicBezTo>
                    <a:pt x="92" y="35"/>
                    <a:pt x="82" y="45"/>
                    <a:pt x="70" y="45"/>
                  </a:cubicBezTo>
                  <a:cubicBezTo>
                    <a:pt x="57" y="45"/>
                    <a:pt x="47" y="35"/>
                    <a:pt x="47" y="23"/>
                  </a:cubicBezTo>
                  <a:cubicBezTo>
                    <a:pt x="47" y="10"/>
                    <a:pt x="57" y="0"/>
                    <a:pt x="70" y="0"/>
                  </a:cubicBezTo>
                  <a:close/>
                  <a:moveTo>
                    <a:pt x="97" y="107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22"/>
                    <a:pt x="91" y="227"/>
                    <a:pt x="85" y="227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9" y="227"/>
                    <a:pt x="74" y="222"/>
                    <a:pt x="74" y="216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6" y="222"/>
                    <a:pt x="61" y="227"/>
                    <a:pt x="55" y="227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49" y="227"/>
                    <a:pt x="44" y="222"/>
                    <a:pt x="44" y="216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49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8"/>
                    <a:pt x="75" y="67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9" y="51"/>
                    <a:pt x="102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97" y="107"/>
                    <a:pt x="97" y="107"/>
                    <a:pt x="97" y="10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  <p:sp>
          <p:nvSpPr>
            <p:cNvPr id="117" name="Freeform 44"/>
            <p:cNvSpPr>
              <a:spLocks noEditPoints="1"/>
            </p:cNvSpPr>
            <p:nvPr/>
          </p:nvSpPr>
          <p:spPr bwMode="auto">
            <a:xfrm>
              <a:off x="5882685" y="2981457"/>
              <a:ext cx="501559" cy="814429"/>
            </a:xfrm>
            <a:custGeom>
              <a:gdLst>
                <a:gd fmla="*/ 70 w 140" name="T0"/>
                <a:gd fmla="*/ 0 h 227" name="T1"/>
                <a:gd fmla="*/ 92 w 140" name="T2"/>
                <a:gd fmla="*/ 23 h 227" name="T3"/>
                <a:gd fmla="*/ 70 w 140" name="T4"/>
                <a:gd fmla="*/ 45 h 227" name="T5"/>
                <a:gd fmla="*/ 47 w 140" name="T6"/>
                <a:gd fmla="*/ 23 h 227" name="T7"/>
                <a:gd fmla="*/ 70 w 140" name="T8"/>
                <a:gd fmla="*/ 0 h 227" name="T9"/>
                <a:gd fmla="*/ 97 w 140" name="T10"/>
                <a:gd fmla="*/ 107 h 227" name="T11"/>
                <a:gd fmla="*/ 115 w 140" name="T12"/>
                <a:gd fmla="*/ 160 h 227" name="T13"/>
                <a:gd fmla="*/ 96 w 140" name="T14"/>
                <a:gd fmla="*/ 160 h 227" name="T15"/>
                <a:gd fmla="*/ 96 w 140" name="T16"/>
                <a:gd fmla="*/ 216 h 227" name="T17"/>
                <a:gd fmla="*/ 85 w 140" name="T18"/>
                <a:gd fmla="*/ 227 h 227" name="T19"/>
                <a:gd fmla="*/ 85 w 140" name="T20"/>
                <a:gd fmla="*/ 227 h 227" name="T21"/>
                <a:gd fmla="*/ 74 w 140" name="T22"/>
                <a:gd fmla="*/ 216 h 227" name="T23"/>
                <a:gd fmla="*/ 74 w 140" name="T24"/>
                <a:gd fmla="*/ 160 h 227" name="T25"/>
                <a:gd fmla="*/ 70 w 140" name="T26"/>
                <a:gd fmla="*/ 160 h 227" name="T27"/>
                <a:gd fmla="*/ 66 w 140" name="T28"/>
                <a:gd fmla="*/ 160 h 227" name="T29"/>
                <a:gd fmla="*/ 66 w 140" name="T30"/>
                <a:gd fmla="*/ 216 h 227" name="T31"/>
                <a:gd fmla="*/ 55 w 140" name="T32"/>
                <a:gd fmla="*/ 227 h 227" name="T33"/>
                <a:gd fmla="*/ 55 w 140" name="T34"/>
                <a:gd fmla="*/ 227 h 227" name="T35"/>
                <a:gd fmla="*/ 44 w 140" name="T36"/>
                <a:gd fmla="*/ 216 h 227" name="T37"/>
                <a:gd fmla="*/ 44 w 140" name="T38"/>
                <a:gd fmla="*/ 160 h 227" name="T39"/>
                <a:gd fmla="*/ 25 w 140" name="T40"/>
                <a:gd fmla="*/ 160 h 227" name="T41"/>
                <a:gd fmla="*/ 43 w 140" name="T42"/>
                <a:gd fmla="*/ 107 h 227" name="T43"/>
                <a:gd fmla="*/ 42 w 140" name="T44"/>
                <a:gd fmla="*/ 85 h 227" name="T45"/>
                <a:gd fmla="*/ 21 w 140" name="T46"/>
                <a:gd fmla="*/ 120 h 227" name="T47"/>
                <a:gd fmla="*/ 7 w 140" name="T48"/>
                <a:gd fmla="*/ 124 h 227" name="T49"/>
                <a:gd fmla="*/ 7 w 140" name="T50"/>
                <a:gd fmla="*/ 124 h 227" name="T51"/>
                <a:gd fmla="*/ 3 w 140" name="T52"/>
                <a:gd fmla="*/ 110 h 227" name="T53"/>
                <a:gd fmla="*/ 33 w 140" name="T54"/>
                <a:gd fmla="*/ 58 h 227" name="T55"/>
                <a:gd fmla="*/ 49 w 140" name="T56"/>
                <a:gd fmla="*/ 51 h 227" name="T57"/>
                <a:gd fmla="*/ 56 w 140" name="T58"/>
                <a:gd fmla="*/ 51 h 227" name="T59"/>
                <a:gd fmla="*/ 60 w 140" name="T60"/>
                <a:gd fmla="*/ 59 h 227" name="T61"/>
                <a:gd fmla="*/ 65 w 140" name="T62"/>
                <a:gd fmla="*/ 67 h 227" name="T63"/>
                <a:gd fmla="*/ 70 w 140" name="T64"/>
                <a:gd fmla="*/ 70 h 227" name="T65"/>
                <a:gd fmla="*/ 75 w 140" name="T66"/>
                <a:gd fmla="*/ 67 h 227" name="T67"/>
                <a:gd fmla="*/ 79 w 140" name="T68"/>
                <a:gd fmla="*/ 59 h 227" name="T69"/>
                <a:gd fmla="*/ 84 w 140" name="T70"/>
                <a:gd fmla="*/ 51 h 227" name="T71"/>
                <a:gd fmla="*/ 90 w 140" name="T72"/>
                <a:gd fmla="*/ 51 h 227" name="T73"/>
                <a:gd fmla="*/ 107 w 140" name="T74"/>
                <a:gd fmla="*/ 58 h 227" name="T75"/>
                <a:gd fmla="*/ 137 w 140" name="T76"/>
                <a:gd fmla="*/ 110 h 227" name="T77"/>
                <a:gd fmla="*/ 133 w 140" name="T78"/>
                <a:gd fmla="*/ 124 h 227" name="T79"/>
                <a:gd fmla="*/ 133 w 140" name="T80"/>
                <a:gd fmla="*/ 124 h 227" name="T81"/>
                <a:gd fmla="*/ 119 w 140" name="T82"/>
                <a:gd fmla="*/ 120 h 227" name="T83"/>
                <a:gd fmla="*/ 98 w 140" name="T84"/>
                <a:gd fmla="*/ 85 h 227" name="T85"/>
                <a:gd fmla="*/ 97 w 140" name="T86"/>
                <a:gd fmla="*/ 107 h 227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226" w="140">
                  <a:moveTo>
                    <a:pt x="70" y="0"/>
                  </a:moveTo>
                  <a:cubicBezTo>
                    <a:pt x="82" y="0"/>
                    <a:pt x="92" y="10"/>
                    <a:pt x="92" y="23"/>
                  </a:cubicBezTo>
                  <a:cubicBezTo>
                    <a:pt x="92" y="35"/>
                    <a:pt x="82" y="45"/>
                    <a:pt x="70" y="45"/>
                  </a:cubicBezTo>
                  <a:cubicBezTo>
                    <a:pt x="57" y="45"/>
                    <a:pt x="47" y="35"/>
                    <a:pt x="47" y="23"/>
                  </a:cubicBezTo>
                  <a:cubicBezTo>
                    <a:pt x="47" y="10"/>
                    <a:pt x="57" y="0"/>
                    <a:pt x="70" y="0"/>
                  </a:cubicBezTo>
                  <a:close/>
                  <a:moveTo>
                    <a:pt x="97" y="107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22"/>
                    <a:pt x="91" y="227"/>
                    <a:pt x="85" y="227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9" y="227"/>
                    <a:pt x="74" y="222"/>
                    <a:pt x="74" y="216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6" y="222"/>
                    <a:pt x="61" y="227"/>
                    <a:pt x="55" y="227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49" y="227"/>
                    <a:pt x="44" y="222"/>
                    <a:pt x="44" y="216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49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8"/>
                    <a:pt x="75" y="67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9" y="51"/>
                    <a:pt x="102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97" y="107"/>
                    <a:pt x="97" y="107"/>
                    <a:pt x="97" y="10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latin typeface="+mn-lt"/>
                <a:ea typeface="+mn-ea"/>
              </a:endParaRPr>
            </a:p>
          </p:txBody>
        </p:sp>
      </p:grpSp>
      <p:sp>
        <p:nvSpPr>
          <p:cNvPr id="18438" name="TextBox 118"/>
          <p:cNvSpPr txBox="1">
            <a:spLocks noChangeArrowheads="1"/>
          </p:cNvSpPr>
          <p:nvPr/>
        </p:nvSpPr>
        <p:spPr bwMode="auto">
          <a:xfrm>
            <a:off x="6588124" y="2954338"/>
            <a:ext cx="154495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 sz="1400"/>
              <a:t>女性员工：200人</a:t>
            </a:r>
          </a:p>
        </p:txBody>
      </p:sp>
      <p:grpSp>
        <p:nvGrpSpPr>
          <p:cNvPr id="18439" name="组合 5153"/>
          <p:cNvGrpSpPr/>
          <p:nvPr/>
        </p:nvGrpSpPr>
        <p:grpSpPr>
          <a:xfrm>
            <a:off x="395288" y="1635125"/>
            <a:ext cx="4478337" cy="781050"/>
            <a:chOff x="547241" y="1787768"/>
            <a:chExt cx="4477497" cy="780757"/>
          </a:xfrm>
        </p:grpSpPr>
        <p:sp>
          <p:nvSpPr>
            <p:cNvPr id="18448" name="Freeform 43"/>
            <p:cNvSpPr>
              <a:spLocks noEditPoints="1"/>
            </p:cNvSpPr>
            <p:nvPr/>
          </p:nvSpPr>
          <p:spPr bwMode="auto">
            <a:xfrm>
              <a:off x="547241" y="1787768"/>
              <a:ext cx="479794" cy="780757"/>
            </a:xfrm>
            <a:custGeom>
              <a:gdLst>
                <a:gd fmla="*/ 239897 w 140" name="T0"/>
                <a:gd fmla="*/ 0 h 227" name="T1"/>
                <a:gd fmla="*/ 318720 w 140" name="T2"/>
                <a:gd fmla="*/ 79108 h 227" name="T3"/>
                <a:gd fmla="*/ 239897 w 140" name="T4"/>
                <a:gd fmla="*/ 154776 h 227" name="T5"/>
                <a:gd fmla="*/ 161074 w 140" name="T6"/>
                <a:gd fmla="*/ 79108 h 227" name="T7"/>
                <a:gd fmla="*/ 239897 w 140" name="T8"/>
                <a:gd fmla="*/ 0 h 227" name="T9"/>
                <a:gd fmla="*/ 130230 w 140" name="T10"/>
                <a:gd fmla="*/ 316430 h 227" name="T11"/>
                <a:gd fmla="*/ 71969 w 140" name="T12"/>
                <a:gd fmla="*/ 412735 h 227" name="T13"/>
                <a:gd fmla="*/ 23990 w 140" name="T14"/>
                <a:gd fmla="*/ 426493 h 227" name="T15"/>
                <a:gd fmla="*/ 23990 w 140" name="T16"/>
                <a:gd fmla="*/ 426493 h 227" name="T17"/>
                <a:gd fmla="*/ 10281 w 140" name="T18"/>
                <a:gd fmla="*/ 378340 h 227" name="T19"/>
                <a:gd fmla="*/ 113094 w 140" name="T20"/>
                <a:gd fmla="*/ 199489 h 227" name="T21"/>
                <a:gd fmla="*/ 171355 w 140" name="T22"/>
                <a:gd fmla="*/ 175412 h 227" name="T23"/>
                <a:gd fmla="*/ 191918 w 140" name="T24"/>
                <a:gd fmla="*/ 175412 h 227" name="T25"/>
                <a:gd fmla="*/ 209053 w 140" name="T26"/>
                <a:gd fmla="*/ 202928 h 227" name="T27"/>
                <a:gd fmla="*/ 222762 w 140" name="T28"/>
                <a:gd fmla="*/ 230444 h 227" name="T29"/>
                <a:gd fmla="*/ 239897 w 140" name="T30"/>
                <a:gd fmla="*/ 240762 h 227" name="T31"/>
                <a:gd fmla="*/ 257032 w 140" name="T32"/>
                <a:gd fmla="*/ 230444 h 227" name="T33"/>
                <a:gd fmla="*/ 274168 w 140" name="T34"/>
                <a:gd fmla="*/ 202928 h 227" name="T35"/>
                <a:gd fmla="*/ 287876 w 140" name="T36"/>
                <a:gd fmla="*/ 175412 h 227" name="T37"/>
                <a:gd fmla="*/ 311866 w 140" name="T38"/>
                <a:gd fmla="*/ 175412 h 227" name="T39"/>
                <a:gd fmla="*/ 366700 w 140" name="T40"/>
                <a:gd fmla="*/ 199489 h 227" name="T41"/>
                <a:gd fmla="*/ 469513 w 140" name="T42"/>
                <a:gd fmla="*/ 378340 h 227" name="T43"/>
                <a:gd fmla="*/ 455804 w 140" name="T44"/>
                <a:gd fmla="*/ 426493 h 227" name="T45"/>
                <a:gd fmla="*/ 455804 w 140" name="T46"/>
                <a:gd fmla="*/ 426493 h 227" name="T47"/>
                <a:gd fmla="*/ 407825 w 140" name="T48"/>
                <a:gd fmla="*/ 412735 h 227" name="T49"/>
                <a:gd fmla="*/ 349564 w 140" name="T50"/>
                <a:gd fmla="*/ 316430 h 227" name="T51"/>
                <a:gd fmla="*/ 349564 w 140" name="T52"/>
                <a:gd fmla="*/ 739484 h 227" name="T53"/>
                <a:gd fmla="*/ 308439 w 140" name="T54"/>
                <a:gd fmla="*/ 780757 h 227" name="T55"/>
                <a:gd fmla="*/ 308439 w 140" name="T56"/>
                <a:gd fmla="*/ 780757 h 227" name="T57"/>
                <a:gd fmla="*/ 263887 w 140" name="T58"/>
                <a:gd fmla="*/ 739484 h 227" name="T59"/>
                <a:gd fmla="*/ 263887 w 140" name="T60"/>
                <a:gd fmla="*/ 495282 h 227" name="T61"/>
                <a:gd fmla="*/ 215907 w 140" name="T62"/>
                <a:gd fmla="*/ 495282 h 227" name="T63"/>
                <a:gd fmla="*/ 215907 w 140" name="T64"/>
                <a:gd fmla="*/ 739484 h 227" name="T65"/>
                <a:gd fmla="*/ 174782 w 140" name="T66"/>
                <a:gd fmla="*/ 780757 h 227" name="T67"/>
                <a:gd fmla="*/ 174782 w 140" name="T68"/>
                <a:gd fmla="*/ 780757 h 227" name="T69"/>
                <a:gd fmla="*/ 130230 w 140" name="T70"/>
                <a:gd fmla="*/ 739484 h 227" name="T71"/>
                <a:gd fmla="*/ 130230 w 140" name="T72"/>
                <a:gd fmla="*/ 316430 h 227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w 140" name="T111"/>
                <a:gd fmla="*/ 0 h 227" name="T112"/>
                <a:gd fmla="*/ 140 w 140" name="T113"/>
                <a:gd fmla="*/ 227 h 227" name="T114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T114" l="T111" r="T113" t="T112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rgbClr val="E84A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8449" name="Freeform 43"/>
            <p:cNvSpPr>
              <a:spLocks noEditPoints="1"/>
            </p:cNvSpPr>
            <p:nvPr/>
          </p:nvSpPr>
          <p:spPr bwMode="auto">
            <a:xfrm>
              <a:off x="1051210" y="1787768"/>
              <a:ext cx="479794" cy="780757"/>
            </a:xfrm>
            <a:custGeom>
              <a:gdLst>
                <a:gd fmla="*/ 239897 w 140" name="T0"/>
                <a:gd fmla="*/ 0 h 227" name="T1"/>
                <a:gd fmla="*/ 318720 w 140" name="T2"/>
                <a:gd fmla="*/ 79108 h 227" name="T3"/>
                <a:gd fmla="*/ 239897 w 140" name="T4"/>
                <a:gd fmla="*/ 154776 h 227" name="T5"/>
                <a:gd fmla="*/ 161074 w 140" name="T6"/>
                <a:gd fmla="*/ 79108 h 227" name="T7"/>
                <a:gd fmla="*/ 239897 w 140" name="T8"/>
                <a:gd fmla="*/ 0 h 227" name="T9"/>
                <a:gd fmla="*/ 130230 w 140" name="T10"/>
                <a:gd fmla="*/ 316430 h 227" name="T11"/>
                <a:gd fmla="*/ 71969 w 140" name="T12"/>
                <a:gd fmla="*/ 412735 h 227" name="T13"/>
                <a:gd fmla="*/ 23990 w 140" name="T14"/>
                <a:gd fmla="*/ 426493 h 227" name="T15"/>
                <a:gd fmla="*/ 23990 w 140" name="T16"/>
                <a:gd fmla="*/ 426493 h 227" name="T17"/>
                <a:gd fmla="*/ 10281 w 140" name="T18"/>
                <a:gd fmla="*/ 378340 h 227" name="T19"/>
                <a:gd fmla="*/ 113094 w 140" name="T20"/>
                <a:gd fmla="*/ 199489 h 227" name="T21"/>
                <a:gd fmla="*/ 171355 w 140" name="T22"/>
                <a:gd fmla="*/ 175412 h 227" name="T23"/>
                <a:gd fmla="*/ 191918 w 140" name="T24"/>
                <a:gd fmla="*/ 175412 h 227" name="T25"/>
                <a:gd fmla="*/ 209053 w 140" name="T26"/>
                <a:gd fmla="*/ 202928 h 227" name="T27"/>
                <a:gd fmla="*/ 222762 w 140" name="T28"/>
                <a:gd fmla="*/ 230444 h 227" name="T29"/>
                <a:gd fmla="*/ 239897 w 140" name="T30"/>
                <a:gd fmla="*/ 240762 h 227" name="T31"/>
                <a:gd fmla="*/ 257032 w 140" name="T32"/>
                <a:gd fmla="*/ 230444 h 227" name="T33"/>
                <a:gd fmla="*/ 274168 w 140" name="T34"/>
                <a:gd fmla="*/ 202928 h 227" name="T35"/>
                <a:gd fmla="*/ 287876 w 140" name="T36"/>
                <a:gd fmla="*/ 175412 h 227" name="T37"/>
                <a:gd fmla="*/ 311866 w 140" name="T38"/>
                <a:gd fmla="*/ 175412 h 227" name="T39"/>
                <a:gd fmla="*/ 366700 w 140" name="T40"/>
                <a:gd fmla="*/ 199489 h 227" name="T41"/>
                <a:gd fmla="*/ 469513 w 140" name="T42"/>
                <a:gd fmla="*/ 378340 h 227" name="T43"/>
                <a:gd fmla="*/ 455804 w 140" name="T44"/>
                <a:gd fmla="*/ 426493 h 227" name="T45"/>
                <a:gd fmla="*/ 455804 w 140" name="T46"/>
                <a:gd fmla="*/ 426493 h 227" name="T47"/>
                <a:gd fmla="*/ 407825 w 140" name="T48"/>
                <a:gd fmla="*/ 412735 h 227" name="T49"/>
                <a:gd fmla="*/ 349564 w 140" name="T50"/>
                <a:gd fmla="*/ 316430 h 227" name="T51"/>
                <a:gd fmla="*/ 349564 w 140" name="T52"/>
                <a:gd fmla="*/ 739484 h 227" name="T53"/>
                <a:gd fmla="*/ 308439 w 140" name="T54"/>
                <a:gd fmla="*/ 780757 h 227" name="T55"/>
                <a:gd fmla="*/ 308439 w 140" name="T56"/>
                <a:gd fmla="*/ 780757 h 227" name="T57"/>
                <a:gd fmla="*/ 263887 w 140" name="T58"/>
                <a:gd fmla="*/ 739484 h 227" name="T59"/>
                <a:gd fmla="*/ 263887 w 140" name="T60"/>
                <a:gd fmla="*/ 495282 h 227" name="T61"/>
                <a:gd fmla="*/ 215907 w 140" name="T62"/>
                <a:gd fmla="*/ 495282 h 227" name="T63"/>
                <a:gd fmla="*/ 215907 w 140" name="T64"/>
                <a:gd fmla="*/ 739484 h 227" name="T65"/>
                <a:gd fmla="*/ 174782 w 140" name="T66"/>
                <a:gd fmla="*/ 780757 h 227" name="T67"/>
                <a:gd fmla="*/ 174782 w 140" name="T68"/>
                <a:gd fmla="*/ 780757 h 227" name="T69"/>
                <a:gd fmla="*/ 130230 w 140" name="T70"/>
                <a:gd fmla="*/ 739484 h 227" name="T71"/>
                <a:gd fmla="*/ 130230 w 140" name="T72"/>
                <a:gd fmla="*/ 316430 h 227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w 140" name="T111"/>
                <a:gd fmla="*/ 0 h 227" name="T112"/>
                <a:gd fmla="*/ 140 w 140" name="T113"/>
                <a:gd fmla="*/ 227 h 227" name="T114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T114" l="T111" r="T113" t="T112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rgbClr val="E84A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8450" name="Freeform 43"/>
            <p:cNvSpPr>
              <a:spLocks noEditPoints="1"/>
            </p:cNvSpPr>
            <p:nvPr/>
          </p:nvSpPr>
          <p:spPr bwMode="auto">
            <a:xfrm>
              <a:off x="1555178" y="1787768"/>
              <a:ext cx="479794" cy="780757"/>
            </a:xfrm>
            <a:custGeom>
              <a:gdLst>
                <a:gd fmla="*/ 239897 w 140" name="T0"/>
                <a:gd fmla="*/ 0 h 227" name="T1"/>
                <a:gd fmla="*/ 318720 w 140" name="T2"/>
                <a:gd fmla="*/ 79108 h 227" name="T3"/>
                <a:gd fmla="*/ 239897 w 140" name="T4"/>
                <a:gd fmla="*/ 154776 h 227" name="T5"/>
                <a:gd fmla="*/ 161074 w 140" name="T6"/>
                <a:gd fmla="*/ 79108 h 227" name="T7"/>
                <a:gd fmla="*/ 239897 w 140" name="T8"/>
                <a:gd fmla="*/ 0 h 227" name="T9"/>
                <a:gd fmla="*/ 130230 w 140" name="T10"/>
                <a:gd fmla="*/ 316430 h 227" name="T11"/>
                <a:gd fmla="*/ 71969 w 140" name="T12"/>
                <a:gd fmla="*/ 412735 h 227" name="T13"/>
                <a:gd fmla="*/ 23990 w 140" name="T14"/>
                <a:gd fmla="*/ 426493 h 227" name="T15"/>
                <a:gd fmla="*/ 23990 w 140" name="T16"/>
                <a:gd fmla="*/ 426493 h 227" name="T17"/>
                <a:gd fmla="*/ 10281 w 140" name="T18"/>
                <a:gd fmla="*/ 378340 h 227" name="T19"/>
                <a:gd fmla="*/ 113094 w 140" name="T20"/>
                <a:gd fmla="*/ 199489 h 227" name="T21"/>
                <a:gd fmla="*/ 171355 w 140" name="T22"/>
                <a:gd fmla="*/ 175412 h 227" name="T23"/>
                <a:gd fmla="*/ 191918 w 140" name="T24"/>
                <a:gd fmla="*/ 175412 h 227" name="T25"/>
                <a:gd fmla="*/ 209053 w 140" name="T26"/>
                <a:gd fmla="*/ 202928 h 227" name="T27"/>
                <a:gd fmla="*/ 222762 w 140" name="T28"/>
                <a:gd fmla="*/ 230444 h 227" name="T29"/>
                <a:gd fmla="*/ 239897 w 140" name="T30"/>
                <a:gd fmla="*/ 240762 h 227" name="T31"/>
                <a:gd fmla="*/ 257032 w 140" name="T32"/>
                <a:gd fmla="*/ 230444 h 227" name="T33"/>
                <a:gd fmla="*/ 274168 w 140" name="T34"/>
                <a:gd fmla="*/ 202928 h 227" name="T35"/>
                <a:gd fmla="*/ 287876 w 140" name="T36"/>
                <a:gd fmla="*/ 175412 h 227" name="T37"/>
                <a:gd fmla="*/ 311866 w 140" name="T38"/>
                <a:gd fmla="*/ 175412 h 227" name="T39"/>
                <a:gd fmla="*/ 366700 w 140" name="T40"/>
                <a:gd fmla="*/ 199489 h 227" name="T41"/>
                <a:gd fmla="*/ 469513 w 140" name="T42"/>
                <a:gd fmla="*/ 378340 h 227" name="T43"/>
                <a:gd fmla="*/ 455804 w 140" name="T44"/>
                <a:gd fmla="*/ 426493 h 227" name="T45"/>
                <a:gd fmla="*/ 455804 w 140" name="T46"/>
                <a:gd fmla="*/ 426493 h 227" name="T47"/>
                <a:gd fmla="*/ 407825 w 140" name="T48"/>
                <a:gd fmla="*/ 412735 h 227" name="T49"/>
                <a:gd fmla="*/ 349564 w 140" name="T50"/>
                <a:gd fmla="*/ 316430 h 227" name="T51"/>
                <a:gd fmla="*/ 349564 w 140" name="T52"/>
                <a:gd fmla="*/ 739484 h 227" name="T53"/>
                <a:gd fmla="*/ 308439 w 140" name="T54"/>
                <a:gd fmla="*/ 780757 h 227" name="T55"/>
                <a:gd fmla="*/ 308439 w 140" name="T56"/>
                <a:gd fmla="*/ 780757 h 227" name="T57"/>
                <a:gd fmla="*/ 263887 w 140" name="T58"/>
                <a:gd fmla="*/ 739484 h 227" name="T59"/>
                <a:gd fmla="*/ 263887 w 140" name="T60"/>
                <a:gd fmla="*/ 495282 h 227" name="T61"/>
                <a:gd fmla="*/ 215907 w 140" name="T62"/>
                <a:gd fmla="*/ 495282 h 227" name="T63"/>
                <a:gd fmla="*/ 215907 w 140" name="T64"/>
                <a:gd fmla="*/ 739484 h 227" name="T65"/>
                <a:gd fmla="*/ 174782 w 140" name="T66"/>
                <a:gd fmla="*/ 780757 h 227" name="T67"/>
                <a:gd fmla="*/ 174782 w 140" name="T68"/>
                <a:gd fmla="*/ 780757 h 227" name="T69"/>
                <a:gd fmla="*/ 130230 w 140" name="T70"/>
                <a:gd fmla="*/ 739484 h 227" name="T71"/>
                <a:gd fmla="*/ 130230 w 140" name="T72"/>
                <a:gd fmla="*/ 316430 h 227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w 140" name="T111"/>
                <a:gd fmla="*/ 0 h 227" name="T112"/>
                <a:gd fmla="*/ 140 w 140" name="T113"/>
                <a:gd fmla="*/ 227 h 227" name="T114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T114" l="T111" r="T113" t="T112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rgbClr val="E84A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8451" name="Freeform 43"/>
            <p:cNvSpPr>
              <a:spLocks noEditPoints="1"/>
            </p:cNvSpPr>
            <p:nvPr/>
          </p:nvSpPr>
          <p:spPr bwMode="auto">
            <a:xfrm>
              <a:off x="2059147" y="1787768"/>
              <a:ext cx="479794" cy="780757"/>
            </a:xfrm>
            <a:custGeom>
              <a:gdLst>
                <a:gd fmla="*/ 239897 w 140" name="T0"/>
                <a:gd fmla="*/ 0 h 227" name="T1"/>
                <a:gd fmla="*/ 318720 w 140" name="T2"/>
                <a:gd fmla="*/ 79108 h 227" name="T3"/>
                <a:gd fmla="*/ 239897 w 140" name="T4"/>
                <a:gd fmla="*/ 154776 h 227" name="T5"/>
                <a:gd fmla="*/ 161074 w 140" name="T6"/>
                <a:gd fmla="*/ 79108 h 227" name="T7"/>
                <a:gd fmla="*/ 239897 w 140" name="T8"/>
                <a:gd fmla="*/ 0 h 227" name="T9"/>
                <a:gd fmla="*/ 130230 w 140" name="T10"/>
                <a:gd fmla="*/ 316430 h 227" name="T11"/>
                <a:gd fmla="*/ 71969 w 140" name="T12"/>
                <a:gd fmla="*/ 412735 h 227" name="T13"/>
                <a:gd fmla="*/ 23990 w 140" name="T14"/>
                <a:gd fmla="*/ 426493 h 227" name="T15"/>
                <a:gd fmla="*/ 23990 w 140" name="T16"/>
                <a:gd fmla="*/ 426493 h 227" name="T17"/>
                <a:gd fmla="*/ 10281 w 140" name="T18"/>
                <a:gd fmla="*/ 378340 h 227" name="T19"/>
                <a:gd fmla="*/ 113094 w 140" name="T20"/>
                <a:gd fmla="*/ 199489 h 227" name="T21"/>
                <a:gd fmla="*/ 171355 w 140" name="T22"/>
                <a:gd fmla="*/ 175412 h 227" name="T23"/>
                <a:gd fmla="*/ 191918 w 140" name="T24"/>
                <a:gd fmla="*/ 175412 h 227" name="T25"/>
                <a:gd fmla="*/ 209053 w 140" name="T26"/>
                <a:gd fmla="*/ 202928 h 227" name="T27"/>
                <a:gd fmla="*/ 222762 w 140" name="T28"/>
                <a:gd fmla="*/ 230444 h 227" name="T29"/>
                <a:gd fmla="*/ 239897 w 140" name="T30"/>
                <a:gd fmla="*/ 240762 h 227" name="T31"/>
                <a:gd fmla="*/ 257032 w 140" name="T32"/>
                <a:gd fmla="*/ 230444 h 227" name="T33"/>
                <a:gd fmla="*/ 274168 w 140" name="T34"/>
                <a:gd fmla="*/ 202928 h 227" name="T35"/>
                <a:gd fmla="*/ 287876 w 140" name="T36"/>
                <a:gd fmla="*/ 175412 h 227" name="T37"/>
                <a:gd fmla="*/ 311866 w 140" name="T38"/>
                <a:gd fmla="*/ 175412 h 227" name="T39"/>
                <a:gd fmla="*/ 366700 w 140" name="T40"/>
                <a:gd fmla="*/ 199489 h 227" name="T41"/>
                <a:gd fmla="*/ 469513 w 140" name="T42"/>
                <a:gd fmla="*/ 378340 h 227" name="T43"/>
                <a:gd fmla="*/ 455804 w 140" name="T44"/>
                <a:gd fmla="*/ 426493 h 227" name="T45"/>
                <a:gd fmla="*/ 455804 w 140" name="T46"/>
                <a:gd fmla="*/ 426493 h 227" name="T47"/>
                <a:gd fmla="*/ 407825 w 140" name="T48"/>
                <a:gd fmla="*/ 412735 h 227" name="T49"/>
                <a:gd fmla="*/ 349564 w 140" name="T50"/>
                <a:gd fmla="*/ 316430 h 227" name="T51"/>
                <a:gd fmla="*/ 349564 w 140" name="T52"/>
                <a:gd fmla="*/ 739484 h 227" name="T53"/>
                <a:gd fmla="*/ 308439 w 140" name="T54"/>
                <a:gd fmla="*/ 780757 h 227" name="T55"/>
                <a:gd fmla="*/ 308439 w 140" name="T56"/>
                <a:gd fmla="*/ 780757 h 227" name="T57"/>
                <a:gd fmla="*/ 263887 w 140" name="T58"/>
                <a:gd fmla="*/ 739484 h 227" name="T59"/>
                <a:gd fmla="*/ 263887 w 140" name="T60"/>
                <a:gd fmla="*/ 495282 h 227" name="T61"/>
                <a:gd fmla="*/ 215907 w 140" name="T62"/>
                <a:gd fmla="*/ 495282 h 227" name="T63"/>
                <a:gd fmla="*/ 215907 w 140" name="T64"/>
                <a:gd fmla="*/ 739484 h 227" name="T65"/>
                <a:gd fmla="*/ 174782 w 140" name="T66"/>
                <a:gd fmla="*/ 780757 h 227" name="T67"/>
                <a:gd fmla="*/ 174782 w 140" name="T68"/>
                <a:gd fmla="*/ 780757 h 227" name="T69"/>
                <a:gd fmla="*/ 130230 w 140" name="T70"/>
                <a:gd fmla="*/ 739484 h 227" name="T71"/>
                <a:gd fmla="*/ 130230 w 140" name="T72"/>
                <a:gd fmla="*/ 316430 h 227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w 140" name="T111"/>
                <a:gd fmla="*/ 0 h 227" name="T112"/>
                <a:gd fmla="*/ 140 w 140" name="T113"/>
                <a:gd fmla="*/ 227 h 227" name="T114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T114" l="T111" r="T113" t="T112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rgbClr val="E84A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8452" name="Freeform 43"/>
            <p:cNvSpPr>
              <a:spLocks noEditPoints="1"/>
            </p:cNvSpPr>
            <p:nvPr/>
          </p:nvSpPr>
          <p:spPr bwMode="auto">
            <a:xfrm>
              <a:off x="2544601" y="1787768"/>
              <a:ext cx="479794" cy="780757"/>
            </a:xfrm>
            <a:custGeom>
              <a:gdLst>
                <a:gd fmla="*/ 239897 w 140" name="T0"/>
                <a:gd fmla="*/ 0 h 227" name="T1"/>
                <a:gd fmla="*/ 318720 w 140" name="T2"/>
                <a:gd fmla="*/ 79108 h 227" name="T3"/>
                <a:gd fmla="*/ 239897 w 140" name="T4"/>
                <a:gd fmla="*/ 154776 h 227" name="T5"/>
                <a:gd fmla="*/ 161074 w 140" name="T6"/>
                <a:gd fmla="*/ 79108 h 227" name="T7"/>
                <a:gd fmla="*/ 239897 w 140" name="T8"/>
                <a:gd fmla="*/ 0 h 227" name="T9"/>
                <a:gd fmla="*/ 130230 w 140" name="T10"/>
                <a:gd fmla="*/ 316430 h 227" name="T11"/>
                <a:gd fmla="*/ 71969 w 140" name="T12"/>
                <a:gd fmla="*/ 412735 h 227" name="T13"/>
                <a:gd fmla="*/ 23990 w 140" name="T14"/>
                <a:gd fmla="*/ 426493 h 227" name="T15"/>
                <a:gd fmla="*/ 23990 w 140" name="T16"/>
                <a:gd fmla="*/ 426493 h 227" name="T17"/>
                <a:gd fmla="*/ 10281 w 140" name="T18"/>
                <a:gd fmla="*/ 378340 h 227" name="T19"/>
                <a:gd fmla="*/ 113094 w 140" name="T20"/>
                <a:gd fmla="*/ 199489 h 227" name="T21"/>
                <a:gd fmla="*/ 171355 w 140" name="T22"/>
                <a:gd fmla="*/ 175412 h 227" name="T23"/>
                <a:gd fmla="*/ 191918 w 140" name="T24"/>
                <a:gd fmla="*/ 175412 h 227" name="T25"/>
                <a:gd fmla="*/ 209053 w 140" name="T26"/>
                <a:gd fmla="*/ 202928 h 227" name="T27"/>
                <a:gd fmla="*/ 222762 w 140" name="T28"/>
                <a:gd fmla="*/ 230444 h 227" name="T29"/>
                <a:gd fmla="*/ 239897 w 140" name="T30"/>
                <a:gd fmla="*/ 240762 h 227" name="T31"/>
                <a:gd fmla="*/ 257032 w 140" name="T32"/>
                <a:gd fmla="*/ 230444 h 227" name="T33"/>
                <a:gd fmla="*/ 274168 w 140" name="T34"/>
                <a:gd fmla="*/ 202928 h 227" name="T35"/>
                <a:gd fmla="*/ 287876 w 140" name="T36"/>
                <a:gd fmla="*/ 175412 h 227" name="T37"/>
                <a:gd fmla="*/ 311866 w 140" name="T38"/>
                <a:gd fmla="*/ 175412 h 227" name="T39"/>
                <a:gd fmla="*/ 366700 w 140" name="T40"/>
                <a:gd fmla="*/ 199489 h 227" name="T41"/>
                <a:gd fmla="*/ 469513 w 140" name="T42"/>
                <a:gd fmla="*/ 378340 h 227" name="T43"/>
                <a:gd fmla="*/ 455804 w 140" name="T44"/>
                <a:gd fmla="*/ 426493 h 227" name="T45"/>
                <a:gd fmla="*/ 455804 w 140" name="T46"/>
                <a:gd fmla="*/ 426493 h 227" name="T47"/>
                <a:gd fmla="*/ 407825 w 140" name="T48"/>
                <a:gd fmla="*/ 412735 h 227" name="T49"/>
                <a:gd fmla="*/ 349564 w 140" name="T50"/>
                <a:gd fmla="*/ 316430 h 227" name="T51"/>
                <a:gd fmla="*/ 349564 w 140" name="T52"/>
                <a:gd fmla="*/ 739484 h 227" name="T53"/>
                <a:gd fmla="*/ 308439 w 140" name="T54"/>
                <a:gd fmla="*/ 780757 h 227" name="T55"/>
                <a:gd fmla="*/ 308439 w 140" name="T56"/>
                <a:gd fmla="*/ 780757 h 227" name="T57"/>
                <a:gd fmla="*/ 263887 w 140" name="T58"/>
                <a:gd fmla="*/ 739484 h 227" name="T59"/>
                <a:gd fmla="*/ 263887 w 140" name="T60"/>
                <a:gd fmla="*/ 495282 h 227" name="T61"/>
                <a:gd fmla="*/ 215907 w 140" name="T62"/>
                <a:gd fmla="*/ 495282 h 227" name="T63"/>
                <a:gd fmla="*/ 215907 w 140" name="T64"/>
                <a:gd fmla="*/ 739484 h 227" name="T65"/>
                <a:gd fmla="*/ 174782 w 140" name="T66"/>
                <a:gd fmla="*/ 780757 h 227" name="T67"/>
                <a:gd fmla="*/ 174782 w 140" name="T68"/>
                <a:gd fmla="*/ 780757 h 227" name="T69"/>
                <a:gd fmla="*/ 130230 w 140" name="T70"/>
                <a:gd fmla="*/ 739484 h 227" name="T71"/>
                <a:gd fmla="*/ 130230 w 140" name="T72"/>
                <a:gd fmla="*/ 316430 h 227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w 140" name="T111"/>
                <a:gd fmla="*/ 0 h 227" name="T112"/>
                <a:gd fmla="*/ 140 w 140" name="T113"/>
                <a:gd fmla="*/ 227 h 227" name="T114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T114" l="T111" r="T113" t="T112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rgbClr val="E84A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8453" name="Freeform 43"/>
            <p:cNvSpPr>
              <a:spLocks noEditPoints="1"/>
            </p:cNvSpPr>
            <p:nvPr/>
          </p:nvSpPr>
          <p:spPr bwMode="auto">
            <a:xfrm>
              <a:off x="3048570" y="1787768"/>
              <a:ext cx="479794" cy="780757"/>
            </a:xfrm>
            <a:custGeom>
              <a:gdLst>
                <a:gd fmla="*/ 239897 w 140" name="T0"/>
                <a:gd fmla="*/ 0 h 227" name="T1"/>
                <a:gd fmla="*/ 318720 w 140" name="T2"/>
                <a:gd fmla="*/ 79108 h 227" name="T3"/>
                <a:gd fmla="*/ 239897 w 140" name="T4"/>
                <a:gd fmla="*/ 154776 h 227" name="T5"/>
                <a:gd fmla="*/ 161074 w 140" name="T6"/>
                <a:gd fmla="*/ 79108 h 227" name="T7"/>
                <a:gd fmla="*/ 239897 w 140" name="T8"/>
                <a:gd fmla="*/ 0 h 227" name="T9"/>
                <a:gd fmla="*/ 130230 w 140" name="T10"/>
                <a:gd fmla="*/ 316430 h 227" name="T11"/>
                <a:gd fmla="*/ 71969 w 140" name="T12"/>
                <a:gd fmla="*/ 412735 h 227" name="T13"/>
                <a:gd fmla="*/ 23990 w 140" name="T14"/>
                <a:gd fmla="*/ 426493 h 227" name="T15"/>
                <a:gd fmla="*/ 23990 w 140" name="T16"/>
                <a:gd fmla="*/ 426493 h 227" name="T17"/>
                <a:gd fmla="*/ 10281 w 140" name="T18"/>
                <a:gd fmla="*/ 378340 h 227" name="T19"/>
                <a:gd fmla="*/ 113094 w 140" name="T20"/>
                <a:gd fmla="*/ 199489 h 227" name="T21"/>
                <a:gd fmla="*/ 171355 w 140" name="T22"/>
                <a:gd fmla="*/ 175412 h 227" name="T23"/>
                <a:gd fmla="*/ 191918 w 140" name="T24"/>
                <a:gd fmla="*/ 175412 h 227" name="T25"/>
                <a:gd fmla="*/ 209053 w 140" name="T26"/>
                <a:gd fmla="*/ 202928 h 227" name="T27"/>
                <a:gd fmla="*/ 222762 w 140" name="T28"/>
                <a:gd fmla="*/ 230444 h 227" name="T29"/>
                <a:gd fmla="*/ 239897 w 140" name="T30"/>
                <a:gd fmla="*/ 240762 h 227" name="T31"/>
                <a:gd fmla="*/ 257032 w 140" name="T32"/>
                <a:gd fmla="*/ 230444 h 227" name="T33"/>
                <a:gd fmla="*/ 274168 w 140" name="T34"/>
                <a:gd fmla="*/ 202928 h 227" name="T35"/>
                <a:gd fmla="*/ 287876 w 140" name="T36"/>
                <a:gd fmla="*/ 175412 h 227" name="T37"/>
                <a:gd fmla="*/ 311866 w 140" name="T38"/>
                <a:gd fmla="*/ 175412 h 227" name="T39"/>
                <a:gd fmla="*/ 366700 w 140" name="T40"/>
                <a:gd fmla="*/ 199489 h 227" name="T41"/>
                <a:gd fmla="*/ 469513 w 140" name="T42"/>
                <a:gd fmla="*/ 378340 h 227" name="T43"/>
                <a:gd fmla="*/ 455804 w 140" name="T44"/>
                <a:gd fmla="*/ 426493 h 227" name="T45"/>
                <a:gd fmla="*/ 455804 w 140" name="T46"/>
                <a:gd fmla="*/ 426493 h 227" name="T47"/>
                <a:gd fmla="*/ 407825 w 140" name="T48"/>
                <a:gd fmla="*/ 412735 h 227" name="T49"/>
                <a:gd fmla="*/ 349564 w 140" name="T50"/>
                <a:gd fmla="*/ 316430 h 227" name="T51"/>
                <a:gd fmla="*/ 349564 w 140" name="T52"/>
                <a:gd fmla="*/ 739484 h 227" name="T53"/>
                <a:gd fmla="*/ 308439 w 140" name="T54"/>
                <a:gd fmla="*/ 780757 h 227" name="T55"/>
                <a:gd fmla="*/ 308439 w 140" name="T56"/>
                <a:gd fmla="*/ 780757 h 227" name="T57"/>
                <a:gd fmla="*/ 263887 w 140" name="T58"/>
                <a:gd fmla="*/ 739484 h 227" name="T59"/>
                <a:gd fmla="*/ 263887 w 140" name="T60"/>
                <a:gd fmla="*/ 495282 h 227" name="T61"/>
                <a:gd fmla="*/ 215907 w 140" name="T62"/>
                <a:gd fmla="*/ 495282 h 227" name="T63"/>
                <a:gd fmla="*/ 215907 w 140" name="T64"/>
                <a:gd fmla="*/ 739484 h 227" name="T65"/>
                <a:gd fmla="*/ 174782 w 140" name="T66"/>
                <a:gd fmla="*/ 780757 h 227" name="T67"/>
                <a:gd fmla="*/ 174782 w 140" name="T68"/>
                <a:gd fmla="*/ 780757 h 227" name="T69"/>
                <a:gd fmla="*/ 130230 w 140" name="T70"/>
                <a:gd fmla="*/ 739484 h 227" name="T71"/>
                <a:gd fmla="*/ 130230 w 140" name="T72"/>
                <a:gd fmla="*/ 316430 h 227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w 140" name="T111"/>
                <a:gd fmla="*/ 0 h 227" name="T112"/>
                <a:gd fmla="*/ 140 w 140" name="T113"/>
                <a:gd fmla="*/ 227 h 227" name="T114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T114" l="T111" r="T113" t="T112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rgbClr val="E84A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8454" name="Freeform 43"/>
            <p:cNvSpPr>
              <a:spLocks noEditPoints="1"/>
            </p:cNvSpPr>
            <p:nvPr/>
          </p:nvSpPr>
          <p:spPr bwMode="auto">
            <a:xfrm>
              <a:off x="3552538" y="1787768"/>
              <a:ext cx="479794" cy="780757"/>
            </a:xfrm>
            <a:custGeom>
              <a:gdLst>
                <a:gd fmla="*/ 239897 w 140" name="T0"/>
                <a:gd fmla="*/ 0 h 227" name="T1"/>
                <a:gd fmla="*/ 318720 w 140" name="T2"/>
                <a:gd fmla="*/ 79108 h 227" name="T3"/>
                <a:gd fmla="*/ 239897 w 140" name="T4"/>
                <a:gd fmla="*/ 154776 h 227" name="T5"/>
                <a:gd fmla="*/ 161074 w 140" name="T6"/>
                <a:gd fmla="*/ 79108 h 227" name="T7"/>
                <a:gd fmla="*/ 239897 w 140" name="T8"/>
                <a:gd fmla="*/ 0 h 227" name="T9"/>
                <a:gd fmla="*/ 130230 w 140" name="T10"/>
                <a:gd fmla="*/ 316430 h 227" name="T11"/>
                <a:gd fmla="*/ 71969 w 140" name="T12"/>
                <a:gd fmla="*/ 412735 h 227" name="T13"/>
                <a:gd fmla="*/ 23990 w 140" name="T14"/>
                <a:gd fmla="*/ 426493 h 227" name="T15"/>
                <a:gd fmla="*/ 23990 w 140" name="T16"/>
                <a:gd fmla="*/ 426493 h 227" name="T17"/>
                <a:gd fmla="*/ 10281 w 140" name="T18"/>
                <a:gd fmla="*/ 378340 h 227" name="T19"/>
                <a:gd fmla="*/ 113094 w 140" name="T20"/>
                <a:gd fmla="*/ 199489 h 227" name="T21"/>
                <a:gd fmla="*/ 171355 w 140" name="T22"/>
                <a:gd fmla="*/ 175412 h 227" name="T23"/>
                <a:gd fmla="*/ 191918 w 140" name="T24"/>
                <a:gd fmla="*/ 175412 h 227" name="T25"/>
                <a:gd fmla="*/ 209053 w 140" name="T26"/>
                <a:gd fmla="*/ 202928 h 227" name="T27"/>
                <a:gd fmla="*/ 222762 w 140" name="T28"/>
                <a:gd fmla="*/ 230444 h 227" name="T29"/>
                <a:gd fmla="*/ 239897 w 140" name="T30"/>
                <a:gd fmla="*/ 240762 h 227" name="T31"/>
                <a:gd fmla="*/ 257032 w 140" name="T32"/>
                <a:gd fmla="*/ 230444 h 227" name="T33"/>
                <a:gd fmla="*/ 274168 w 140" name="T34"/>
                <a:gd fmla="*/ 202928 h 227" name="T35"/>
                <a:gd fmla="*/ 287876 w 140" name="T36"/>
                <a:gd fmla="*/ 175412 h 227" name="T37"/>
                <a:gd fmla="*/ 311866 w 140" name="T38"/>
                <a:gd fmla="*/ 175412 h 227" name="T39"/>
                <a:gd fmla="*/ 366700 w 140" name="T40"/>
                <a:gd fmla="*/ 199489 h 227" name="T41"/>
                <a:gd fmla="*/ 469513 w 140" name="T42"/>
                <a:gd fmla="*/ 378340 h 227" name="T43"/>
                <a:gd fmla="*/ 455804 w 140" name="T44"/>
                <a:gd fmla="*/ 426493 h 227" name="T45"/>
                <a:gd fmla="*/ 455804 w 140" name="T46"/>
                <a:gd fmla="*/ 426493 h 227" name="T47"/>
                <a:gd fmla="*/ 407825 w 140" name="T48"/>
                <a:gd fmla="*/ 412735 h 227" name="T49"/>
                <a:gd fmla="*/ 349564 w 140" name="T50"/>
                <a:gd fmla="*/ 316430 h 227" name="T51"/>
                <a:gd fmla="*/ 349564 w 140" name="T52"/>
                <a:gd fmla="*/ 739484 h 227" name="T53"/>
                <a:gd fmla="*/ 308439 w 140" name="T54"/>
                <a:gd fmla="*/ 780757 h 227" name="T55"/>
                <a:gd fmla="*/ 308439 w 140" name="T56"/>
                <a:gd fmla="*/ 780757 h 227" name="T57"/>
                <a:gd fmla="*/ 263887 w 140" name="T58"/>
                <a:gd fmla="*/ 739484 h 227" name="T59"/>
                <a:gd fmla="*/ 263887 w 140" name="T60"/>
                <a:gd fmla="*/ 495282 h 227" name="T61"/>
                <a:gd fmla="*/ 215907 w 140" name="T62"/>
                <a:gd fmla="*/ 495282 h 227" name="T63"/>
                <a:gd fmla="*/ 215907 w 140" name="T64"/>
                <a:gd fmla="*/ 739484 h 227" name="T65"/>
                <a:gd fmla="*/ 174782 w 140" name="T66"/>
                <a:gd fmla="*/ 780757 h 227" name="T67"/>
                <a:gd fmla="*/ 174782 w 140" name="T68"/>
                <a:gd fmla="*/ 780757 h 227" name="T69"/>
                <a:gd fmla="*/ 130230 w 140" name="T70"/>
                <a:gd fmla="*/ 739484 h 227" name="T71"/>
                <a:gd fmla="*/ 130230 w 140" name="T72"/>
                <a:gd fmla="*/ 316430 h 227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w 140" name="T111"/>
                <a:gd fmla="*/ 0 h 227" name="T112"/>
                <a:gd fmla="*/ 140 w 140" name="T113"/>
                <a:gd fmla="*/ 227 h 227" name="T114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T114" l="T111" r="T113" t="T112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rgbClr val="E84A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8455" name="Freeform 43"/>
            <p:cNvSpPr>
              <a:spLocks noEditPoints="1"/>
            </p:cNvSpPr>
            <p:nvPr/>
          </p:nvSpPr>
          <p:spPr bwMode="auto">
            <a:xfrm>
              <a:off x="4056507" y="1787768"/>
              <a:ext cx="479794" cy="780757"/>
            </a:xfrm>
            <a:custGeom>
              <a:gdLst>
                <a:gd fmla="*/ 239897 w 140" name="T0"/>
                <a:gd fmla="*/ 0 h 227" name="T1"/>
                <a:gd fmla="*/ 318720 w 140" name="T2"/>
                <a:gd fmla="*/ 79108 h 227" name="T3"/>
                <a:gd fmla="*/ 239897 w 140" name="T4"/>
                <a:gd fmla="*/ 154776 h 227" name="T5"/>
                <a:gd fmla="*/ 161074 w 140" name="T6"/>
                <a:gd fmla="*/ 79108 h 227" name="T7"/>
                <a:gd fmla="*/ 239897 w 140" name="T8"/>
                <a:gd fmla="*/ 0 h 227" name="T9"/>
                <a:gd fmla="*/ 130230 w 140" name="T10"/>
                <a:gd fmla="*/ 316430 h 227" name="T11"/>
                <a:gd fmla="*/ 71969 w 140" name="T12"/>
                <a:gd fmla="*/ 412735 h 227" name="T13"/>
                <a:gd fmla="*/ 23990 w 140" name="T14"/>
                <a:gd fmla="*/ 426493 h 227" name="T15"/>
                <a:gd fmla="*/ 23990 w 140" name="T16"/>
                <a:gd fmla="*/ 426493 h 227" name="T17"/>
                <a:gd fmla="*/ 10281 w 140" name="T18"/>
                <a:gd fmla="*/ 378340 h 227" name="T19"/>
                <a:gd fmla="*/ 113094 w 140" name="T20"/>
                <a:gd fmla="*/ 199489 h 227" name="T21"/>
                <a:gd fmla="*/ 171355 w 140" name="T22"/>
                <a:gd fmla="*/ 175412 h 227" name="T23"/>
                <a:gd fmla="*/ 191918 w 140" name="T24"/>
                <a:gd fmla="*/ 175412 h 227" name="T25"/>
                <a:gd fmla="*/ 209053 w 140" name="T26"/>
                <a:gd fmla="*/ 202928 h 227" name="T27"/>
                <a:gd fmla="*/ 222762 w 140" name="T28"/>
                <a:gd fmla="*/ 230444 h 227" name="T29"/>
                <a:gd fmla="*/ 239897 w 140" name="T30"/>
                <a:gd fmla="*/ 240762 h 227" name="T31"/>
                <a:gd fmla="*/ 257032 w 140" name="T32"/>
                <a:gd fmla="*/ 230444 h 227" name="T33"/>
                <a:gd fmla="*/ 274168 w 140" name="T34"/>
                <a:gd fmla="*/ 202928 h 227" name="T35"/>
                <a:gd fmla="*/ 287876 w 140" name="T36"/>
                <a:gd fmla="*/ 175412 h 227" name="T37"/>
                <a:gd fmla="*/ 311866 w 140" name="T38"/>
                <a:gd fmla="*/ 175412 h 227" name="T39"/>
                <a:gd fmla="*/ 366700 w 140" name="T40"/>
                <a:gd fmla="*/ 199489 h 227" name="T41"/>
                <a:gd fmla="*/ 469513 w 140" name="T42"/>
                <a:gd fmla="*/ 378340 h 227" name="T43"/>
                <a:gd fmla="*/ 455804 w 140" name="T44"/>
                <a:gd fmla="*/ 426493 h 227" name="T45"/>
                <a:gd fmla="*/ 455804 w 140" name="T46"/>
                <a:gd fmla="*/ 426493 h 227" name="T47"/>
                <a:gd fmla="*/ 407825 w 140" name="T48"/>
                <a:gd fmla="*/ 412735 h 227" name="T49"/>
                <a:gd fmla="*/ 349564 w 140" name="T50"/>
                <a:gd fmla="*/ 316430 h 227" name="T51"/>
                <a:gd fmla="*/ 349564 w 140" name="T52"/>
                <a:gd fmla="*/ 739484 h 227" name="T53"/>
                <a:gd fmla="*/ 308439 w 140" name="T54"/>
                <a:gd fmla="*/ 780757 h 227" name="T55"/>
                <a:gd fmla="*/ 308439 w 140" name="T56"/>
                <a:gd fmla="*/ 780757 h 227" name="T57"/>
                <a:gd fmla="*/ 263887 w 140" name="T58"/>
                <a:gd fmla="*/ 739484 h 227" name="T59"/>
                <a:gd fmla="*/ 263887 w 140" name="T60"/>
                <a:gd fmla="*/ 495282 h 227" name="T61"/>
                <a:gd fmla="*/ 215907 w 140" name="T62"/>
                <a:gd fmla="*/ 495282 h 227" name="T63"/>
                <a:gd fmla="*/ 215907 w 140" name="T64"/>
                <a:gd fmla="*/ 739484 h 227" name="T65"/>
                <a:gd fmla="*/ 174782 w 140" name="T66"/>
                <a:gd fmla="*/ 780757 h 227" name="T67"/>
                <a:gd fmla="*/ 174782 w 140" name="T68"/>
                <a:gd fmla="*/ 780757 h 227" name="T69"/>
                <a:gd fmla="*/ 130230 w 140" name="T70"/>
                <a:gd fmla="*/ 739484 h 227" name="T71"/>
                <a:gd fmla="*/ 130230 w 140" name="T72"/>
                <a:gd fmla="*/ 316430 h 227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w 140" name="T111"/>
                <a:gd fmla="*/ 0 h 227" name="T112"/>
                <a:gd fmla="*/ 140 w 140" name="T113"/>
                <a:gd fmla="*/ 227 h 227" name="T114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T114" l="T111" r="T113" t="T112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rgbClr val="E84A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8456" name="Freeform 43"/>
            <p:cNvSpPr>
              <a:spLocks noEditPoints="1"/>
            </p:cNvSpPr>
            <p:nvPr/>
          </p:nvSpPr>
          <p:spPr bwMode="auto">
            <a:xfrm>
              <a:off x="4544944" y="1787768"/>
              <a:ext cx="479794" cy="780757"/>
            </a:xfrm>
            <a:custGeom>
              <a:gdLst>
                <a:gd fmla="*/ 239897 w 140" name="T0"/>
                <a:gd fmla="*/ 0 h 227" name="T1"/>
                <a:gd fmla="*/ 318720 w 140" name="T2"/>
                <a:gd fmla="*/ 79108 h 227" name="T3"/>
                <a:gd fmla="*/ 239897 w 140" name="T4"/>
                <a:gd fmla="*/ 154776 h 227" name="T5"/>
                <a:gd fmla="*/ 161074 w 140" name="T6"/>
                <a:gd fmla="*/ 79108 h 227" name="T7"/>
                <a:gd fmla="*/ 239897 w 140" name="T8"/>
                <a:gd fmla="*/ 0 h 227" name="T9"/>
                <a:gd fmla="*/ 130230 w 140" name="T10"/>
                <a:gd fmla="*/ 316430 h 227" name="T11"/>
                <a:gd fmla="*/ 71969 w 140" name="T12"/>
                <a:gd fmla="*/ 412735 h 227" name="T13"/>
                <a:gd fmla="*/ 23990 w 140" name="T14"/>
                <a:gd fmla="*/ 426493 h 227" name="T15"/>
                <a:gd fmla="*/ 23990 w 140" name="T16"/>
                <a:gd fmla="*/ 426493 h 227" name="T17"/>
                <a:gd fmla="*/ 10281 w 140" name="T18"/>
                <a:gd fmla="*/ 378340 h 227" name="T19"/>
                <a:gd fmla="*/ 113094 w 140" name="T20"/>
                <a:gd fmla="*/ 199489 h 227" name="T21"/>
                <a:gd fmla="*/ 171355 w 140" name="T22"/>
                <a:gd fmla="*/ 175412 h 227" name="T23"/>
                <a:gd fmla="*/ 191918 w 140" name="T24"/>
                <a:gd fmla="*/ 175412 h 227" name="T25"/>
                <a:gd fmla="*/ 209053 w 140" name="T26"/>
                <a:gd fmla="*/ 202928 h 227" name="T27"/>
                <a:gd fmla="*/ 222762 w 140" name="T28"/>
                <a:gd fmla="*/ 230444 h 227" name="T29"/>
                <a:gd fmla="*/ 239897 w 140" name="T30"/>
                <a:gd fmla="*/ 240762 h 227" name="T31"/>
                <a:gd fmla="*/ 257032 w 140" name="T32"/>
                <a:gd fmla="*/ 230444 h 227" name="T33"/>
                <a:gd fmla="*/ 274168 w 140" name="T34"/>
                <a:gd fmla="*/ 202928 h 227" name="T35"/>
                <a:gd fmla="*/ 287876 w 140" name="T36"/>
                <a:gd fmla="*/ 175412 h 227" name="T37"/>
                <a:gd fmla="*/ 311866 w 140" name="T38"/>
                <a:gd fmla="*/ 175412 h 227" name="T39"/>
                <a:gd fmla="*/ 366700 w 140" name="T40"/>
                <a:gd fmla="*/ 199489 h 227" name="T41"/>
                <a:gd fmla="*/ 469513 w 140" name="T42"/>
                <a:gd fmla="*/ 378340 h 227" name="T43"/>
                <a:gd fmla="*/ 455804 w 140" name="T44"/>
                <a:gd fmla="*/ 426493 h 227" name="T45"/>
                <a:gd fmla="*/ 455804 w 140" name="T46"/>
                <a:gd fmla="*/ 426493 h 227" name="T47"/>
                <a:gd fmla="*/ 407825 w 140" name="T48"/>
                <a:gd fmla="*/ 412735 h 227" name="T49"/>
                <a:gd fmla="*/ 349564 w 140" name="T50"/>
                <a:gd fmla="*/ 316430 h 227" name="T51"/>
                <a:gd fmla="*/ 349564 w 140" name="T52"/>
                <a:gd fmla="*/ 739484 h 227" name="T53"/>
                <a:gd fmla="*/ 308439 w 140" name="T54"/>
                <a:gd fmla="*/ 780757 h 227" name="T55"/>
                <a:gd fmla="*/ 308439 w 140" name="T56"/>
                <a:gd fmla="*/ 780757 h 227" name="T57"/>
                <a:gd fmla="*/ 263887 w 140" name="T58"/>
                <a:gd fmla="*/ 739484 h 227" name="T59"/>
                <a:gd fmla="*/ 263887 w 140" name="T60"/>
                <a:gd fmla="*/ 495282 h 227" name="T61"/>
                <a:gd fmla="*/ 215907 w 140" name="T62"/>
                <a:gd fmla="*/ 495282 h 227" name="T63"/>
                <a:gd fmla="*/ 215907 w 140" name="T64"/>
                <a:gd fmla="*/ 739484 h 227" name="T65"/>
                <a:gd fmla="*/ 174782 w 140" name="T66"/>
                <a:gd fmla="*/ 780757 h 227" name="T67"/>
                <a:gd fmla="*/ 174782 w 140" name="T68"/>
                <a:gd fmla="*/ 780757 h 227" name="T69"/>
                <a:gd fmla="*/ 130230 w 140" name="T70"/>
                <a:gd fmla="*/ 739484 h 227" name="T71"/>
                <a:gd fmla="*/ 130230 w 140" name="T72"/>
                <a:gd fmla="*/ 316430 h 227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w 140" name="T111"/>
                <a:gd fmla="*/ 0 h 227" name="T112"/>
                <a:gd fmla="*/ 140 w 140" name="T113"/>
                <a:gd fmla="*/ 227 h 227" name="T114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T114" l="T111" r="T113" t="T112"/>
              <a:pathLst>
                <a:path h="226" w="140">
                  <a:moveTo>
                    <a:pt x="70" y="0"/>
                  </a:moveTo>
                  <a:cubicBezTo>
                    <a:pt x="83" y="0"/>
                    <a:pt x="93" y="10"/>
                    <a:pt x="93" y="23"/>
                  </a:cubicBezTo>
                  <a:cubicBezTo>
                    <a:pt x="93" y="35"/>
                    <a:pt x="83" y="45"/>
                    <a:pt x="70" y="45"/>
                  </a:cubicBezTo>
                  <a:cubicBezTo>
                    <a:pt x="58" y="45"/>
                    <a:pt x="47" y="35"/>
                    <a:pt x="47" y="23"/>
                  </a:cubicBezTo>
                  <a:cubicBezTo>
                    <a:pt x="47" y="10"/>
                    <a:pt x="58" y="0"/>
                    <a:pt x="70" y="0"/>
                  </a:cubicBezTo>
                  <a:close/>
                  <a:moveTo>
                    <a:pt x="38" y="92"/>
                  </a:move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50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9"/>
                    <a:pt x="61" y="59"/>
                    <a:pt x="61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9"/>
                    <a:pt x="75" y="67"/>
                  </a:cubicBezTo>
                  <a:cubicBezTo>
                    <a:pt x="80" y="59"/>
                    <a:pt x="80" y="59"/>
                    <a:pt x="80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1" y="51"/>
                    <a:pt x="91" y="51"/>
                    <a:pt x="91" y="51"/>
                  </a:cubicBezTo>
                  <a:cubicBezTo>
                    <a:pt x="99" y="51"/>
                    <a:pt x="103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02" y="215"/>
                    <a:pt x="102" y="215"/>
                    <a:pt x="102" y="215"/>
                  </a:cubicBezTo>
                  <a:cubicBezTo>
                    <a:pt x="102" y="222"/>
                    <a:pt x="96" y="227"/>
                    <a:pt x="90" y="227"/>
                  </a:cubicBezTo>
                  <a:cubicBezTo>
                    <a:pt x="90" y="227"/>
                    <a:pt x="90" y="227"/>
                    <a:pt x="90" y="227"/>
                  </a:cubicBezTo>
                  <a:cubicBezTo>
                    <a:pt x="83" y="227"/>
                    <a:pt x="77" y="222"/>
                    <a:pt x="77" y="215"/>
                  </a:cubicBezTo>
                  <a:cubicBezTo>
                    <a:pt x="77" y="144"/>
                    <a:pt x="77" y="144"/>
                    <a:pt x="77" y="144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3" y="222"/>
                    <a:pt x="58" y="227"/>
                    <a:pt x="51" y="227"/>
                  </a:cubicBezTo>
                  <a:cubicBezTo>
                    <a:pt x="51" y="227"/>
                    <a:pt x="51" y="227"/>
                    <a:pt x="51" y="227"/>
                  </a:cubicBezTo>
                  <a:cubicBezTo>
                    <a:pt x="44" y="227"/>
                    <a:pt x="38" y="222"/>
                    <a:pt x="38" y="215"/>
                  </a:cubicBezTo>
                  <a:cubicBezTo>
                    <a:pt x="38" y="92"/>
                    <a:pt x="38" y="92"/>
                    <a:pt x="38" y="92"/>
                  </a:cubicBezTo>
                  <a:close/>
                </a:path>
              </a:pathLst>
            </a:custGeom>
            <a:solidFill>
              <a:srgbClr val="E84A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</p:grpSp>
      <p:grpSp>
        <p:nvGrpSpPr>
          <p:cNvPr id="18440" name="组合 5155"/>
          <p:cNvGrpSpPr/>
          <p:nvPr/>
        </p:nvGrpSpPr>
        <p:grpSpPr>
          <a:xfrm>
            <a:off x="381000" y="2989263"/>
            <a:ext cx="3505200" cy="814387"/>
            <a:chOff x="536981" y="3133857"/>
            <a:chExt cx="3505388" cy="814429"/>
          </a:xfrm>
        </p:grpSpPr>
        <p:sp>
          <p:nvSpPr>
            <p:cNvPr id="18441" name="Freeform 44"/>
            <p:cNvSpPr>
              <a:spLocks noEditPoints="1"/>
            </p:cNvSpPr>
            <p:nvPr/>
          </p:nvSpPr>
          <p:spPr bwMode="auto">
            <a:xfrm>
              <a:off x="536981" y="3133857"/>
              <a:ext cx="502004" cy="814429"/>
            </a:xfrm>
            <a:custGeom>
              <a:gdLst>
                <a:gd fmla="*/ 251002 w 140" name="T0"/>
                <a:gd fmla="*/ 0 h 227" name="T1"/>
                <a:gd fmla="*/ 329888 w 140" name="T2"/>
                <a:gd fmla="*/ 82519 h 227" name="T3"/>
                <a:gd fmla="*/ 251002 w 140" name="T4"/>
                <a:gd fmla="*/ 161451 h 227" name="T5"/>
                <a:gd fmla="*/ 168530 w 140" name="T6"/>
                <a:gd fmla="*/ 82519 h 227" name="T7"/>
                <a:gd fmla="*/ 251002 w 140" name="T8"/>
                <a:gd fmla="*/ 0 h 227" name="T9"/>
                <a:gd fmla="*/ 347817 w 140" name="T10"/>
                <a:gd fmla="*/ 383894 h 227" name="T11"/>
                <a:gd fmla="*/ 412360 w 140" name="T12"/>
                <a:gd fmla="*/ 574047 h 227" name="T13"/>
                <a:gd fmla="*/ 344231 w 140" name="T14"/>
                <a:gd fmla="*/ 574047 h 227" name="T15"/>
                <a:gd fmla="*/ 344231 w 140" name="T16"/>
                <a:gd fmla="*/ 774963 h 227" name="T17"/>
                <a:gd fmla="*/ 304788 w 140" name="T18"/>
                <a:gd fmla="*/ 814429 h 227" name="T19"/>
                <a:gd fmla="*/ 304788 w 140" name="T20"/>
                <a:gd fmla="*/ 814429 h 227" name="T21"/>
                <a:gd fmla="*/ 265345 w 140" name="T22"/>
                <a:gd fmla="*/ 774963 h 227" name="T23"/>
                <a:gd fmla="*/ 265345 w 140" name="T24"/>
                <a:gd fmla="*/ 574047 h 227" name="T25"/>
                <a:gd fmla="*/ 251002 w 140" name="T26"/>
                <a:gd fmla="*/ 574047 h 227" name="T27"/>
                <a:gd fmla="*/ 236659 w 140" name="T28"/>
                <a:gd fmla="*/ 574047 h 227" name="T29"/>
                <a:gd fmla="*/ 236659 w 140" name="T30"/>
                <a:gd fmla="*/ 774963 h 227" name="T31"/>
                <a:gd fmla="*/ 197216 w 140" name="T32"/>
                <a:gd fmla="*/ 814429 h 227" name="T33"/>
                <a:gd fmla="*/ 197216 w 140" name="T34"/>
                <a:gd fmla="*/ 814429 h 227" name="T35"/>
                <a:gd fmla="*/ 157773 w 140" name="T36"/>
                <a:gd fmla="*/ 774963 h 227" name="T37"/>
                <a:gd fmla="*/ 157773 w 140" name="T38"/>
                <a:gd fmla="*/ 574047 h 227" name="T39"/>
                <a:gd fmla="*/ 89644 w 140" name="T40"/>
                <a:gd fmla="*/ 574047 h 227" name="T41"/>
                <a:gd fmla="*/ 154187 w 140" name="T42"/>
                <a:gd fmla="*/ 383894 h 227" name="T43"/>
                <a:gd fmla="*/ 150601 w 140" name="T44"/>
                <a:gd fmla="*/ 304962 h 227" name="T45"/>
                <a:gd fmla="*/ 75301 w 140" name="T46"/>
                <a:gd fmla="*/ 430535 h 227" name="T47"/>
                <a:gd fmla="*/ 25100 w 140" name="T48"/>
                <a:gd fmla="*/ 444886 h 227" name="T49"/>
                <a:gd fmla="*/ 25100 w 140" name="T50"/>
                <a:gd fmla="*/ 444886 h 227" name="T51"/>
                <a:gd fmla="*/ 10757 w 140" name="T52"/>
                <a:gd fmla="*/ 394657 h 227" name="T53"/>
                <a:gd fmla="*/ 118330 w 140" name="T54"/>
                <a:gd fmla="*/ 208092 h 227" name="T55"/>
                <a:gd fmla="*/ 175701 w 140" name="T56"/>
                <a:gd fmla="*/ 182977 h 227" name="T57"/>
                <a:gd fmla="*/ 200802 w 140" name="T58"/>
                <a:gd fmla="*/ 182977 h 227" name="T59"/>
                <a:gd fmla="*/ 215145 w 140" name="T60"/>
                <a:gd fmla="*/ 211680 h 227" name="T61"/>
                <a:gd fmla="*/ 233073 w 140" name="T62"/>
                <a:gd fmla="*/ 240382 h 227" name="T63"/>
                <a:gd fmla="*/ 251002 w 140" name="T64"/>
                <a:gd fmla="*/ 251146 h 227" name="T65"/>
                <a:gd fmla="*/ 268931 w 140" name="T66"/>
                <a:gd fmla="*/ 240382 h 227" name="T67"/>
                <a:gd fmla="*/ 283274 w 140" name="T68"/>
                <a:gd fmla="*/ 211680 h 227" name="T69"/>
                <a:gd fmla="*/ 301202 w 140" name="T70"/>
                <a:gd fmla="*/ 182977 h 227" name="T71"/>
                <a:gd fmla="*/ 322717 w 140" name="T72"/>
                <a:gd fmla="*/ 182977 h 227" name="T73"/>
                <a:gd fmla="*/ 383674 w 140" name="T74"/>
                <a:gd fmla="*/ 208092 h 227" name="T75"/>
                <a:gd fmla="*/ 491247 w 140" name="T76"/>
                <a:gd fmla="*/ 394657 h 227" name="T77"/>
                <a:gd fmla="*/ 476904 w 140" name="T78"/>
                <a:gd fmla="*/ 444886 h 227" name="T79"/>
                <a:gd fmla="*/ 476904 w 140" name="T80"/>
                <a:gd fmla="*/ 444886 h 227" name="T81"/>
                <a:gd fmla="*/ 426703 w 140" name="T82"/>
                <a:gd fmla="*/ 430535 h 227" name="T83"/>
                <a:gd fmla="*/ 351403 w 140" name="T84"/>
                <a:gd fmla="*/ 304962 h 227" name="T85"/>
                <a:gd fmla="*/ 347817 w 140" name="T86"/>
                <a:gd fmla="*/ 383894 h 227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w 140" name="T132"/>
                <a:gd fmla="*/ 0 h 227" name="T133"/>
                <a:gd fmla="*/ 140 w 140" name="T134"/>
                <a:gd fmla="*/ 227 h 227" name="T135"/>
              </a:gdLst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b="T135" l="T132" r="T134" t="T133"/>
              <a:pathLst>
                <a:path h="226" w="140">
                  <a:moveTo>
                    <a:pt x="70" y="0"/>
                  </a:moveTo>
                  <a:cubicBezTo>
                    <a:pt x="82" y="0"/>
                    <a:pt x="92" y="10"/>
                    <a:pt x="92" y="23"/>
                  </a:cubicBezTo>
                  <a:cubicBezTo>
                    <a:pt x="92" y="35"/>
                    <a:pt x="82" y="45"/>
                    <a:pt x="70" y="45"/>
                  </a:cubicBezTo>
                  <a:cubicBezTo>
                    <a:pt x="57" y="45"/>
                    <a:pt x="47" y="35"/>
                    <a:pt x="47" y="23"/>
                  </a:cubicBezTo>
                  <a:cubicBezTo>
                    <a:pt x="47" y="10"/>
                    <a:pt x="57" y="0"/>
                    <a:pt x="70" y="0"/>
                  </a:cubicBezTo>
                  <a:close/>
                  <a:moveTo>
                    <a:pt x="97" y="107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22"/>
                    <a:pt x="91" y="227"/>
                    <a:pt x="85" y="227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9" y="227"/>
                    <a:pt x="74" y="222"/>
                    <a:pt x="74" y="216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6" y="222"/>
                    <a:pt x="61" y="227"/>
                    <a:pt x="55" y="227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49" y="227"/>
                    <a:pt x="44" y="222"/>
                    <a:pt x="44" y="216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49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8"/>
                    <a:pt x="75" y="67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9" y="51"/>
                    <a:pt x="102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97" y="107"/>
                    <a:pt x="97" y="107"/>
                    <a:pt x="97" y="107"/>
                  </a:cubicBezTo>
                  <a:close/>
                </a:path>
              </a:pathLst>
            </a:custGeom>
            <a:solidFill>
              <a:srgbClr val="F4B4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8442" name="Freeform 44"/>
            <p:cNvSpPr>
              <a:spLocks noEditPoints="1"/>
            </p:cNvSpPr>
            <p:nvPr/>
          </p:nvSpPr>
          <p:spPr bwMode="auto">
            <a:xfrm>
              <a:off x="1029001" y="3133857"/>
              <a:ext cx="502004" cy="814429"/>
            </a:xfrm>
            <a:custGeom>
              <a:gdLst>
                <a:gd fmla="*/ 251002 w 140" name="T0"/>
                <a:gd fmla="*/ 0 h 227" name="T1"/>
                <a:gd fmla="*/ 329888 w 140" name="T2"/>
                <a:gd fmla="*/ 82519 h 227" name="T3"/>
                <a:gd fmla="*/ 251002 w 140" name="T4"/>
                <a:gd fmla="*/ 161451 h 227" name="T5"/>
                <a:gd fmla="*/ 168530 w 140" name="T6"/>
                <a:gd fmla="*/ 82519 h 227" name="T7"/>
                <a:gd fmla="*/ 251002 w 140" name="T8"/>
                <a:gd fmla="*/ 0 h 227" name="T9"/>
                <a:gd fmla="*/ 347817 w 140" name="T10"/>
                <a:gd fmla="*/ 383894 h 227" name="T11"/>
                <a:gd fmla="*/ 412360 w 140" name="T12"/>
                <a:gd fmla="*/ 574047 h 227" name="T13"/>
                <a:gd fmla="*/ 344231 w 140" name="T14"/>
                <a:gd fmla="*/ 574047 h 227" name="T15"/>
                <a:gd fmla="*/ 344231 w 140" name="T16"/>
                <a:gd fmla="*/ 774963 h 227" name="T17"/>
                <a:gd fmla="*/ 304788 w 140" name="T18"/>
                <a:gd fmla="*/ 814429 h 227" name="T19"/>
                <a:gd fmla="*/ 304788 w 140" name="T20"/>
                <a:gd fmla="*/ 814429 h 227" name="T21"/>
                <a:gd fmla="*/ 265345 w 140" name="T22"/>
                <a:gd fmla="*/ 774963 h 227" name="T23"/>
                <a:gd fmla="*/ 265345 w 140" name="T24"/>
                <a:gd fmla="*/ 574047 h 227" name="T25"/>
                <a:gd fmla="*/ 251002 w 140" name="T26"/>
                <a:gd fmla="*/ 574047 h 227" name="T27"/>
                <a:gd fmla="*/ 236659 w 140" name="T28"/>
                <a:gd fmla="*/ 574047 h 227" name="T29"/>
                <a:gd fmla="*/ 236659 w 140" name="T30"/>
                <a:gd fmla="*/ 774963 h 227" name="T31"/>
                <a:gd fmla="*/ 197216 w 140" name="T32"/>
                <a:gd fmla="*/ 814429 h 227" name="T33"/>
                <a:gd fmla="*/ 197216 w 140" name="T34"/>
                <a:gd fmla="*/ 814429 h 227" name="T35"/>
                <a:gd fmla="*/ 157773 w 140" name="T36"/>
                <a:gd fmla="*/ 774963 h 227" name="T37"/>
                <a:gd fmla="*/ 157773 w 140" name="T38"/>
                <a:gd fmla="*/ 574047 h 227" name="T39"/>
                <a:gd fmla="*/ 89644 w 140" name="T40"/>
                <a:gd fmla="*/ 574047 h 227" name="T41"/>
                <a:gd fmla="*/ 154187 w 140" name="T42"/>
                <a:gd fmla="*/ 383894 h 227" name="T43"/>
                <a:gd fmla="*/ 150601 w 140" name="T44"/>
                <a:gd fmla="*/ 304962 h 227" name="T45"/>
                <a:gd fmla="*/ 75301 w 140" name="T46"/>
                <a:gd fmla="*/ 430535 h 227" name="T47"/>
                <a:gd fmla="*/ 25100 w 140" name="T48"/>
                <a:gd fmla="*/ 444886 h 227" name="T49"/>
                <a:gd fmla="*/ 25100 w 140" name="T50"/>
                <a:gd fmla="*/ 444886 h 227" name="T51"/>
                <a:gd fmla="*/ 10757 w 140" name="T52"/>
                <a:gd fmla="*/ 394657 h 227" name="T53"/>
                <a:gd fmla="*/ 118330 w 140" name="T54"/>
                <a:gd fmla="*/ 208092 h 227" name="T55"/>
                <a:gd fmla="*/ 175701 w 140" name="T56"/>
                <a:gd fmla="*/ 182977 h 227" name="T57"/>
                <a:gd fmla="*/ 200802 w 140" name="T58"/>
                <a:gd fmla="*/ 182977 h 227" name="T59"/>
                <a:gd fmla="*/ 215145 w 140" name="T60"/>
                <a:gd fmla="*/ 211680 h 227" name="T61"/>
                <a:gd fmla="*/ 233073 w 140" name="T62"/>
                <a:gd fmla="*/ 240382 h 227" name="T63"/>
                <a:gd fmla="*/ 251002 w 140" name="T64"/>
                <a:gd fmla="*/ 251146 h 227" name="T65"/>
                <a:gd fmla="*/ 268931 w 140" name="T66"/>
                <a:gd fmla="*/ 240382 h 227" name="T67"/>
                <a:gd fmla="*/ 283274 w 140" name="T68"/>
                <a:gd fmla="*/ 211680 h 227" name="T69"/>
                <a:gd fmla="*/ 301202 w 140" name="T70"/>
                <a:gd fmla="*/ 182977 h 227" name="T71"/>
                <a:gd fmla="*/ 322717 w 140" name="T72"/>
                <a:gd fmla="*/ 182977 h 227" name="T73"/>
                <a:gd fmla="*/ 383674 w 140" name="T74"/>
                <a:gd fmla="*/ 208092 h 227" name="T75"/>
                <a:gd fmla="*/ 491247 w 140" name="T76"/>
                <a:gd fmla="*/ 394657 h 227" name="T77"/>
                <a:gd fmla="*/ 476904 w 140" name="T78"/>
                <a:gd fmla="*/ 444886 h 227" name="T79"/>
                <a:gd fmla="*/ 476904 w 140" name="T80"/>
                <a:gd fmla="*/ 444886 h 227" name="T81"/>
                <a:gd fmla="*/ 426703 w 140" name="T82"/>
                <a:gd fmla="*/ 430535 h 227" name="T83"/>
                <a:gd fmla="*/ 351403 w 140" name="T84"/>
                <a:gd fmla="*/ 304962 h 227" name="T85"/>
                <a:gd fmla="*/ 347817 w 140" name="T86"/>
                <a:gd fmla="*/ 383894 h 227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w 140" name="T132"/>
                <a:gd fmla="*/ 0 h 227" name="T133"/>
                <a:gd fmla="*/ 140 w 140" name="T134"/>
                <a:gd fmla="*/ 227 h 227" name="T135"/>
              </a:gdLst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b="T135" l="T132" r="T134" t="T133"/>
              <a:pathLst>
                <a:path h="226" w="140">
                  <a:moveTo>
                    <a:pt x="70" y="0"/>
                  </a:moveTo>
                  <a:cubicBezTo>
                    <a:pt x="82" y="0"/>
                    <a:pt x="92" y="10"/>
                    <a:pt x="92" y="23"/>
                  </a:cubicBezTo>
                  <a:cubicBezTo>
                    <a:pt x="92" y="35"/>
                    <a:pt x="82" y="45"/>
                    <a:pt x="70" y="45"/>
                  </a:cubicBezTo>
                  <a:cubicBezTo>
                    <a:pt x="57" y="45"/>
                    <a:pt x="47" y="35"/>
                    <a:pt x="47" y="23"/>
                  </a:cubicBezTo>
                  <a:cubicBezTo>
                    <a:pt x="47" y="10"/>
                    <a:pt x="57" y="0"/>
                    <a:pt x="70" y="0"/>
                  </a:cubicBezTo>
                  <a:close/>
                  <a:moveTo>
                    <a:pt x="97" y="107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22"/>
                    <a:pt x="91" y="227"/>
                    <a:pt x="85" y="227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9" y="227"/>
                    <a:pt x="74" y="222"/>
                    <a:pt x="74" y="216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6" y="222"/>
                    <a:pt x="61" y="227"/>
                    <a:pt x="55" y="227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49" y="227"/>
                    <a:pt x="44" y="222"/>
                    <a:pt x="44" y="216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49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8"/>
                    <a:pt x="75" y="67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9" y="51"/>
                    <a:pt x="102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97" y="107"/>
                    <a:pt x="97" y="107"/>
                    <a:pt x="97" y="107"/>
                  </a:cubicBezTo>
                  <a:close/>
                </a:path>
              </a:pathLst>
            </a:custGeom>
            <a:solidFill>
              <a:srgbClr val="F4B4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8443" name="Freeform 44"/>
            <p:cNvSpPr>
              <a:spLocks noEditPoints="1"/>
            </p:cNvSpPr>
            <p:nvPr/>
          </p:nvSpPr>
          <p:spPr bwMode="auto">
            <a:xfrm>
              <a:off x="1538109" y="3133857"/>
              <a:ext cx="502004" cy="814429"/>
            </a:xfrm>
            <a:custGeom>
              <a:gdLst>
                <a:gd fmla="*/ 251002 w 140" name="T0"/>
                <a:gd fmla="*/ 0 h 227" name="T1"/>
                <a:gd fmla="*/ 329888 w 140" name="T2"/>
                <a:gd fmla="*/ 82519 h 227" name="T3"/>
                <a:gd fmla="*/ 251002 w 140" name="T4"/>
                <a:gd fmla="*/ 161451 h 227" name="T5"/>
                <a:gd fmla="*/ 168530 w 140" name="T6"/>
                <a:gd fmla="*/ 82519 h 227" name="T7"/>
                <a:gd fmla="*/ 251002 w 140" name="T8"/>
                <a:gd fmla="*/ 0 h 227" name="T9"/>
                <a:gd fmla="*/ 347817 w 140" name="T10"/>
                <a:gd fmla="*/ 383894 h 227" name="T11"/>
                <a:gd fmla="*/ 412360 w 140" name="T12"/>
                <a:gd fmla="*/ 574047 h 227" name="T13"/>
                <a:gd fmla="*/ 344231 w 140" name="T14"/>
                <a:gd fmla="*/ 574047 h 227" name="T15"/>
                <a:gd fmla="*/ 344231 w 140" name="T16"/>
                <a:gd fmla="*/ 774963 h 227" name="T17"/>
                <a:gd fmla="*/ 304788 w 140" name="T18"/>
                <a:gd fmla="*/ 814429 h 227" name="T19"/>
                <a:gd fmla="*/ 304788 w 140" name="T20"/>
                <a:gd fmla="*/ 814429 h 227" name="T21"/>
                <a:gd fmla="*/ 265345 w 140" name="T22"/>
                <a:gd fmla="*/ 774963 h 227" name="T23"/>
                <a:gd fmla="*/ 265345 w 140" name="T24"/>
                <a:gd fmla="*/ 574047 h 227" name="T25"/>
                <a:gd fmla="*/ 251002 w 140" name="T26"/>
                <a:gd fmla="*/ 574047 h 227" name="T27"/>
                <a:gd fmla="*/ 236659 w 140" name="T28"/>
                <a:gd fmla="*/ 574047 h 227" name="T29"/>
                <a:gd fmla="*/ 236659 w 140" name="T30"/>
                <a:gd fmla="*/ 774963 h 227" name="T31"/>
                <a:gd fmla="*/ 197216 w 140" name="T32"/>
                <a:gd fmla="*/ 814429 h 227" name="T33"/>
                <a:gd fmla="*/ 197216 w 140" name="T34"/>
                <a:gd fmla="*/ 814429 h 227" name="T35"/>
                <a:gd fmla="*/ 157773 w 140" name="T36"/>
                <a:gd fmla="*/ 774963 h 227" name="T37"/>
                <a:gd fmla="*/ 157773 w 140" name="T38"/>
                <a:gd fmla="*/ 574047 h 227" name="T39"/>
                <a:gd fmla="*/ 89644 w 140" name="T40"/>
                <a:gd fmla="*/ 574047 h 227" name="T41"/>
                <a:gd fmla="*/ 154187 w 140" name="T42"/>
                <a:gd fmla="*/ 383894 h 227" name="T43"/>
                <a:gd fmla="*/ 150601 w 140" name="T44"/>
                <a:gd fmla="*/ 304962 h 227" name="T45"/>
                <a:gd fmla="*/ 75301 w 140" name="T46"/>
                <a:gd fmla="*/ 430535 h 227" name="T47"/>
                <a:gd fmla="*/ 25100 w 140" name="T48"/>
                <a:gd fmla="*/ 444886 h 227" name="T49"/>
                <a:gd fmla="*/ 25100 w 140" name="T50"/>
                <a:gd fmla="*/ 444886 h 227" name="T51"/>
                <a:gd fmla="*/ 10757 w 140" name="T52"/>
                <a:gd fmla="*/ 394657 h 227" name="T53"/>
                <a:gd fmla="*/ 118330 w 140" name="T54"/>
                <a:gd fmla="*/ 208092 h 227" name="T55"/>
                <a:gd fmla="*/ 175701 w 140" name="T56"/>
                <a:gd fmla="*/ 182977 h 227" name="T57"/>
                <a:gd fmla="*/ 200802 w 140" name="T58"/>
                <a:gd fmla="*/ 182977 h 227" name="T59"/>
                <a:gd fmla="*/ 215145 w 140" name="T60"/>
                <a:gd fmla="*/ 211680 h 227" name="T61"/>
                <a:gd fmla="*/ 233073 w 140" name="T62"/>
                <a:gd fmla="*/ 240382 h 227" name="T63"/>
                <a:gd fmla="*/ 251002 w 140" name="T64"/>
                <a:gd fmla="*/ 251146 h 227" name="T65"/>
                <a:gd fmla="*/ 268931 w 140" name="T66"/>
                <a:gd fmla="*/ 240382 h 227" name="T67"/>
                <a:gd fmla="*/ 283274 w 140" name="T68"/>
                <a:gd fmla="*/ 211680 h 227" name="T69"/>
                <a:gd fmla="*/ 301202 w 140" name="T70"/>
                <a:gd fmla="*/ 182977 h 227" name="T71"/>
                <a:gd fmla="*/ 322717 w 140" name="T72"/>
                <a:gd fmla="*/ 182977 h 227" name="T73"/>
                <a:gd fmla="*/ 383674 w 140" name="T74"/>
                <a:gd fmla="*/ 208092 h 227" name="T75"/>
                <a:gd fmla="*/ 491247 w 140" name="T76"/>
                <a:gd fmla="*/ 394657 h 227" name="T77"/>
                <a:gd fmla="*/ 476904 w 140" name="T78"/>
                <a:gd fmla="*/ 444886 h 227" name="T79"/>
                <a:gd fmla="*/ 476904 w 140" name="T80"/>
                <a:gd fmla="*/ 444886 h 227" name="T81"/>
                <a:gd fmla="*/ 426703 w 140" name="T82"/>
                <a:gd fmla="*/ 430535 h 227" name="T83"/>
                <a:gd fmla="*/ 351403 w 140" name="T84"/>
                <a:gd fmla="*/ 304962 h 227" name="T85"/>
                <a:gd fmla="*/ 347817 w 140" name="T86"/>
                <a:gd fmla="*/ 383894 h 227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w 140" name="T132"/>
                <a:gd fmla="*/ 0 h 227" name="T133"/>
                <a:gd fmla="*/ 140 w 140" name="T134"/>
                <a:gd fmla="*/ 227 h 227" name="T135"/>
              </a:gdLst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b="T135" l="T132" r="T134" t="T133"/>
              <a:pathLst>
                <a:path h="226" w="140">
                  <a:moveTo>
                    <a:pt x="70" y="0"/>
                  </a:moveTo>
                  <a:cubicBezTo>
                    <a:pt x="82" y="0"/>
                    <a:pt x="92" y="10"/>
                    <a:pt x="92" y="23"/>
                  </a:cubicBezTo>
                  <a:cubicBezTo>
                    <a:pt x="92" y="35"/>
                    <a:pt x="82" y="45"/>
                    <a:pt x="70" y="45"/>
                  </a:cubicBezTo>
                  <a:cubicBezTo>
                    <a:pt x="57" y="45"/>
                    <a:pt x="47" y="35"/>
                    <a:pt x="47" y="23"/>
                  </a:cubicBezTo>
                  <a:cubicBezTo>
                    <a:pt x="47" y="10"/>
                    <a:pt x="57" y="0"/>
                    <a:pt x="70" y="0"/>
                  </a:cubicBezTo>
                  <a:close/>
                  <a:moveTo>
                    <a:pt x="97" y="107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22"/>
                    <a:pt x="91" y="227"/>
                    <a:pt x="85" y="227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9" y="227"/>
                    <a:pt x="74" y="222"/>
                    <a:pt x="74" y="216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6" y="222"/>
                    <a:pt x="61" y="227"/>
                    <a:pt x="55" y="227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49" y="227"/>
                    <a:pt x="44" y="222"/>
                    <a:pt x="44" y="216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49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8"/>
                    <a:pt x="75" y="67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9" y="51"/>
                    <a:pt x="102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97" y="107"/>
                    <a:pt x="97" y="107"/>
                    <a:pt x="97" y="107"/>
                  </a:cubicBezTo>
                  <a:close/>
                </a:path>
              </a:pathLst>
            </a:custGeom>
            <a:solidFill>
              <a:srgbClr val="F4B4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8444" name="Freeform 44"/>
            <p:cNvSpPr>
              <a:spLocks noEditPoints="1"/>
            </p:cNvSpPr>
            <p:nvPr/>
          </p:nvSpPr>
          <p:spPr bwMode="auto">
            <a:xfrm>
              <a:off x="2030129" y="3133857"/>
              <a:ext cx="502004" cy="814429"/>
            </a:xfrm>
            <a:custGeom>
              <a:gdLst>
                <a:gd fmla="*/ 251002 w 140" name="T0"/>
                <a:gd fmla="*/ 0 h 227" name="T1"/>
                <a:gd fmla="*/ 329888 w 140" name="T2"/>
                <a:gd fmla="*/ 82519 h 227" name="T3"/>
                <a:gd fmla="*/ 251002 w 140" name="T4"/>
                <a:gd fmla="*/ 161451 h 227" name="T5"/>
                <a:gd fmla="*/ 168530 w 140" name="T6"/>
                <a:gd fmla="*/ 82519 h 227" name="T7"/>
                <a:gd fmla="*/ 251002 w 140" name="T8"/>
                <a:gd fmla="*/ 0 h 227" name="T9"/>
                <a:gd fmla="*/ 347817 w 140" name="T10"/>
                <a:gd fmla="*/ 383894 h 227" name="T11"/>
                <a:gd fmla="*/ 412360 w 140" name="T12"/>
                <a:gd fmla="*/ 574047 h 227" name="T13"/>
                <a:gd fmla="*/ 344231 w 140" name="T14"/>
                <a:gd fmla="*/ 574047 h 227" name="T15"/>
                <a:gd fmla="*/ 344231 w 140" name="T16"/>
                <a:gd fmla="*/ 774963 h 227" name="T17"/>
                <a:gd fmla="*/ 304788 w 140" name="T18"/>
                <a:gd fmla="*/ 814429 h 227" name="T19"/>
                <a:gd fmla="*/ 304788 w 140" name="T20"/>
                <a:gd fmla="*/ 814429 h 227" name="T21"/>
                <a:gd fmla="*/ 265345 w 140" name="T22"/>
                <a:gd fmla="*/ 774963 h 227" name="T23"/>
                <a:gd fmla="*/ 265345 w 140" name="T24"/>
                <a:gd fmla="*/ 574047 h 227" name="T25"/>
                <a:gd fmla="*/ 251002 w 140" name="T26"/>
                <a:gd fmla="*/ 574047 h 227" name="T27"/>
                <a:gd fmla="*/ 236659 w 140" name="T28"/>
                <a:gd fmla="*/ 574047 h 227" name="T29"/>
                <a:gd fmla="*/ 236659 w 140" name="T30"/>
                <a:gd fmla="*/ 774963 h 227" name="T31"/>
                <a:gd fmla="*/ 197216 w 140" name="T32"/>
                <a:gd fmla="*/ 814429 h 227" name="T33"/>
                <a:gd fmla="*/ 197216 w 140" name="T34"/>
                <a:gd fmla="*/ 814429 h 227" name="T35"/>
                <a:gd fmla="*/ 157773 w 140" name="T36"/>
                <a:gd fmla="*/ 774963 h 227" name="T37"/>
                <a:gd fmla="*/ 157773 w 140" name="T38"/>
                <a:gd fmla="*/ 574047 h 227" name="T39"/>
                <a:gd fmla="*/ 89644 w 140" name="T40"/>
                <a:gd fmla="*/ 574047 h 227" name="T41"/>
                <a:gd fmla="*/ 154187 w 140" name="T42"/>
                <a:gd fmla="*/ 383894 h 227" name="T43"/>
                <a:gd fmla="*/ 150601 w 140" name="T44"/>
                <a:gd fmla="*/ 304962 h 227" name="T45"/>
                <a:gd fmla="*/ 75301 w 140" name="T46"/>
                <a:gd fmla="*/ 430535 h 227" name="T47"/>
                <a:gd fmla="*/ 25100 w 140" name="T48"/>
                <a:gd fmla="*/ 444886 h 227" name="T49"/>
                <a:gd fmla="*/ 25100 w 140" name="T50"/>
                <a:gd fmla="*/ 444886 h 227" name="T51"/>
                <a:gd fmla="*/ 10757 w 140" name="T52"/>
                <a:gd fmla="*/ 394657 h 227" name="T53"/>
                <a:gd fmla="*/ 118330 w 140" name="T54"/>
                <a:gd fmla="*/ 208092 h 227" name="T55"/>
                <a:gd fmla="*/ 175701 w 140" name="T56"/>
                <a:gd fmla="*/ 182977 h 227" name="T57"/>
                <a:gd fmla="*/ 200802 w 140" name="T58"/>
                <a:gd fmla="*/ 182977 h 227" name="T59"/>
                <a:gd fmla="*/ 215145 w 140" name="T60"/>
                <a:gd fmla="*/ 211680 h 227" name="T61"/>
                <a:gd fmla="*/ 233073 w 140" name="T62"/>
                <a:gd fmla="*/ 240382 h 227" name="T63"/>
                <a:gd fmla="*/ 251002 w 140" name="T64"/>
                <a:gd fmla="*/ 251146 h 227" name="T65"/>
                <a:gd fmla="*/ 268931 w 140" name="T66"/>
                <a:gd fmla="*/ 240382 h 227" name="T67"/>
                <a:gd fmla="*/ 283274 w 140" name="T68"/>
                <a:gd fmla="*/ 211680 h 227" name="T69"/>
                <a:gd fmla="*/ 301202 w 140" name="T70"/>
                <a:gd fmla="*/ 182977 h 227" name="T71"/>
                <a:gd fmla="*/ 322717 w 140" name="T72"/>
                <a:gd fmla="*/ 182977 h 227" name="T73"/>
                <a:gd fmla="*/ 383674 w 140" name="T74"/>
                <a:gd fmla="*/ 208092 h 227" name="T75"/>
                <a:gd fmla="*/ 491247 w 140" name="T76"/>
                <a:gd fmla="*/ 394657 h 227" name="T77"/>
                <a:gd fmla="*/ 476904 w 140" name="T78"/>
                <a:gd fmla="*/ 444886 h 227" name="T79"/>
                <a:gd fmla="*/ 476904 w 140" name="T80"/>
                <a:gd fmla="*/ 444886 h 227" name="T81"/>
                <a:gd fmla="*/ 426703 w 140" name="T82"/>
                <a:gd fmla="*/ 430535 h 227" name="T83"/>
                <a:gd fmla="*/ 351403 w 140" name="T84"/>
                <a:gd fmla="*/ 304962 h 227" name="T85"/>
                <a:gd fmla="*/ 347817 w 140" name="T86"/>
                <a:gd fmla="*/ 383894 h 227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w 140" name="T132"/>
                <a:gd fmla="*/ 0 h 227" name="T133"/>
                <a:gd fmla="*/ 140 w 140" name="T134"/>
                <a:gd fmla="*/ 227 h 227" name="T135"/>
              </a:gdLst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b="T135" l="T132" r="T134" t="T133"/>
              <a:pathLst>
                <a:path h="226" w="140">
                  <a:moveTo>
                    <a:pt x="70" y="0"/>
                  </a:moveTo>
                  <a:cubicBezTo>
                    <a:pt x="82" y="0"/>
                    <a:pt x="92" y="10"/>
                    <a:pt x="92" y="23"/>
                  </a:cubicBezTo>
                  <a:cubicBezTo>
                    <a:pt x="92" y="35"/>
                    <a:pt x="82" y="45"/>
                    <a:pt x="70" y="45"/>
                  </a:cubicBezTo>
                  <a:cubicBezTo>
                    <a:pt x="57" y="45"/>
                    <a:pt x="47" y="35"/>
                    <a:pt x="47" y="23"/>
                  </a:cubicBezTo>
                  <a:cubicBezTo>
                    <a:pt x="47" y="10"/>
                    <a:pt x="57" y="0"/>
                    <a:pt x="70" y="0"/>
                  </a:cubicBezTo>
                  <a:close/>
                  <a:moveTo>
                    <a:pt x="97" y="107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22"/>
                    <a:pt x="91" y="227"/>
                    <a:pt x="85" y="227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9" y="227"/>
                    <a:pt x="74" y="222"/>
                    <a:pt x="74" y="216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6" y="222"/>
                    <a:pt x="61" y="227"/>
                    <a:pt x="55" y="227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49" y="227"/>
                    <a:pt x="44" y="222"/>
                    <a:pt x="44" y="216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49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8"/>
                    <a:pt x="75" y="67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9" y="51"/>
                    <a:pt x="102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97" y="107"/>
                    <a:pt x="97" y="107"/>
                    <a:pt x="97" y="107"/>
                  </a:cubicBezTo>
                  <a:close/>
                </a:path>
              </a:pathLst>
            </a:custGeom>
            <a:solidFill>
              <a:srgbClr val="F4B4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8445" name="Freeform 44"/>
            <p:cNvSpPr>
              <a:spLocks noEditPoints="1"/>
            </p:cNvSpPr>
            <p:nvPr/>
          </p:nvSpPr>
          <p:spPr bwMode="auto">
            <a:xfrm>
              <a:off x="2539237" y="3133857"/>
              <a:ext cx="502004" cy="814429"/>
            </a:xfrm>
            <a:custGeom>
              <a:gdLst>
                <a:gd fmla="*/ 251002 w 140" name="T0"/>
                <a:gd fmla="*/ 0 h 227" name="T1"/>
                <a:gd fmla="*/ 329888 w 140" name="T2"/>
                <a:gd fmla="*/ 82519 h 227" name="T3"/>
                <a:gd fmla="*/ 251002 w 140" name="T4"/>
                <a:gd fmla="*/ 161451 h 227" name="T5"/>
                <a:gd fmla="*/ 168530 w 140" name="T6"/>
                <a:gd fmla="*/ 82519 h 227" name="T7"/>
                <a:gd fmla="*/ 251002 w 140" name="T8"/>
                <a:gd fmla="*/ 0 h 227" name="T9"/>
                <a:gd fmla="*/ 347817 w 140" name="T10"/>
                <a:gd fmla="*/ 383894 h 227" name="T11"/>
                <a:gd fmla="*/ 412360 w 140" name="T12"/>
                <a:gd fmla="*/ 574047 h 227" name="T13"/>
                <a:gd fmla="*/ 344231 w 140" name="T14"/>
                <a:gd fmla="*/ 574047 h 227" name="T15"/>
                <a:gd fmla="*/ 344231 w 140" name="T16"/>
                <a:gd fmla="*/ 774963 h 227" name="T17"/>
                <a:gd fmla="*/ 304788 w 140" name="T18"/>
                <a:gd fmla="*/ 814429 h 227" name="T19"/>
                <a:gd fmla="*/ 304788 w 140" name="T20"/>
                <a:gd fmla="*/ 814429 h 227" name="T21"/>
                <a:gd fmla="*/ 265345 w 140" name="T22"/>
                <a:gd fmla="*/ 774963 h 227" name="T23"/>
                <a:gd fmla="*/ 265345 w 140" name="T24"/>
                <a:gd fmla="*/ 574047 h 227" name="T25"/>
                <a:gd fmla="*/ 251002 w 140" name="T26"/>
                <a:gd fmla="*/ 574047 h 227" name="T27"/>
                <a:gd fmla="*/ 236659 w 140" name="T28"/>
                <a:gd fmla="*/ 574047 h 227" name="T29"/>
                <a:gd fmla="*/ 236659 w 140" name="T30"/>
                <a:gd fmla="*/ 774963 h 227" name="T31"/>
                <a:gd fmla="*/ 197216 w 140" name="T32"/>
                <a:gd fmla="*/ 814429 h 227" name="T33"/>
                <a:gd fmla="*/ 197216 w 140" name="T34"/>
                <a:gd fmla="*/ 814429 h 227" name="T35"/>
                <a:gd fmla="*/ 157773 w 140" name="T36"/>
                <a:gd fmla="*/ 774963 h 227" name="T37"/>
                <a:gd fmla="*/ 157773 w 140" name="T38"/>
                <a:gd fmla="*/ 574047 h 227" name="T39"/>
                <a:gd fmla="*/ 89644 w 140" name="T40"/>
                <a:gd fmla="*/ 574047 h 227" name="T41"/>
                <a:gd fmla="*/ 154187 w 140" name="T42"/>
                <a:gd fmla="*/ 383894 h 227" name="T43"/>
                <a:gd fmla="*/ 150601 w 140" name="T44"/>
                <a:gd fmla="*/ 304962 h 227" name="T45"/>
                <a:gd fmla="*/ 75301 w 140" name="T46"/>
                <a:gd fmla="*/ 430535 h 227" name="T47"/>
                <a:gd fmla="*/ 25100 w 140" name="T48"/>
                <a:gd fmla="*/ 444886 h 227" name="T49"/>
                <a:gd fmla="*/ 25100 w 140" name="T50"/>
                <a:gd fmla="*/ 444886 h 227" name="T51"/>
                <a:gd fmla="*/ 10757 w 140" name="T52"/>
                <a:gd fmla="*/ 394657 h 227" name="T53"/>
                <a:gd fmla="*/ 118330 w 140" name="T54"/>
                <a:gd fmla="*/ 208092 h 227" name="T55"/>
                <a:gd fmla="*/ 175701 w 140" name="T56"/>
                <a:gd fmla="*/ 182977 h 227" name="T57"/>
                <a:gd fmla="*/ 200802 w 140" name="T58"/>
                <a:gd fmla="*/ 182977 h 227" name="T59"/>
                <a:gd fmla="*/ 215145 w 140" name="T60"/>
                <a:gd fmla="*/ 211680 h 227" name="T61"/>
                <a:gd fmla="*/ 233073 w 140" name="T62"/>
                <a:gd fmla="*/ 240382 h 227" name="T63"/>
                <a:gd fmla="*/ 251002 w 140" name="T64"/>
                <a:gd fmla="*/ 251146 h 227" name="T65"/>
                <a:gd fmla="*/ 268931 w 140" name="T66"/>
                <a:gd fmla="*/ 240382 h 227" name="T67"/>
                <a:gd fmla="*/ 283274 w 140" name="T68"/>
                <a:gd fmla="*/ 211680 h 227" name="T69"/>
                <a:gd fmla="*/ 301202 w 140" name="T70"/>
                <a:gd fmla="*/ 182977 h 227" name="T71"/>
                <a:gd fmla="*/ 322717 w 140" name="T72"/>
                <a:gd fmla="*/ 182977 h 227" name="T73"/>
                <a:gd fmla="*/ 383674 w 140" name="T74"/>
                <a:gd fmla="*/ 208092 h 227" name="T75"/>
                <a:gd fmla="*/ 491247 w 140" name="T76"/>
                <a:gd fmla="*/ 394657 h 227" name="T77"/>
                <a:gd fmla="*/ 476904 w 140" name="T78"/>
                <a:gd fmla="*/ 444886 h 227" name="T79"/>
                <a:gd fmla="*/ 476904 w 140" name="T80"/>
                <a:gd fmla="*/ 444886 h 227" name="T81"/>
                <a:gd fmla="*/ 426703 w 140" name="T82"/>
                <a:gd fmla="*/ 430535 h 227" name="T83"/>
                <a:gd fmla="*/ 351403 w 140" name="T84"/>
                <a:gd fmla="*/ 304962 h 227" name="T85"/>
                <a:gd fmla="*/ 347817 w 140" name="T86"/>
                <a:gd fmla="*/ 383894 h 227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w 140" name="T132"/>
                <a:gd fmla="*/ 0 h 227" name="T133"/>
                <a:gd fmla="*/ 140 w 140" name="T134"/>
                <a:gd fmla="*/ 227 h 227" name="T135"/>
              </a:gdLst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b="T135" l="T132" r="T134" t="T133"/>
              <a:pathLst>
                <a:path h="226" w="140">
                  <a:moveTo>
                    <a:pt x="70" y="0"/>
                  </a:moveTo>
                  <a:cubicBezTo>
                    <a:pt x="82" y="0"/>
                    <a:pt x="92" y="10"/>
                    <a:pt x="92" y="23"/>
                  </a:cubicBezTo>
                  <a:cubicBezTo>
                    <a:pt x="92" y="35"/>
                    <a:pt x="82" y="45"/>
                    <a:pt x="70" y="45"/>
                  </a:cubicBezTo>
                  <a:cubicBezTo>
                    <a:pt x="57" y="45"/>
                    <a:pt x="47" y="35"/>
                    <a:pt x="47" y="23"/>
                  </a:cubicBezTo>
                  <a:cubicBezTo>
                    <a:pt x="47" y="10"/>
                    <a:pt x="57" y="0"/>
                    <a:pt x="70" y="0"/>
                  </a:cubicBezTo>
                  <a:close/>
                  <a:moveTo>
                    <a:pt x="97" y="107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22"/>
                    <a:pt x="91" y="227"/>
                    <a:pt x="85" y="227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9" y="227"/>
                    <a:pt x="74" y="222"/>
                    <a:pt x="74" y="216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6" y="222"/>
                    <a:pt x="61" y="227"/>
                    <a:pt x="55" y="227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49" y="227"/>
                    <a:pt x="44" y="222"/>
                    <a:pt x="44" y="216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49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8"/>
                    <a:pt x="75" y="67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9" y="51"/>
                    <a:pt x="102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97" y="107"/>
                    <a:pt x="97" y="107"/>
                    <a:pt x="97" y="107"/>
                  </a:cubicBezTo>
                  <a:close/>
                </a:path>
              </a:pathLst>
            </a:custGeom>
            <a:solidFill>
              <a:srgbClr val="F4B4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8446" name="Freeform 44"/>
            <p:cNvSpPr>
              <a:spLocks noEditPoints="1"/>
            </p:cNvSpPr>
            <p:nvPr/>
          </p:nvSpPr>
          <p:spPr bwMode="auto">
            <a:xfrm>
              <a:off x="3031257" y="3133857"/>
              <a:ext cx="502004" cy="814429"/>
            </a:xfrm>
            <a:custGeom>
              <a:gdLst>
                <a:gd fmla="*/ 251002 w 140" name="T0"/>
                <a:gd fmla="*/ 0 h 227" name="T1"/>
                <a:gd fmla="*/ 329888 w 140" name="T2"/>
                <a:gd fmla="*/ 82519 h 227" name="T3"/>
                <a:gd fmla="*/ 251002 w 140" name="T4"/>
                <a:gd fmla="*/ 161451 h 227" name="T5"/>
                <a:gd fmla="*/ 168530 w 140" name="T6"/>
                <a:gd fmla="*/ 82519 h 227" name="T7"/>
                <a:gd fmla="*/ 251002 w 140" name="T8"/>
                <a:gd fmla="*/ 0 h 227" name="T9"/>
                <a:gd fmla="*/ 347817 w 140" name="T10"/>
                <a:gd fmla="*/ 383894 h 227" name="T11"/>
                <a:gd fmla="*/ 412360 w 140" name="T12"/>
                <a:gd fmla="*/ 574047 h 227" name="T13"/>
                <a:gd fmla="*/ 344231 w 140" name="T14"/>
                <a:gd fmla="*/ 574047 h 227" name="T15"/>
                <a:gd fmla="*/ 344231 w 140" name="T16"/>
                <a:gd fmla="*/ 774963 h 227" name="T17"/>
                <a:gd fmla="*/ 304788 w 140" name="T18"/>
                <a:gd fmla="*/ 814429 h 227" name="T19"/>
                <a:gd fmla="*/ 304788 w 140" name="T20"/>
                <a:gd fmla="*/ 814429 h 227" name="T21"/>
                <a:gd fmla="*/ 265345 w 140" name="T22"/>
                <a:gd fmla="*/ 774963 h 227" name="T23"/>
                <a:gd fmla="*/ 265345 w 140" name="T24"/>
                <a:gd fmla="*/ 574047 h 227" name="T25"/>
                <a:gd fmla="*/ 251002 w 140" name="T26"/>
                <a:gd fmla="*/ 574047 h 227" name="T27"/>
                <a:gd fmla="*/ 236659 w 140" name="T28"/>
                <a:gd fmla="*/ 574047 h 227" name="T29"/>
                <a:gd fmla="*/ 236659 w 140" name="T30"/>
                <a:gd fmla="*/ 774963 h 227" name="T31"/>
                <a:gd fmla="*/ 197216 w 140" name="T32"/>
                <a:gd fmla="*/ 814429 h 227" name="T33"/>
                <a:gd fmla="*/ 197216 w 140" name="T34"/>
                <a:gd fmla="*/ 814429 h 227" name="T35"/>
                <a:gd fmla="*/ 157773 w 140" name="T36"/>
                <a:gd fmla="*/ 774963 h 227" name="T37"/>
                <a:gd fmla="*/ 157773 w 140" name="T38"/>
                <a:gd fmla="*/ 574047 h 227" name="T39"/>
                <a:gd fmla="*/ 89644 w 140" name="T40"/>
                <a:gd fmla="*/ 574047 h 227" name="T41"/>
                <a:gd fmla="*/ 154187 w 140" name="T42"/>
                <a:gd fmla="*/ 383894 h 227" name="T43"/>
                <a:gd fmla="*/ 150601 w 140" name="T44"/>
                <a:gd fmla="*/ 304962 h 227" name="T45"/>
                <a:gd fmla="*/ 75301 w 140" name="T46"/>
                <a:gd fmla="*/ 430535 h 227" name="T47"/>
                <a:gd fmla="*/ 25100 w 140" name="T48"/>
                <a:gd fmla="*/ 444886 h 227" name="T49"/>
                <a:gd fmla="*/ 25100 w 140" name="T50"/>
                <a:gd fmla="*/ 444886 h 227" name="T51"/>
                <a:gd fmla="*/ 10757 w 140" name="T52"/>
                <a:gd fmla="*/ 394657 h 227" name="T53"/>
                <a:gd fmla="*/ 118330 w 140" name="T54"/>
                <a:gd fmla="*/ 208092 h 227" name="T55"/>
                <a:gd fmla="*/ 175701 w 140" name="T56"/>
                <a:gd fmla="*/ 182977 h 227" name="T57"/>
                <a:gd fmla="*/ 200802 w 140" name="T58"/>
                <a:gd fmla="*/ 182977 h 227" name="T59"/>
                <a:gd fmla="*/ 215145 w 140" name="T60"/>
                <a:gd fmla="*/ 211680 h 227" name="T61"/>
                <a:gd fmla="*/ 233073 w 140" name="T62"/>
                <a:gd fmla="*/ 240382 h 227" name="T63"/>
                <a:gd fmla="*/ 251002 w 140" name="T64"/>
                <a:gd fmla="*/ 251146 h 227" name="T65"/>
                <a:gd fmla="*/ 268931 w 140" name="T66"/>
                <a:gd fmla="*/ 240382 h 227" name="T67"/>
                <a:gd fmla="*/ 283274 w 140" name="T68"/>
                <a:gd fmla="*/ 211680 h 227" name="T69"/>
                <a:gd fmla="*/ 301202 w 140" name="T70"/>
                <a:gd fmla="*/ 182977 h 227" name="T71"/>
                <a:gd fmla="*/ 322717 w 140" name="T72"/>
                <a:gd fmla="*/ 182977 h 227" name="T73"/>
                <a:gd fmla="*/ 383674 w 140" name="T74"/>
                <a:gd fmla="*/ 208092 h 227" name="T75"/>
                <a:gd fmla="*/ 491247 w 140" name="T76"/>
                <a:gd fmla="*/ 394657 h 227" name="T77"/>
                <a:gd fmla="*/ 476904 w 140" name="T78"/>
                <a:gd fmla="*/ 444886 h 227" name="T79"/>
                <a:gd fmla="*/ 476904 w 140" name="T80"/>
                <a:gd fmla="*/ 444886 h 227" name="T81"/>
                <a:gd fmla="*/ 426703 w 140" name="T82"/>
                <a:gd fmla="*/ 430535 h 227" name="T83"/>
                <a:gd fmla="*/ 351403 w 140" name="T84"/>
                <a:gd fmla="*/ 304962 h 227" name="T85"/>
                <a:gd fmla="*/ 347817 w 140" name="T86"/>
                <a:gd fmla="*/ 383894 h 227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w 140" name="T132"/>
                <a:gd fmla="*/ 0 h 227" name="T133"/>
                <a:gd fmla="*/ 140 w 140" name="T134"/>
                <a:gd fmla="*/ 227 h 227" name="T135"/>
              </a:gdLst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b="T135" l="T132" r="T134" t="T133"/>
              <a:pathLst>
                <a:path h="226" w="140">
                  <a:moveTo>
                    <a:pt x="70" y="0"/>
                  </a:moveTo>
                  <a:cubicBezTo>
                    <a:pt x="82" y="0"/>
                    <a:pt x="92" y="10"/>
                    <a:pt x="92" y="23"/>
                  </a:cubicBezTo>
                  <a:cubicBezTo>
                    <a:pt x="92" y="35"/>
                    <a:pt x="82" y="45"/>
                    <a:pt x="70" y="45"/>
                  </a:cubicBezTo>
                  <a:cubicBezTo>
                    <a:pt x="57" y="45"/>
                    <a:pt x="47" y="35"/>
                    <a:pt x="47" y="23"/>
                  </a:cubicBezTo>
                  <a:cubicBezTo>
                    <a:pt x="47" y="10"/>
                    <a:pt x="57" y="0"/>
                    <a:pt x="70" y="0"/>
                  </a:cubicBezTo>
                  <a:close/>
                  <a:moveTo>
                    <a:pt x="97" y="107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22"/>
                    <a:pt x="91" y="227"/>
                    <a:pt x="85" y="227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9" y="227"/>
                    <a:pt x="74" y="222"/>
                    <a:pt x="74" y="216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6" y="222"/>
                    <a:pt x="61" y="227"/>
                    <a:pt x="55" y="227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49" y="227"/>
                    <a:pt x="44" y="222"/>
                    <a:pt x="44" y="216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49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8"/>
                    <a:pt x="75" y="67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9" y="51"/>
                    <a:pt x="102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97" y="107"/>
                    <a:pt x="97" y="107"/>
                    <a:pt x="97" y="107"/>
                  </a:cubicBezTo>
                  <a:close/>
                </a:path>
              </a:pathLst>
            </a:custGeom>
            <a:solidFill>
              <a:srgbClr val="F4B4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  <p:sp>
          <p:nvSpPr>
            <p:cNvPr id="18447" name="Freeform 44"/>
            <p:cNvSpPr>
              <a:spLocks noEditPoints="1"/>
            </p:cNvSpPr>
            <p:nvPr/>
          </p:nvSpPr>
          <p:spPr bwMode="auto">
            <a:xfrm>
              <a:off x="3540365" y="3133857"/>
              <a:ext cx="502004" cy="814429"/>
            </a:xfrm>
            <a:custGeom>
              <a:gdLst>
                <a:gd fmla="*/ 251002 w 140" name="T0"/>
                <a:gd fmla="*/ 0 h 227" name="T1"/>
                <a:gd fmla="*/ 329888 w 140" name="T2"/>
                <a:gd fmla="*/ 82519 h 227" name="T3"/>
                <a:gd fmla="*/ 251002 w 140" name="T4"/>
                <a:gd fmla="*/ 161451 h 227" name="T5"/>
                <a:gd fmla="*/ 168530 w 140" name="T6"/>
                <a:gd fmla="*/ 82519 h 227" name="T7"/>
                <a:gd fmla="*/ 251002 w 140" name="T8"/>
                <a:gd fmla="*/ 0 h 227" name="T9"/>
                <a:gd fmla="*/ 347817 w 140" name="T10"/>
                <a:gd fmla="*/ 383894 h 227" name="T11"/>
                <a:gd fmla="*/ 412360 w 140" name="T12"/>
                <a:gd fmla="*/ 574047 h 227" name="T13"/>
                <a:gd fmla="*/ 344231 w 140" name="T14"/>
                <a:gd fmla="*/ 574047 h 227" name="T15"/>
                <a:gd fmla="*/ 344231 w 140" name="T16"/>
                <a:gd fmla="*/ 774963 h 227" name="T17"/>
                <a:gd fmla="*/ 304788 w 140" name="T18"/>
                <a:gd fmla="*/ 814429 h 227" name="T19"/>
                <a:gd fmla="*/ 304788 w 140" name="T20"/>
                <a:gd fmla="*/ 814429 h 227" name="T21"/>
                <a:gd fmla="*/ 265345 w 140" name="T22"/>
                <a:gd fmla="*/ 774963 h 227" name="T23"/>
                <a:gd fmla="*/ 265345 w 140" name="T24"/>
                <a:gd fmla="*/ 574047 h 227" name="T25"/>
                <a:gd fmla="*/ 251002 w 140" name="T26"/>
                <a:gd fmla="*/ 574047 h 227" name="T27"/>
                <a:gd fmla="*/ 236659 w 140" name="T28"/>
                <a:gd fmla="*/ 574047 h 227" name="T29"/>
                <a:gd fmla="*/ 236659 w 140" name="T30"/>
                <a:gd fmla="*/ 774963 h 227" name="T31"/>
                <a:gd fmla="*/ 197216 w 140" name="T32"/>
                <a:gd fmla="*/ 814429 h 227" name="T33"/>
                <a:gd fmla="*/ 197216 w 140" name="T34"/>
                <a:gd fmla="*/ 814429 h 227" name="T35"/>
                <a:gd fmla="*/ 157773 w 140" name="T36"/>
                <a:gd fmla="*/ 774963 h 227" name="T37"/>
                <a:gd fmla="*/ 157773 w 140" name="T38"/>
                <a:gd fmla="*/ 574047 h 227" name="T39"/>
                <a:gd fmla="*/ 89644 w 140" name="T40"/>
                <a:gd fmla="*/ 574047 h 227" name="T41"/>
                <a:gd fmla="*/ 154187 w 140" name="T42"/>
                <a:gd fmla="*/ 383894 h 227" name="T43"/>
                <a:gd fmla="*/ 150601 w 140" name="T44"/>
                <a:gd fmla="*/ 304962 h 227" name="T45"/>
                <a:gd fmla="*/ 75301 w 140" name="T46"/>
                <a:gd fmla="*/ 430535 h 227" name="T47"/>
                <a:gd fmla="*/ 25100 w 140" name="T48"/>
                <a:gd fmla="*/ 444886 h 227" name="T49"/>
                <a:gd fmla="*/ 25100 w 140" name="T50"/>
                <a:gd fmla="*/ 444886 h 227" name="T51"/>
                <a:gd fmla="*/ 10757 w 140" name="T52"/>
                <a:gd fmla="*/ 394657 h 227" name="T53"/>
                <a:gd fmla="*/ 118330 w 140" name="T54"/>
                <a:gd fmla="*/ 208092 h 227" name="T55"/>
                <a:gd fmla="*/ 175701 w 140" name="T56"/>
                <a:gd fmla="*/ 182977 h 227" name="T57"/>
                <a:gd fmla="*/ 200802 w 140" name="T58"/>
                <a:gd fmla="*/ 182977 h 227" name="T59"/>
                <a:gd fmla="*/ 215145 w 140" name="T60"/>
                <a:gd fmla="*/ 211680 h 227" name="T61"/>
                <a:gd fmla="*/ 233073 w 140" name="T62"/>
                <a:gd fmla="*/ 240382 h 227" name="T63"/>
                <a:gd fmla="*/ 251002 w 140" name="T64"/>
                <a:gd fmla="*/ 251146 h 227" name="T65"/>
                <a:gd fmla="*/ 268931 w 140" name="T66"/>
                <a:gd fmla="*/ 240382 h 227" name="T67"/>
                <a:gd fmla="*/ 283274 w 140" name="T68"/>
                <a:gd fmla="*/ 211680 h 227" name="T69"/>
                <a:gd fmla="*/ 301202 w 140" name="T70"/>
                <a:gd fmla="*/ 182977 h 227" name="T71"/>
                <a:gd fmla="*/ 322717 w 140" name="T72"/>
                <a:gd fmla="*/ 182977 h 227" name="T73"/>
                <a:gd fmla="*/ 383674 w 140" name="T74"/>
                <a:gd fmla="*/ 208092 h 227" name="T75"/>
                <a:gd fmla="*/ 491247 w 140" name="T76"/>
                <a:gd fmla="*/ 394657 h 227" name="T77"/>
                <a:gd fmla="*/ 476904 w 140" name="T78"/>
                <a:gd fmla="*/ 444886 h 227" name="T79"/>
                <a:gd fmla="*/ 476904 w 140" name="T80"/>
                <a:gd fmla="*/ 444886 h 227" name="T81"/>
                <a:gd fmla="*/ 426703 w 140" name="T82"/>
                <a:gd fmla="*/ 430535 h 227" name="T83"/>
                <a:gd fmla="*/ 351403 w 140" name="T84"/>
                <a:gd fmla="*/ 304962 h 227" name="T85"/>
                <a:gd fmla="*/ 347817 w 140" name="T86"/>
                <a:gd fmla="*/ 383894 h 227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w 140" name="T132"/>
                <a:gd fmla="*/ 0 h 227" name="T133"/>
                <a:gd fmla="*/ 140 w 140" name="T134"/>
                <a:gd fmla="*/ 227 h 227" name="T135"/>
              </a:gdLst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b="T135" l="T132" r="T134" t="T133"/>
              <a:pathLst>
                <a:path h="226" w="140">
                  <a:moveTo>
                    <a:pt x="70" y="0"/>
                  </a:moveTo>
                  <a:cubicBezTo>
                    <a:pt x="82" y="0"/>
                    <a:pt x="92" y="10"/>
                    <a:pt x="92" y="23"/>
                  </a:cubicBezTo>
                  <a:cubicBezTo>
                    <a:pt x="92" y="35"/>
                    <a:pt x="82" y="45"/>
                    <a:pt x="70" y="45"/>
                  </a:cubicBezTo>
                  <a:cubicBezTo>
                    <a:pt x="57" y="45"/>
                    <a:pt x="47" y="35"/>
                    <a:pt x="47" y="23"/>
                  </a:cubicBezTo>
                  <a:cubicBezTo>
                    <a:pt x="47" y="10"/>
                    <a:pt x="57" y="0"/>
                    <a:pt x="70" y="0"/>
                  </a:cubicBezTo>
                  <a:close/>
                  <a:moveTo>
                    <a:pt x="97" y="107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96" y="160"/>
                    <a:pt x="96" y="160"/>
                    <a:pt x="96" y="160"/>
                  </a:cubicBezTo>
                  <a:cubicBezTo>
                    <a:pt x="96" y="216"/>
                    <a:pt x="96" y="216"/>
                    <a:pt x="96" y="216"/>
                  </a:cubicBezTo>
                  <a:cubicBezTo>
                    <a:pt x="96" y="222"/>
                    <a:pt x="91" y="227"/>
                    <a:pt x="85" y="227"/>
                  </a:cubicBezTo>
                  <a:cubicBezTo>
                    <a:pt x="85" y="227"/>
                    <a:pt x="85" y="227"/>
                    <a:pt x="85" y="227"/>
                  </a:cubicBezTo>
                  <a:cubicBezTo>
                    <a:pt x="79" y="227"/>
                    <a:pt x="74" y="222"/>
                    <a:pt x="74" y="216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0" y="160"/>
                    <a:pt x="70" y="160"/>
                    <a:pt x="70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6" y="222"/>
                    <a:pt x="61" y="227"/>
                    <a:pt x="55" y="227"/>
                  </a:cubicBezTo>
                  <a:cubicBezTo>
                    <a:pt x="55" y="227"/>
                    <a:pt x="55" y="227"/>
                    <a:pt x="55" y="227"/>
                  </a:cubicBezTo>
                  <a:cubicBezTo>
                    <a:pt x="49" y="227"/>
                    <a:pt x="44" y="222"/>
                    <a:pt x="44" y="216"/>
                  </a:cubicBezTo>
                  <a:cubicBezTo>
                    <a:pt x="44" y="160"/>
                    <a:pt x="44" y="160"/>
                    <a:pt x="4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43" y="107"/>
                    <a:pt x="43" y="107"/>
                    <a:pt x="43" y="107"/>
                  </a:cubicBezTo>
                  <a:cubicBezTo>
                    <a:pt x="42" y="85"/>
                    <a:pt x="42" y="85"/>
                    <a:pt x="42" y="85"/>
                  </a:cubicBezTo>
                  <a:cubicBezTo>
                    <a:pt x="21" y="120"/>
                    <a:pt x="21" y="120"/>
                    <a:pt x="21" y="120"/>
                  </a:cubicBezTo>
                  <a:cubicBezTo>
                    <a:pt x="18" y="125"/>
                    <a:pt x="12" y="127"/>
                    <a:pt x="7" y="124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2" y="121"/>
                    <a:pt x="0" y="115"/>
                    <a:pt x="3" y="110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7" y="51"/>
                    <a:pt x="41" y="51"/>
                    <a:pt x="49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66" y="68"/>
                    <a:pt x="68" y="70"/>
                    <a:pt x="70" y="70"/>
                  </a:cubicBezTo>
                  <a:cubicBezTo>
                    <a:pt x="72" y="70"/>
                    <a:pt x="74" y="68"/>
                    <a:pt x="75" y="67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84" y="51"/>
                    <a:pt x="84" y="51"/>
                    <a:pt x="84" y="51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9" y="51"/>
                    <a:pt x="102" y="51"/>
                    <a:pt x="107" y="58"/>
                  </a:cubicBezTo>
                  <a:cubicBezTo>
                    <a:pt x="137" y="110"/>
                    <a:pt x="137" y="110"/>
                    <a:pt x="137" y="110"/>
                  </a:cubicBezTo>
                  <a:cubicBezTo>
                    <a:pt x="140" y="115"/>
                    <a:pt x="138" y="121"/>
                    <a:pt x="133" y="124"/>
                  </a:cubicBezTo>
                  <a:cubicBezTo>
                    <a:pt x="133" y="124"/>
                    <a:pt x="133" y="124"/>
                    <a:pt x="133" y="124"/>
                  </a:cubicBezTo>
                  <a:cubicBezTo>
                    <a:pt x="128" y="127"/>
                    <a:pt x="122" y="125"/>
                    <a:pt x="119" y="120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97" y="107"/>
                    <a:pt x="97" y="107"/>
                    <a:pt x="97" y="107"/>
                  </a:cubicBezTo>
                  <a:close/>
                </a:path>
              </a:pathLst>
            </a:custGeom>
            <a:solidFill>
              <a:srgbClr val="F4B4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/>
            </a:p>
          </p:txBody>
        </p:sp>
      </p:grpSp>
    </p:spTree>
  </p:cSld>
  <p:clrMapOvr>
    <a:masterClrMapping/>
  </p:clrMapOvr>
  <p:transition spd="slow">
    <p:fade/>
  </p:transition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8" name="TextBox 18"/>
          <p:cNvSpPr txBox="1">
            <a:spLocks noChangeArrowheads="1"/>
          </p:cNvSpPr>
          <p:nvPr/>
        </p:nvSpPr>
        <p:spPr bwMode="auto">
          <a:xfrm>
            <a:off x="3175" y="6350"/>
            <a:ext cx="20116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>
                <a:solidFill>
                  <a:schemeClr val="bg1"/>
                </a:solidFill>
              </a:rPr>
              <a:t>双击此处添加标题</a:t>
            </a:r>
          </a:p>
        </p:txBody>
      </p:sp>
      <p:grpSp>
        <p:nvGrpSpPr>
          <p:cNvPr id="19459" name="组合 24"/>
          <p:cNvGrpSpPr/>
          <p:nvPr/>
        </p:nvGrpSpPr>
        <p:grpSpPr>
          <a:xfrm>
            <a:off x="539750" y="771525"/>
            <a:ext cx="7977188" cy="3894138"/>
            <a:chOff x="655692" y="680958"/>
            <a:chExt cx="7976632" cy="3894822"/>
          </a:xfrm>
        </p:grpSpPr>
        <p:sp>
          <p:nvSpPr>
            <p:cNvPr id="2" name="任意多边形 1"/>
            <p:cNvSpPr/>
            <p:nvPr/>
          </p:nvSpPr>
          <p:spPr>
            <a:xfrm>
              <a:off x="5067048" y="1058849"/>
              <a:ext cx="2420768" cy="315968"/>
            </a:xfrm>
            <a:custGeom>
              <a:gdLst>
                <a:gd fmla="*/ 0 w 2420066" name="connsiteX0"/>
                <a:gd fmla="*/ 316259 h 316259" name="connsiteY0"/>
                <a:gd fmla="*/ 316259 w 2420066" name="connsiteX1"/>
                <a:gd fmla="*/ 0 h 316259" name="connsiteY1"/>
                <a:gd fmla="*/ 2420066 w 2420066" name="connsiteX2"/>
                <a:gd fmla="*/ 0 h 316259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316259" w="2420066">
                  <a:moveTo>
                    <a:pt x="0" y="316259"/>
                  </a:moveTo>
                  <a:lnTo>
                    <a:pt x="316259" y="0"/>
                  </a:lnTo>
                  <a:lnTo>
                    <a:pt x="2420066" y="0"/>
                  </a:lnTo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52" name="任意多边形 51"/>
            <p:cNvSpPr/>
            <p:nvPr/>
          </p:nvSpPr>
          <p:spPr>
            <a:xfrm>
              <a:off x="5940112" y="2140127"/>
              <a:ext cx="1547704" cy="315967"/>
            </a:xfrm>
            <a:custGeom>
              <a:gdLst>
                <a:gd fmla="*/ 0 w 1546917" name="connsiteX0"/>
                <a:gd fmla="*/ 316259 h 316259" name="connsiteY0"/>
                <a:gd fmla="*/ 316259 w 1546917" name="connsiteX1"/>
                <a:gd fmla="*/ 0 h 316259" name="connsiteY1"/>
                <a:gd fmla="*/ 1546917 w 1546917" name="connsiteX2"/>
                <a:gd fmla="*/ 0 h 316259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316259" w="1546917">
                  <a:moveTo>
                    <a:pt x="0" y="316259"/>
                  </a:moveTo>
                  <a:lnTo>
                    <a:pt x="316259" y="0"/>
                  </a:lnTo>
                  <a:lnTo>
                    <a:pt x="1546917" y="0"/>
                  </a:lnTo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55" name="任意多边形 54"/>
            <p:cNvSpPr/>
            <p:nvPr/>
          </p:nvSpPr>
          <p:spPr>
            <a:xfrm flipV="1">
              <a:off x="5435322" y="3912088"/>
              <a:ext cx="2042970" cy="315967"/>
            </a:xfrm>
            <a:custGeom>
              <a:gdLst>
                <a:gd fmla="*/ 0 w 2041931" name="connsiteX0"/>
                <a:gd fmla="*/ 316259 h 316259" name="connsiteY0"/>
                <a:gd fmla="*/ 316259 w 2041931" name="connsiteX1"/>
                <a:gd fmla="*/ 0 h 316259" name="connsiteY1"/>
                <a:gd fmla="*/ 2041931 w 2041931" name="connsiteX2"/>
                <a:gd fmla="*/ 0 h 316259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316259" w="2041931">
                  <a:moveTo>
                    <a:pt x="0" y="316259"/>
                  </a:moveTo>
                  <a:lnTo>
                    <a:pt x="316259" y="0"/>
                  </a:lnTo>
                  <a:lnTo>
                    <a:pt x="2041931" y="0"/>
                  </a:lnTo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316006" y="680958"/>
              <a:ext cx="2316318" cy="94504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 sz="28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</a:rPr>
                <a:t>10%</a:t>
              </a:r>
            </a:p>
            <a:p>
              <a:pPr algn="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 sz="28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</a:rPr>
                <a:t>双击添加文字</a:t>
              </a:r>
            </a:p>
          </p:txBody>
        </p:sp>
        <p:grpSp>
          <p:nvGrpSpPr>
            <p:cNvPr id="19464" name="Group 6"/>
            <p:cNvGrpSpPr>
              <a:grpSpLocks noChangeAspect="1"/>
            </p:cNvGrpSpPr>
            <p:nvPr/>
          </p:nvGrpSpPr>
          <p:grpSpPr>
            <a:xfrm>
              <a:off x="2916238" y="1131888"/>
              <a:ext cx="3311525" cy="3311525"/>
              <a:chOff x="1837" y="713"/>
              <a:chExt cx="2086" cy="2086"/>
            </a:xfrm>
          </p:grpSpPr>
          <p:sp>
            <p:nvSpPr>
              <p:cNvPr id="19469" name="AutoShape 5"/>
              <p:cNvSpPr>
                <a:spLocks noChangeArrowheads="1" noChangeAspect="1" noTextEdit="1"/>
              </p:cNvSpPr>
              <p:nvPr/>
            </p:nvSpPr>
            <p:spPr bwMode="auto">
              <a:xfrm>
                <a:off x="1837" y="713"/>
                <a:ext cx="2086" cy="20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19470" name="Oval 7"/>
              <p:cNvSpPr>
                <a:spLocks noChangeArrowheads="1"/>
              </p:cNvSpPr>
              <p:nvPr/>
            </p:nvSpPr>
            <p:spPr bwMode="auto">
              <a:xfrm>
                <a:off x="1844" y="720"/>
                <a:ext cx="2072" cy="2072"/>
              </a:xfrm>
              <a:prstGeom prst="ellipse">
                <a:avLst/>
              </a:prstGeom>
              <a:solidFill>
                <a:srgbClr val="75797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19471" name="Freeform 8"/>
              <p:cNvSpPr/>
              <p:nvPr/>
            </p:nvSpPr>
            <p:spPr bwMode="auto">
              <a:xfrm>
                <a:off x="1844" y="720"/>
                <a:ext cx="2072" cy="2072"/>
              </a:xfrm>
              <a:custGeom>
                <a:gdLst>
                  <a:gd fmla="*/ 1036 w 304" name="T0"/>
                  <a:gd fmla="*/ 1036 h 304" name="T1"/>
                  <a:gd fmla="*/ 1643 w 304" name="T2"/>
                  <a:gd fmla="*/ 198 h 304" name="T3"/>
                  <a:gd fmla="*/ 2072 w 304" name="T4"/>
                  <a:gd fmla="*/ 1036 h 304" name="T5"/>
                  <a:gd fmla="*/ 1036 w 304" name="T6"/>
                  <a:gd fmla="*/ 2072 h 304" name="T7"/>
                  <a:gd fmla="*/ 0 w 304" name="T8"/>
                  <a:gd fmla="*/ 1036 h 304" name="T9"/>
                  <a:gd fmla="*/ 1036 w 304" name="T10"/>
                  <a:gd fmla="*/ 0 h 304" name="T11"/>
                  <a:gd fmla="*/ 1036 w 304" name="T12"/>
                  <a:gd fmla="*/ 1036 h 304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04" name="T21"/>
                  <a:gd fmla="*/ 0 h 304" name="T22"/>
                  <a:gd fmla="*/ 304 w 304" name="T23"/>
                  <a:gd fmla="*/ 304 h 304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304" w="304">
                    <a:moveTo>
                      <a:pt x="152" y="152"/>
                    </a:moveTo>
                    <a:cubicBezTo>
                      <a:pt x="241" y="29"/>
                      <a:pt x="241" y="29"/>
                      <a:pt x="241" y="29"/>
                    </a:cubicBezTo>
                    <a:cubicBezTo>
                      <a:pt x="281" y="58"/>
                      <a:pt x="304" y="103"/>
                      <a:pt x="304" y="152"/>
                    </a:cubicBezTo>
                    <a:cubicBezTo>
                      <a:pt x="304" y="236"/>
                      <a:pt x="236" y="304"/>
                      <a:pt x="152" y="304"/>
                    </a:cubicBezTo>
                    <a:cubicBezTo>
                      <a:pt x="69" y="304"/>
                      <a:pt x="0" y="236"/>
                      <a:pt x="0" y="152"/>
                    </a:cubicBezTo>
                    <a:cubicBezTo>
                      <a:pt x="0" y="68"/>
                      <a:pt x="69" y="0"/>
                      <a:pt x="152" y="0"/>
                    </a:cubicBezTo>
                    <a:cubicBezTo>
                      <a:pt x="152" y="152"/>
                      <a:pt x="152" y="152"/>
                      <a:pt x="152" y="152"/>
                    </a:cubicBezTo>
                    <a:close/>
                  </a:path>
                </a:pathLst>
              </a:custGeom>
              <a:solidFill>
                <a:srgbClr val="F4B4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19472" name="Freeform 9"/>
              <p:cNvSpPr/>
              <p:nvPr/>
            </p:nvSpPr>
            <p:spPr bwMode="auto">
              <a:xfrm>
                <a:off x="1844" y="720"/>
                <a:ext cx="2072" cy="2072"/>
              </a:xfrm>
              <a:custGeom>
                <a:gdLst>
                  <a:gd fmla="*/ 1036 w 304" name="T0"/>
                  <a:gd fmla="*/ 1036 h 304" name="T1"/>
                  <a:gd fmla="*/ 2072 w 304" name="T2"/>
                  <a:gd fmla="*/ 975 h 304" name="T3"/>
                  <a:gd fmla="*/ 2072 w 304" name="T4"/>
                  <a:gd fmla="*/ 1036 h 304" name="T5"/>
                  <a:gd fmla="*/ 1036 w 304" name="T6"/>
                  <a:gd fmla="*/ 2072 h 304" name="T7"/>
                  <a:gd fmla="*/ 0 w 304" name="T8"/>
                  <a:gd fmla="*/ 1036 h 304" name="T9"/>
                  <a:gd fmla="*/ 1036 w 304" name="T10"/>
                  <a:gd fmla="*/ 0 h 304" name="T11"/>
                  <a:gd fmla="*/ 1036 w 304" name="T12"/>
                  <a:gd fmla="*/ 1036 h 304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304" name="T21"/>
                  <a:gd fmla="*/ 0 h 304" name="T22"/>
                  <a:gd fmla="*/ 304 w 304" name="T23"/>
                  <a:gd fmla="*/ 304 h 304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304" w="304">
                    <a:moveTo>
                      <a:pt x="152" y="152"/>
                    </a:moveTo>
                    <a:cubicBezTo>
                      <a:pt x="304" y="143"/>
                      <a:pt x="304" y="143"/>
                      <a:pt x="304" y="143"/>
                    </a:cubicBezTo>
                    <a:cubicBezTo>
                      <a:pt x="304" y="146"/>
                      <a:pt x="304" y="149"/>
                      <a:pt x="304" y="152"/>
                    </a:cubicBezTo>
                    <a:cubicBezTo>
                      <a:pt x="304" y="236"/>
                      <a:pt x="236" y="304"/>
                      <a:pt x="152" y="304"/>
                    </a:cubicBezTo>
                    <a:cubicBezTo>
                      <a:pt x="69" y="304"/>
                      <a:pt x="0" y="236"/>
                      <a:pt x="0" y="152"/>
                    </a:cubicBezTo>
                    <a:cubicBezTo>
                      <a:pt x="0" y="68"/>
                      <a:pt x="69" y="0"/>
                      <a:pt x="152" y="0"/>
                    </a:cubicBezTo>
                    <a:cubicBezTo>
                      <a:pt x="152" y="152"/>
                      <a:pt x="152" y="152"/>
                      <a:pt x="152" y="152"/>
                    </a:cubicBezTo>
                    <a:close/>
                  </a:path>
                </a:pathLst>
              </a:custGeom>
              <a:solidFill>
                <a:srgbClr val="E84A1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19473" name="Freeform 10"/>
              <p:cNvSpPr/>
              <p:nvPr/>
            </p:nvSpPr>
            <p:spPr bwMode="auto">
              <a:xfrm>
                <a:off x="1844" y="720"/>
                <a:ext cx="1418" cy="2072"/>
              </a:xfrm>
              <a:custGeom>
                <a:gdLst>
                  <a:gd fmla="*/ 1036 w 208" name="T0"/>
                  <a:gd fmla="*/ 1036 h 304" name="T1"/>
                  <a:gd fmla="*/ 1418 w 208" name="T2"/>
                  <a:gd fmla="*/ 1997 h 304" name="T3"/>
                  <a:gd fmla="*/ 1036 w 208" name="T4"/>
                  <a:gd fmla="*/ 2072 h 304" name="T5"/>
                  <a:gd fmla="*/ 0 w 208" name="T6"/>
                  <a:gd fmla="*/ 1036 h 304" name="T7"/>
                  <a:gd fmla="*/ 1036 w 208" name="T8"/>
                  <a:gd fmla="*/ 0 h 304" name="T9"/>
                  <a:gd fmla="*/ 1036 w 208" name="T10"/>
                  <a:gd fmla="*/ 1036 h 304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w 208" name="T18"/>
                  <a:gd fmla="*/ 0 h 304" name="T19"/>
                  <a:gd fmla="*/ 208 w 208" name="T20"/>
                  <a:gd fmla="*/ 304 h 304" name="T21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T21" l="T18" r="T20" t="T19"/>
                <a:pathLst>
                  <a:path h="304" w="208">
                    <a:moveTo>
                      <a:pt x="152" y="152"/>
                    </a:moveTo>
                    <a:cubicBezTo>
                      <a:pt x="208" y="293"/>
                      <a:pt x="208" y="293"/>
                      <a:pt x="208" y="293"/>
                    </a:cubicBezTo>
                    <a:cubicBezTo>
                      <a:pt x="191" y="300"/>
                      <a:pt x="171" y="304"/>
                      <a:pt x="152" y="304"/>
                    </a:cubicBezTo>
                    <a:cubicBezTo>
                      <a:pt x="69" y="304"/>
                      <a:pt x="0" y="236"/>
                      <a:pt x="0" y="152"/>
                    </a:cubicBezTo>
                    <a:cubicBezTo>
                      <a:pt x="0" y="68"/>
                      <a:pt x="69" y="0"/>
                      <a:pt x="152" y="0"/>
                    </a:cubicBezTo>
                    <a:cubicBezTo>
                      <a:pt x="152" y="152"/>
                      <a:pt x="152" y="152"/>
                      <a:pt x="152" y="152"/>
                    </a:cubicBezTo>
                    <a:close/>
                  </a:path>
                </a:pathLst>
              </a:custGeom>
              <a:solidFill>
                <a:srgbClr val="5CB5C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19474" name="Oval 11"/>
              <p:cNvSpPr>
                <a:spLocks noChangeArrowheads="1"/>
              </p:cNvSpPr>
              <p:nvPr/>
            </p:nvSpPr>
            <p:spPr bwMode="auto">
              <a:xfrm>
                <a:off x="2375" y="1252"/>
                <a:ext cx="1016" cy="1009"/>
              </a:xfrm>
              <a:prstGeom prst="ellipse">
                <a:avLst/>
              </a:prstGeom>
              <a:solidFill>
                <a:srgbClr val="B8B8B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19475" name="Freeform 12"/>
              <p:cNvSpPr/>
              <p:nvPr/>
            </p:nvSpPr>
            <p:spPr bwMode="auto">
              <a:xfrm>
                <a:off x="2375" y="1252"/>
                <a:ext cx="1016" cy="1009"/>
              </a:xfrm>
              <a:custGeom>
                <a:gdLst>
                  <a:gd fmla="*/ 505 w 149" name="T0"/>
                  <a:gd fmla="*/ 505 h 148" name="T1"/>
                  <a:gd fmla="*/ 805 w 149" name="T2"/>
                  <a:gd fmla="*/ 95 h 148" name="T3"/>
                  <a:gd fmla="*/ 1016 w 149" name="T4"/>
                  <a:gd fmla="*/ 505 h 148" name="T5"/>
                  <a:gd fmla="*/ 505 w 149" name="T6"/>
                  <a:gd fmla="*/ 1009 h 148" name="T7"/>
                  <a:gd fmla="*/ 0 w 149" name="T8"/>
                  <a:gd fmla="*/ 505 h 148" name="T9"/>
                  <a:gd fmla="*/ 505 w 149" name="T10"/>
                  <a:gd fmla="*/ 0 h 148" name="T11"/>
                  <a:gd fmla="*/ 505 w 149" name="T12"/>
                  <a:gd fmla="*/ 0 h 148" name="T13"/>
                  <a:gd fmla="*/ 505 w 149" name="T14"/>
                  <a:gd fmla="*/ 505 h 148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149" name="T24"/>
                  <a:gd fmla="*/ 0 h 148" name="T25"/>
                  <a:gd fmla="*/ 149 w 149" name="T26"/>
                  <a:gd fmla="*/ 148 h 148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148" w="149">
                    <a:moveTo>
                      <a:pt x="74" y="74"/>
                    </a:moveTo>
                    <a:cubicBezTo>
                      <a:pt x="118" y="14"/>
                      <a:pt x="118" y="14"/>
                      <a:pt x="118" y="14"/>
                    </a:cubicBezTo>
                    <a:cubicBezTo>
                      <a:pt x="136" y="27"/>
                      <a:pt x="149" y="49"/>
                      <a:pt x="149" y="74"/>
                    </a:cubicBezTo>
                    <a:cubicBezTo>
                      <a:pt x="149" y="115"/>
                      <a:pt x="115" y="148"/>
                      <a:pt x="74" y="148"/>
                    </a:cubicBezTo>
                    <a:cubicBezTo>
                      <a:pt x="33" y="148"/>
                      <a:pt x="0" y="115"/>
                      <a:pt x="0" y="74"/>
                    </a:cubicBezTo>
                    <a:cubicBezTo>
                      <a:pt x="0" y="33"/>
                      <a:pt x="33" y="0"/>
                      <a:pt x="74" y="0"/>
                    </a:cubicBezTo>
                    <a:cubicBezTo>
                      <a:pt x="74" y="0"/>
                      <a:pt x="74" y="0"/>
                      <a:pt x="74" y="0"/>
                    </a:cubicBezTo>
                    <a:cubicBezTo>
                      <a:pt x="74" y="74"/>
                      <a:pt x="74" y="74"/>
                      <a:pt x="74" y="74"/>
                    </a:cubicBezTo>
                    <a:close/>
                  </a:path>
                </a:pathLst>
              </a:custGeom>
              <a:solidFill>
                <a:srgbClr val="FDD82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19476" name="Freeform 13"/>
              <p:cNvSpPr/>
              <p:nvPr/>
            </p:nvSpPr>
            <p:spPr bwMode="auto">
              <a:xfrm>
                <a:off x="2375" y="1252"/>
                <a:ext cx="1016" cy="1009"/>
              </a:xfrm>
              <a:custGeom>
                <a:gdLst>
                  <a:gd fmla="*/ 505 w 149" name="T0"/>
                  <a:gd fmla="*/ 505 h 148" name="T1"/>
                  <a:gd fmla="*/ 1009 w 149" name="T2"/>
                  <a:gd fmla="*/ 470 h 148" name="T3"/>
                  <a:gd fmla="*/ 1016 w 149" name="T4"/>
                  <a:gd fmla="*/ 505 h 148" name="T5"/>
                  <a:gd fmla="*/ 505 w 149" name="T6"/>
                  <a:gd fmla="*/ 1009 h 148" name="T7"/>
                  <a:gd fmla="*/ 0 w 149" name="T8"/>
                  <a:gd fmla="*/ 505 h 148" name="T9"/>
                  <a:gd fmla="*/ 505 w 149" name="T10"/>
                  <a:gd fmla="*/ 0 h 148" name="T11"/>
                  <a:gd fmla="*/ 505 w 149" name="T12"/>
                  <a:gd fmla="*/ 0 h 148" name="T13"/>
                  <a:gd fmla="*/ 505 w 149" name="T14"/>
                  <a:gd fmla="*/ 505 h 148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w 149" name="T24"/>
                  <a:gd fmla="*/ 0 h 148" name="T25"/>
                  <a:gd fmla="*/ 149 w 149" name="T26"/>
                  <a:gd fmla="*/ 148 h 148" name="T27"/>
                </a:gdLst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b="T27" l="T24" r="T26" t="T25"/>
                <a:pathLst>
                  <a:path h="148" w="149">
                    <a:moveTo>
                      <a:pt x="74" y="74"/>
                    </a:moveTo>
                    <a:cubicBezTo>
                      <a:pt x="148" y="69"/>
                      <a:pt x="148" y="69"/>
                      <a:pt x="148" y="69"/>
                    </a:cubicBezTo>
                    <a:cubicBezTo>
                      <a:pt x="149" y="71"/>
                      <a:pt x="149" y="72"/>
                      <a:pt x="149" y="74"/>
                    </a:cubicBezTo>
                    <a:cubicBezTo>
                      <a:pt x="149" y="115"/>
                      <a:pt x="115" y="148"/>
                      <a:pt x="74" y="148"/>
                    </a:cubicBezTo>
                    <a:cubicBezTo>
                      <a:pt x="33" y="148"/>
                      <a:pt x="0" y="115"/>
                      <a:pt x="0" y="74"/>
                    </a:cubicBezTo>
                    <a:cubicBezTo>
                      <a:pt x="0" y="33"/>
                      <a:pt x="33" y="0"/>
                      <a:pt x="74" y="0"/>
                    </a:cubicBezTo>
                    <a:cubicBezTo>
                      <a:pt x="74" y="0"/>
                      <a:pt x="74" y="0"/>
                      <a:pt x="74" y="0"/>
                    </a:cubicBezTo>
                    <a:cubicBezTo>
                      <a:pt x="74" y="74"/>
                      <a:pt x="74" y="74"/>
                      <a:pt x="74" y="74"/>
                    </a:cubicBezTo>
                    <a:close/>
                  </a:path>
                </a:pathLst>
              </a:custGeom>
              <a:solidFill>
                <a:srgbClr val="EE764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19477" name="Freeform 14"/>
              <p:cNvSpPr/>
              <p:nvPr/>
            </p:nvSpPr>
            <p:spPr bwMode="auto">
              <a:xfrm>
                <a:off x="2375" y="1252"/>
                <a:ext cx="696" cy="1009"/>
              </a:xfrm>
              <a:custGeom>
                <a:gdLst>
                  <a:gd fmla="*/ 505 w 102" name="T0"/>
                  <a:gd fmla="*/ 505 h 148" name="T1"/>
                  <a:gd fmla="*/ 696 w 102" name="T2"/>
                  <a:gd fmla="*/ 975 h 148" name="T3"/>
                  <a:gd fmla="*/ 505 w 102" name="T4"/>
                  <a:gd fmla="*/ 1009 h 148" name="T5"/>
                  <a:gd fmla="*/ 0 w 102" name="T6"/>
                  <a:gd fmla="*/ 505 h 148" name="T7"/>
                  <a:gd fmla="*/ 505 w 102" name="T8"/>
                  <a:gd fmla="*/ 0 h 148" name="T9"/>
                  <a:gd fmla="*/ 505 w 102" name="T10"/>
                  <a:gd fmla="*/ 0 h 148" name="T11"/>
                  <a:gd fmla="*/ 505 w 102" name="T12"/>
                  <a:gd fmla="*/ 505 h 148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02" name="T21"/>
                  <a:gd fmla="*/ 0 h 148" name="T22"/>
                  <a:gd fmla="*/ 102 w 102" name="T23"/>
                  <a:gd fmla="*/ 148 h 148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48" w="102">
                    <a:moveTo>
                      <a:pt x="74" y="74"/>
                    </a:moveTo>
                    <a:cubicBezTo>
                      <a:pt x="102" y="143"/>
                      <a:pt x="102" y="143"/>
                      <a:pt x="102" y="143"/>
                    </a:cubicBezTo>
                    <a:cubicBezTo>
                      <a:pt x="93" y="147"/>
                      <a:pt x="84" y="148"/>
                      <a:pt x="74" y="148"/>
                    </a:cubicBezTo>
                    <a:cubicBezTo>
                      <a:pt x="33" y="148"/>
                      <a:pt x="0" y="115"/>
                      <a:pt x="0" y="74"/>
                    </a:cubicBezTo>
                    <a:cubicBezTo>
                      <a:pt x="0" y="33"/>
                      <a:pt x="33" y="0"/>
                      <a:pt x="74" y="0"/>
                    </a:cubicBezTo>
                    <a:cubicBezTo>
                      <a:pt x="74" y="0"/>
                      <a:pt x="74" y="0"/>
                      <a:pt x="74" y="0"/>
                    </a:cubicBezTo>
                    <a:cubicBezTo>
                      <a:pt x="74" y="74"/>
                      <a:pt x="74" y="74"/>
                      <a:pt x="74" y="74"/>
                    </a:cubicBezTo>
                    <a:close/>
                  </a:path>
                </a:pathLst>
              </a:custGeom>
              <a:solidFill>
                <a:srgbClr val="90CFD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19478" name="Oval 15"/>
              <p:cNvSpPr>
                <a:spLocks noChangeArrowheads="1"/>
              </p:cNvSpPr>
              <p:nvPr/>
            </p:nvSpPr>
            <p:spPr bwMode="auto">
              <a:xfrm>
                <a:off x="2566" y="1442"/>
                <a:ext cx="628" cy="62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</p:grpSp>
        <p:sp>
          <p:nvSpPr>
            <p:cNvPr id="19465" name="TextBox 74"/>
            <p:cNvSpPr txBox="1">
              <a:spLocks noChangeArrowheads="1"/>
            </p:cNvSpPr>
            <p:nvPr/>
          </p:nvSpPr>
          <p:spPr bwMode="auto">
            <a:xfrm>
              <a:off x="6316004" y="1778106"/>
              <a:ext cx="2316318" cy="9450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r"/>
              <a:r>
                <a:rPr altLang="zh-CN" b="1" lang="en-US" sz="2800">
                  <a:solidFill>
                    <a:srgbClr val="FFC000"/>
                  </a:solidFill>
                </a:rPr>
                <a:t>14%</a:t>
              </a:r>
            </a:p>
            <a:p>
              <a:pPr algn="r"/>
              <a:r>
                <a:rPr altLang="zh-CN" b="1" lang="en-US" sz="2800">
                  <a:solidFill>
                    <a:srgbClr val="FFC000"/>
                  </a:solidFill>
                </a:rPr>
                <a:t>双击添加文字</a:t>
              </a:r>
            </a:p>
          </p:txBody>
        </p:sp>
        <p:sp>
          <p:nvSpPr>
            <p:cNvPr id="19466" name="TextBox 75"/>
            <p:cNvSpPr txBox="1">
              <a:spLocks noChangeArrowheads="1"/>
            </p:cNvSpPr>
            <p:nvPr/>
          </p:nvSpPr>
          <p:spPr bwMode="auto">
            <a:xfrm>
              <a:off x="6316004" y="3867894"/>
              <a:ext cx="2316318" cy="9450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r"/>
              <a:r>
                <a:rPr altLang="zh-CN" b="1" lang="en-US" sz="2800">
                  <a:solidFill>
                    <a:srgbClr val="E84A1F"/>
                  </a:solidFill>
                </a:rPr>
                <a:t>20%</a:t>
              </a:r>
            </a:p>
            <a:p>
              <a:pPr algn="r"/>
              <a:r>
                <a:rPr altLang="zh-CN" b="1" lang="en-US" sz="2800">
                  <a:solidFill>
                    <a:srgbClr val="E84A1F"/>
                  </a:solidFill>
                </a:rPr>
                <a:t>双击添加文字</a:t>
              </a:r>
            </a:p>
          </p:txBody>
        </p:sp>
        <p:sp>
          <p:nvSpPr>
            <p:cNvPr id="78" name="任意多边形 77"/>
            <p:cNvSpPr/>
            <p:nvPr/>
          </p:nvSpPr>
          <p:spPr>
            <a:xfrm flipH="1">
              <a:off x="1763690" y="2292554"/>
              <a:ext cx="1547705" cy="315967"/>
            </a:xfrm>
            <a:custGeom>
              <a:gdLst>
                <a:gd fmla="*/ 0 w 1546917" name="connsiteX0"/>
                <a:gd fmla="*/ 316259 h 316259" name="connsiteY0"/>
                <a:gd fmla="*/ 316259 w 1546917" name="connsiteX1"/>
                <a:gd fmla="*/ 0 h 316259" name="connsiteY1"/>
                <a:gd fmla="*/ 1546917 w 1546917" name="connsiteX2"/>
                <a:gd fmla="*/ 0 h 316259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316259" w="1546917">
                  <a:moveTo>
                    <a:pt x="0" y="316259"/>
                  </a:moveTo>
                  <a:lnTo>
                    <a:pt x="316259" y="0"/>
                  </a:lnTo>
                  <a:lnTo>
                    <a:pt x="1546917" y="0"/>
                  </a:lnTo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19468" name="TextBox 78"/>
            <p:cNvSpPr txBox="1">
              <a:spLocks noChangeArrowheads="1"/>
            </p:cNvSpPr>
            <p:nvPr/>
          </p:nvSpPr>
          <p:spPr bwMode="auto">
            <a:xfrm>
              <a:off x="655692" y="1943888"/>
              <a:ext cx="2316318" cy="9450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r>
                <a:rPr altLang="zh-CN" b="1" lang="en-US" sz="2800">
                  <a:solidFill>
                    <a:srgbClr val="FFC000"/>
                  </a:solidFill>
                </a:rPr>
                <a:t>56%</a:t>
              </a:r>
            </a:p>
            <a:p>
              <a:r>
                <a:rPr altLang="zh-CN" b="1" lang="en-US" sz="2800">
                  <a:solidFill>
                    <a:srgbClr val="FFC000"/>
                  </a:solidFill>
                </a:rPr>
                <a:t>双击添加文字</a:t>
              </a:r>
            </a:p>
          </p:txBody>
        </p:sp>
      </p:grpSp>
    </p:spTree>
  </p:cSld>
  <p:clrMapOvr>
    <a:masterClrMapping/>
  </p:clrMapOvr>
  <p:transition spd="slow">
    <p:fade/>
  </p:transition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TextBox 18"/>
          <p:cNvSpPr txBox="1">
            <a:spLocks noChangeArrowheads="1"/>
          </p:cNvSpPr>
          <p:nvPr/>
        </p:nvSpPr>
        <p:spPr bwMode="auto">
          <a:xfrm>
            <a:off x="3175" y="6350"/>
            <a:ext cx="20116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r>
              <a:rPr altLang="en-US" lang="zh-CN">
                <a:solidFill>
                  <a:schemeClr val="bg1"/>
                </a:solidFill>
              </a:rPr>
              <a:t>双击此处添加标题</a:t>
            </a:r>
          </a:p>
        </p:txBody>
      </p:sp>
      <p:grpSp>
        <p:nvGrpSpPr>
          <p:cNvPr id="20483" name="组合 1"/>
          <p:cNvGrpSpPr/>
          <p:nvPr/>
        </p:nvGrpSpPr>
        <p:grpSpPr>
          <a:xfrm>
            <a:off x="250825" y="1203325"/>
            <a:ext cx="4321175" cy="3073400"/>
            <a:chOff x="250825" y="1203325"/>
            <a:chExt cx="4321175" cy="3073400"/>
          </a:xfrm>
        </p:grpSpPr>
        <p:grpSp>
          <p:nvGrpSpPr>
            <p:cNvPr id="20487" name="组合 35"/>
            <p:cNvGrpSpPr/>
            <p:nvPr/>
          </p:nvGrpSpPr>
          <p:grpSpPr>
            <a:xfrm>
              <a:off x="250825" y="1203325"/>
              <a:ext cx="4321175" cy="3073400"/>
              <a:chOff x="250825" y="1203325"/>
              <a:chExt cx="4321175" cy="3073400"/>
            </a:xfrm>
          </p:grpSpPr>
          <p:sp>
            <p:nvSpPr>
              <p:cNvPr id="20492" name="AutoShape 28"/>
              <p:cNvSpPr>
                <a:spLocks noChangeArrowheads="1" noChangeAspect="1" noTextEdit="1"/>
              </p:cNvSpPr>
              <p:nvPr/>
            </p:nvSpPr>
            <p:spPr bwMode="auto">
              <a:xfrm>
                <a:off x="250825" y="1203325"/>
                <a:ext cx="4321175" cy="3073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20493" name="Freeform 30"/>
              <p:cNvSpPr/>
              <p:nvPr/>
            </p:nvSpPr>
            <p:spPr bwMode="auto">
              <a:xfrm>
                <a:off x="250825" y="2014538"/>
                <a:ext cx="4321175" cy="638175"/>
              </a:xfrm>
              <a:custGeom>
                <a:gdLst>
                  <a:gd fmla="*/ 319013 w 447" name="T0"/>
                  <a:gd fmla="*/ 0 h 66" name="T1"/>
                  <a:gd fmla="*/ 4011829 w 447" name="T2"/>
                  <a:gd fmla="*/ 0 h 66" name="T3"/>
                  <a:gd fmla="*/ 4040830 w 447" name="T4"/>
                  <a:gd fmla="*/ 0 h 66" name="T5"/>
                  <a:gd fmla="*/ 4243839 w 447" name="T6"/>
                  <a:gd fmla="*/ 116032 h 66" name="T7"/>
                  <a:gd fmla="*/ 4301841 w 447" name="T8"/>
                  <a:gd fmla="*/ 241733 h 66" name="T9"/>
                  <a:gd fmla="*/ 4311508 w 447" name="T10"/>
                  <a:gd fmla="*/ 367434 h 66" name="T11"/>
                  <a:gd fmla="*/ 4301841 w 447" name="T12"/>
                  <a:gd fmla="*/ 396442 h 66" name="T13"/>
                  <a:gd fmla="*/ 4176169 w 447" name="T14"/>
                  <a:gd fmla="*/ 580159 h 66" name="T15"/>
                  <a:gd fmla="*/ 4060165 w 447" name="T16"/>
                  <a:gd fmla="*/ 628506 h 66" name="T17"/>
                  <a:gd fmla="*/ 4002162 w 447" name="T18"/>
                  <a:gd fmla="*/ 638175 h 66" name="T19"/>
                  <a:gd fmla="*/ 299679 w 447" name="T20"/>
                  <a:gd fmla="*/ 638175 h 66" name="T21"/>
                  <a:gd fmla="*/ 183674 w 447" name="T22"/>
                  <a:gd fmla="*/ 609167 h 66" name="T23"/>
                  <a:gd fmla="*/ 154673 w 447" name="T24"/>
                  <a:gd fmla="*/ 589828 h 66" name="T25"/>
                  <a:gd fmla="*/ 9667 w 447" name="T26"/>
                  <a:gd fmla="*/ 396442 h 66" name="T27"/>
                  <a:gd fmla="*/ 0 w 447" name="T28"/>
                  <a:gd fmla="*/ 270741 h 66" name="T29"/>
                  <a:gd fmla="*/ 9667 w 447" name="T30"/>
                  <a:gd fmla="*/ 241733 h 66" name="T31"/>
                  <a:gd fmla="*/ 145006 w 447" name="T32"/>
                  <a:gd fmla="*/ 48347 h 66" name="T33"/>
                  <a:gd fmla="*/ 261011 w 447" name="T34"/>
                  <a:gd fmla="*/ 0 h 66" name="T35"/>
                  <a:gd fmla="*/ 319013 w 447" name="T36"/>
                  <a:gd fmla="*/ 0 h 6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w 447" name="T57"/>
                  <a:gd fmla="*/ 0 h 66" name="T58"/>
                  <a:gd fmla="*/ 447 w 447" name="T59"/>
                  <a:gd fmla="*/ 66 h 66" name="T60"/>
                </a:gdLst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b="T60" l="T57" r="T59" t="T58"/>
                <a:pathLst>
                  <a:path h="66" w="447">
                    <a:moveTo>
                      <a:pt x="33" y="0"/>
                    </a:moveTo>
                    <a:cubicBezTo>
                      <a:pt x="131" y="0"/>
                      <a:pt x="317" y="0"/>
                      <a:pt x="415" y="0"/>
                    </a:cubicBezTo>
                    <a:cubicBezTo>
                      <a:pt x="416" y="0"/>
                      <a:pt x="417" y="0"/>
                      <a:pt x="418" y="0"/>
                    </a:cubicBezTo>
                    <a:cubicBezTo>
                      <a:pt x="427" y="2"/>
                      <a:pt x="433" y="5"/>
                      <a:pt x="439" y="12"/>
                    </a:cubicBezTo>
                    <a:cubicBezTo>
                      <a:pt x="442" y="16"/>
                      <a:pt x="444" y="20"/>
                      <a:pt x="445" y="25"/>
                    </a:cubicBezTo>
                    <a:cubicBezTo>
                      <a:pt x="446" y="29"/>
                      <a:pt x="447" y="33"/>
                      <a:pt x="446" y="38"/>
                    </a:cubicBezTo>
                    <a:cubicBezTo>
                      <a:pt x="446" y="39"/>
                      <a:pt x="446" y="40"/>
                      <a:pt x="445" y="41"/>
                    </a:cubicBezTo>
                    <a:cubicBezTo>
                      <a:pt x="443" y="49"/>
                      <a:pt x="439" y="55"/>
                      <a:pt x="432" y="60"/>
                    </a:cubicBezTo>
                    <a:cubicBezTo>
                      <a:pt x="428" y="63"/>
                      <a:pt x="424" y="64"/>
                      <a:pt x="420" y="65"/>
                    </a:cubicBezTo>
                    <a:cubicBezTo>
                      <a:pt x="418" y="66"/>
                      <a:pt x="416" y="66"/>
                      <a:pt x="414" y="66"/>
                    </a:cubicBezTo>
                    <a:cubicBezTo>
                      <a:pt x="316" y="66"/>
                      <a:pt x="129" y="66"/>
                      <a:pt x="31" y="66"/>
                    </a:cubicBezTo>
                    <a:cubicBezTo>
                      <a:pt x="27" y="66"/>
                      <a:pt x="23" y="65"/>
                      <a:pt x="19" y="63"/>
                    </a:cubicBezTo>
                    <a:cubicBezTo>
                      <a:pt x="18" y="62"/>
                      <a:pt x="17" y="62"/>
                      <a:pt x="16" y="61"/>
                    </a:cubicBezTo>
                    <a:cubicBezTo>
                      <a:pt x="8" y="56"/>
                      <a:pt x="4" y="50"/>
                      <a:pt x="1" y="41"/>
                    </a:cubicBezTo>
                    <a:cubicBezTo>
                      <a:pt x="0" y="37"/>
                      <a:pt x="0" y="32"/>
                      <a:pt x="0" y="28"/>
                    </a:cubicBezTo>
                    <a:cubicBezTo>
                      <a:pt x="1" y="27"/>
                      <a:pt x="1" y="26"/>
                      <a:pt x="1" y="25"/>
                    </a:cubicBezTo>
                    <a:cubicBezTo>
                      <a:pt x="3" y="16"/>
                      <a:pt x="8" y="10"/>
                      <a:pt x="15" y="5"/>
                    </a:cubicBezTo>
                    <a:cubicBezTo>
                      <a:pt x="18" y="3"/>
                      <a:pt x="22" y="1"/>
                      <a:pt x="27" y="0"/>
                    </a:cubicBezTo>
                    <a:cubicBezTo>
                      <a:pt x="29" y="0"/>
                      <a:pt x="31" y="0"/>
                      <a:pt x="33" y="0"/>
                    </a:cubicBezTo>
                    <a:close/>
                  </a:path>
                </a:pathLst>
              </a:custGeom>
              <a:solidFill>
                <a:srgbClr val="DCDDD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0494" name="Freeform 31"/>
              <p:cNvSpPr/>
              <p:nvPr/>
            </p:nvSpPr>
            <p:spPr bwMode="auto">
              <a:xfrm>
                <a:off x="250825" y="1203325"/>
                <a:ext cx="4321175" cy="638175"/>
              </a:xfrm>
              <a:custGeom>
                <a:gdLst>
                  <a:gd fmla="*/ 319013 w 447" name="T0"/>
                  <a:gd fmla="*/ 0 h 66" name="T1"/>
                  <a:gd fmla="*/ 4011829 w 447" name="T2"/>
                  <a:gd fmla="*/ 0 h 66" name="T3"/>
                  <a:gd fmla="*/ 4040830 w 447" name="T4"/>
                  <a:gd fmla="*/ 9669 h 66" name="T5"/>
                  <a:gd fmla="*/ 4243839 w 447" name="T6"/>
                  <a:gd fmla="*/ 116032 h 66" name="T7"/>
                  <a:gd fmla="*/ 4301841 w 447" name="T8"/>
                  <a:gd fmla="*/ 241733 h 66" name="T9"/>
                  <a:gd fmla="*/ 4311508 w 447" name="T10"/>
                  <a:gd fmla="*/ 367434 h 66" name="T11"/>
                  <a:gd fmla="*/ 4301841 w 447" name="T12"/>
                  <a:gd fmla="*/ 406111 h 66" name="T13"/>
                  <a:gd fmla="*/ 4176169 w 447" name="T14"/>
                  <a:gd fmla="*/ 589828 h 66" name="T15"/>
                  <a:gd fmla="*/ 4060165 w 447" name="T16"/>
                  <a:gd fmla="*/ 638175 h 66" name="T17"/>
                  <a:gd fmla="*/ 4002162 w 447" name="T18"/>
                  <a:gd fmla="*/ 638175 h 66" name="T19"/>
                  <a:gd fmla="*/ 299679 w 447" name="T20"/>
                  <a:gd fmla="*/ 638175 h 66" name="T21"/>
                  <a:gd fmla="*/ 183674 w 447" name="T22"/>
                  <a:gd fmla="*/ 609167 h 66" name="T23"/>
                  <a:gd fmla="*/ 154673 w 447" name="T24"/>
                  <a:gd fmla="*/ 599498 h 66" name="T25"/>
                  <a:gd fmla="*/ 9667 w 447" name="T26"/>
                  <a:gd fmla="*/ 406111 h 66" name="T27"/>
                  <a:gd fmla="*/ 0 w 447" name="T28"/>
                  <a:gd fmla="*/ 270741 h 66" name="T29"/>
                  <a:gd fmla="*/ 9667 w 447" name="T30"/>
                  <a:gd fmla="*/ 241733 h 66" name="T31"/>
                  <a:gd fmla="*/ 145006 w 447" name="T32"/>
                  <a:gd fmla="*/ 58016 h 66" name="T33"/>
                  <a:gd fmla="*/ 261011 w 447" name="T34"/>
                  <a:gd fmla="*/ 9669 h 66" name="T35"/>
                  <a:gd fmla="*/ 319013 w 447" name="T36"/>
                  <a:gd fmla="*/ 0 h 6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w 447" name="T57"/>
                  <a:gd fmla="*/ 0 h 66" name="T58"/>
                  <a:gd fmla="*/ 447 w 447" name="T59"/>
                  <a:gd fmla="*/ 66 h 66" name="T60"/>
                </a:gdLst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b="T60" l="T57" r="T59" t="T58"/>
                <a:pathLst>
                  <a:path h="66" w="447">
                    <a:moveTo>
                      <a:pt x="33" y="0"/>
                    </a:moveTo>
                    <a:cubicBezTo>
                      <a:pt x="131" y="0"/>
                      <a:pt x="317" y="0"/>
                      <a:pt x="415" y="0"/>
                    </a:cubicBezTo>
                    <a:cubicBezTo>
                      <a:pt x="416" y="0"/>
                      <a:pt x="417" y="0"/>
                      <a:pt x="418" y="1"/>
                    </a:cubicBezTo>
                    <a:cubicBezTo>
                      <a:pt x="427" y="2"/>
                      <a:pt x="433" y="6"/>
                      <a:pt x="439" y="12"/>
                    </a:cubicBezTo>
                    <a:cubicBezTo>
                      <a:pt x="442" y="16"/>
                      <a:pt x="444" y="20"/>
                      <a:pt x="445" y="25"/>
                    </a:cubicBezTo>
                    <a:cubicBezTo>
                      <a:pt x="446" y="30"/>
                      <a:pt x="447" y="34"/>
                      <a:pt x="446" y="38"/>
                    </a:cubicBezTo>
                    <a:cubicBezTo>
                      <a:pt x="446" y="39"/>
                      <a:pt x="446" y="40"/>
                      <a:pt x="445" y="42"/>
                    </a:cubicBezTo>
                    <a:cubicBezTo>
                      <a:pt x="443" y="50"/>
                      <a:pt x="439" y="56"/>
                      <a:pt x="432" y="61"/>
                    </a:cubicBezTo>
                    <a:cubicBezTo>
                      <a:pt x="428" y="63"/>
                      <a:pt x="424" y="65"/>
                      <a:pt x="420" y="66"/>
                    </a:cubicBezTo>
                    <a:cubicBezTo>
                      <a:pt x="418" y="66"/>
                      <a:pt x="416" y="66"/>
                      <a:pt x="414" y="66"/>
                    </a:cubicBezTo>
                    <a:cubicBezTo>
                      <a:pt x="316" y="66"/>
                      <a:pt x="129" y="66"/>
                      <a:pt x="31" y="66"/>
                    </a:cubicBezTo>
                    <a:cubicBezTo>
                      <a:pt x="27" y="66"/>
                      <a:pt x="23" y="65"/>
                      <a:pt x="19" y="63"/>
                    </a:cubicBezTo>
                    <a:cubicBezTo>
                      <a:pt x="18" y="63"/>
                      <a:pt x="17" y="62"/>
                      <a:pt x="16" y="62"/>
                    </a:cubicBezTo>
                    <a:cubicBezTo>
                      <a:pt x="8" y="57"/>
                      <a:pt x="4" y="50"/>
                      <a:pt x="1" y="42"/>
                    </a:cubicBezTo>
                    <a:cubicBezTo>
                      <a:pt x="0" y="37"/>
                      <a:pt x="0" y="33"/>
                      <a:pt x="0" y="28"/>
                    </a:cubicBezTo>
                    <a:cubicBezTo>
                      <a:pt x="1" y="27"/>
                      <a:pt x="1" y="26"/>
                      <a:pt x="1" y="25"/>
                    </a:cubicBezTo>
                    <a:cubicBezTo>
                      <a:pt x="3" y="17"/>
                      <a:pt x="8" y="11"/>
                      <a:pt x="15" y="6"/>
                    </a:cubicBezTo>
                    <a:cubicBezTo>
                      <a:pt x="18" y="3"/>
                      <a:pt x="22" y="2"/>
                      <a:pt x="27" y="1"/>
                    </a:cubicBezTo>
                    <a:cubicBezTo>
                      <a:pt x="29" y="1"/>
                      <a:pt x="31" y="0"/>
                      <a:pt x="33" y="0"/>
                    </a:cubicBezTo>
                    <a:close/>
                  </a:path>
                </a:pathLst>
              </a:custGeom>
              <a:solidFill>
                <a:srgbClr val="DCDDD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0495" name="Freeform 32"/>
              <p:cNvSpPr/>
              <p:nvPr/>
            </p:nvSpPr>
            <p:spPr bwMode="auto">
              <a:xfrm>
                <a:off x="250825" y="2817813"/>
                <a:ext cx="4321175" cy="638175"/>
              </a:xfrm>
              <a:custGeom>
                <a:gdLst>
                  <a:gd fmla="*/ 319013 w 447" name="T0"/>
                  <a:gd fmla="*/ 0 h 66" name="T1"/>
                  <a:gd fmla="*/ 4011829 w 447" name="T2"/>
                  <a:gd fmla="*/ 0 h 66" name="T3"/>
                  <a:gd fmla="*/ 4040830 w 447" name="T4"/>
                  <a:gd fmla="*/ 9669 h 66" name="T5"/>
                  <a:gd fmla="*/ 4243839 w 447" name="T6"/>
                  <a:gd fmla="*/ 116032 h 66" name="T7"/>
                  <a:gd fmla="*/ 4301841 w 447" name="T8"/>
                  <a:gd fmla="*/ 241733 h 66" name="T9"/>
                  <a:gd fmla="*/ 4311508 w 447" name="T10"/>
                  <a:gd fmla="*/ 367434 h 66" name="T11"/>
                  <a:gd fmla="*/ 4301841 w 447" name="T12"/>
                  <a:gd fmla="*/ 406111 h 66" name="T13"/>
                  <a:gd fmla="*/ 4176169 w 447" name="T14"/>
                  <a:gd fmla="*/ 589828 h 66" name="T15"/>
                  <a:gd fmla="*/ 4060165 w 447" name="T16"/>
                  <a:gd fmla="*/ 638175 h 66" name="T17"/>
                  <a:gd fmla="*/ 4002162 w 447" name="T18"/>
                  <a:gd fmla="*/ 638175 h 66" name="T19"/>
                  <a:gd fmla="*/ 299679 w 447" name="T20"/>
                  <a:gd fmla="*/ 638175 h 66" name="T21"/>
                  <a:gd fmla="*/ 183674 w 447" name="T22"/>
                  <a:gd fmla="*/ 609167 h 66" name="T23"/>
                  <a:gd fmla="*/ 154673 w 447" name="T24"/>
                  <a:gd fmla="*/ 599498 h 66" name="T25"/>
                  <a:gd fmla="*/ 9667 w 447" name="T26"/>
                  <a:gd fmla="*/ 406111 h 66" name="T27"/>
                  <a:gd fmla="*/ 0 w 447" name="T28"/>
                  <a:gd fmla="*/ 270741 h 66" name="T29"/>
                  <a:gd fmla="*/ 9667 w 447" name="T30"/>
                  <a:gd fmla="*/ 241733 h 66" name="T31"/>
                  <a:gd fmla="*/ 145006 w 447" name="T32"/>
                  <a:gd fmla="*/ 58016 h 66" name="T33"/>
                  <a:gd fmla="*/ 261011 w 447" name="T34"/>
                  <a:gd fmla="*/ 9669 h 66" name="T35"/>
                  <a:gd fmla="*/ 319013 w 447" name="T36"/>
                  <a:gd fmla="*/ 0 h 6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w 447" name="T57"/>
                  <a:gd fmla="*/ 0 h 66" name="T58"/>
                  <a:gd fmla="*/ 447 w 447" name="T59"/>
                  <a:gd fmla="*/ 66 h 66" name="T60"/>
                </a:gdLst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b="T60" l="T57" r="T59" t="T58"/>
                <a:pathLst>
                  <a:path h="66" w="447">
                    <a:moveTo>
                      <a:pt x="33" y="0"/>
                    </a:moveTo>
                    <a:cubicBezTo>
                      <a:pt x="131" y="0"/>
                      <a:pt x="317" y="0"/>
                      <a:pt x="415" y="0"/>
                    </a:cubicBezTo>
                    <a:cubicBezTo>
                      <a:pt x="416" y="0"/>
                      <a:pt x="417" y="1"/>
                      <a:pt x="418" y="1"/>
                    </a:cubicBezTo>
                    <a:cubicBezTo>
                      <a:pt x="427" y="2"/>
                      <a:pt x="433" y="6"/>
                      <a:pt x="439" y="12"/>
                    </a:cubicBezTo>
                    <a:cubicBezTo>
                      <a:pt x="442" y="16"/>
                      <a:pt x="444" y="20"/>
                      <a:pt x="445" y="25"/>
                    </a:cubicBezTo>
                    <a:cubicBezTo>
                      <a:pt x="446" y="30"/>
                      <a:pt x="447" y="34"/>
                      <a:pt x="446" y="38"/>
                    </a:cubicBezTo>
                    <a:cubicBezTo>
                      <a:pt x="446" y="39"/>
                      <a:pt x="446" y="41"/>
                      <a:pt x="445" y="42"/>
                    </a:cubicBezTo>
                    <a:cubicBezTo>
                      <a:pt x="443" y="50"/>
                      <a:pt x="439" y="56"/>
                      <a:pt x="432" y="61"/>
                    </a:cubicBezTo>
                    <a:cubicBezTo>
                      <a:pt x="428" y="63"/>
                      <a:pt x="424" y="65"/>
                      <a:pt x="420" y="66"/>
                    </a:cubicBezTo>
                    <a:cubicBezTo>
                      <a:pt x="418" y="66"/>
                      <a:pt x="416" y="66"/>
                      <a:pt x="414" y="66"/>
                    </a:cubicBezTo>
                    <a:cubicBezTo>
                      <a:pt x="316" y="66"/>
                      <a:pt x="129" y="66"/>
                      <a:pt x="31" y="66"/>
                    </a:cubicBezTo>
                    <a:cubicBezTo>
                      <a:pt x="27" y="66"/>
                      <a:pt x="23" y="65"/>
                      <a:pt x="19" y="63"/>
                    </a:cubicBezTo>
                    <a:cubicBezTo>
                      <a:pt x="18" y="63"/>
                      <a:pt x="17" y="62"/>
                      <a:pt x="16" y="62"/>
                    </a:cubicBezTo>
                    <a:cubicBezTo>
                      <a:pt x="8" y="57"/>
                      <a:pt x="4" y="50"/>
                      <a:pt x="1" y="42"/>
                    </a:cubicBezTo>
                    <a:cubicBezTo>
                      <a:pt x="0" y="37"/>
                      <a:pt x="0" y="33"/>
                      <a:pt x="0" y="28"/>
                    </a:cubicBezTo>
                    <a:cubicBezTo>
                      <a:pt x="1" y="27"/>
                      <a:pt x="1" y="26"/>
                      <a:pt x="1" y="25"/>
                    </a:cubicBezTo>
                    <a:cubicBezTo>
                      <a:pt x="3" y="17"/>
                      <a:pt x="8" y="11"/>
                      <a:pt x="15" y="6"/>
                    </a:cubicBezTo>
                    <a:cubicBezTo>
                      <a:pt x="18" y="4"/>
                      <a:pt x="22" y="2"/>
                      <a:pt x="27" y="1"/>
                    </a:cubicBezTo>
                    <a:cubicBezTo>
                      <a:pt x="29" y="1"/>
                      <a:pt x="31" y="0"/>
                      <a:pt x="33" y="0"/>
                    </a:cubicBezTo>
                    <a:close/>
                  </a:path>
                </a:pathLst>
              </a:custGeom>
              <a:solidFill>
                <a:srgbClr val="DCDDD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0496" name="Freeform 33"/>
              <p:cNvSpPr/>
              <p:nvPr/>
            </p:nvSpPr>
            <p:spPr bwMode="auto">
              <a:xfrm>
                <a:off x="250825" y="3629025"/>
                <a:ext cx="4321175" cy="638175"/>
              </a:xfrm>
              <a:custGeom>
                <a:gdLst>
                  <a:gd fmla="*/ 319013 w 447" name="T0"/>
                  <a:gd fmla="*/ 0 h 66" name="T1"/>
                  <a:gd fmla="*/ 4011829 w 447" name="T2"/>
                  <a:gd fmla="*/ 0 h 66" name="T3"/>
                  <a:gd fmla="*/ 4040830 w 447" name="T4"/>
                  <a:gd fmla="*/ 0 h 66" name="T5"/>
                  <a:gd fmla="*/ 4243839 w 447" name="T6"/>
                  <a:gd fmla="*/ 116032 h 66" name="T7"/>
                  <a:gd fmla="*/ 4301841 w 447" name="T8"/>
                  <a:gd fmla="*/ 241733 h 66" name="T9"/>
                  <a:gd fmla="*/ 4311508 w 447" name="T10"/>
                  <a:gd fmla="*/ 367434 h 66" name="T11"/>
                  <a:gd fmla="*/ 4301841 w 447" name="T12"/>
                  <a:gd fmla="*/ 396442 h 66" name="T13"/>
                  <a:gd fmla="*/ 4176169 w 447" name="T14"/>
                  <a:gd fmla="*/ 580159 h 66" name="T15"/>
                  <a:gd fmla="*/ 4060165 w 447" name="T16"/>
                  <a:gd fmla="*/ 628506 h 66" name="T17"/>
                  <a:gd fmla="*/ 4002162 w 447" name="T18"/>
                  <a:gd fmla="*/ 638175 h 66" name="T19"/>
                  <a:gd fmla="*/ 299679 w 447" name="T20"/>
                  <a:gd fmla="*/ 638175 h 66" name="T21"/>
                  <a:gd fmla="*/ 183674 w 447" name="T22"/>
                  <a:gd fmla="*/ 609167 h 66" name="T23"/>
                  <a:gd fmla="*/ 154673 w 447" name="T24"/>
                  <a:gd fmla="*/ 589828 h 66" name="T25"/>
                  <a:gd fmla="*/ 9667 w 447" name="T26"/>
                  <a:gd fmla="*/ 396442 h 66" name="T27"/>
                  <a:gd fmla="*/ 0 w 447" name="T28"/>
                  <a:gd fmla="*/ 270741 h 66" name="T29"/>
                  <a:gd fmla="*/ 9667 w 447" name="T30"/>
                  <a:gd fmla="*/ 241733 h 66" name="T31"/>
                  <a:gd fmla="*/ 145006 w 447" name="T32"/>
                  <a:gd fmla="*/ 58016 h 66" name="T33"/>
                  <a:gd fmla="*/ 261011 w 447" name="T34"/>
                  <a:gd fmla="*/ 9669 h 66" name="T35"/>
                  <a:gd fmla="*/ 319013 w 447" name="T36"/>
                  <a:gd fmla="*/ 0 h 6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w 447" name="T57"/>
                  <a:gd fmla="*/ 0 h 66" name="T58"/>
                  <a:gd fmla="*/ 447 w 447" name="T59"/>
                  <a:gd fmla="*/ 66 h 66" name="T60"/>
                </a:gdLst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b="T60" l="T57" r="T59" t="T58"/>
                <a:pathLst>
                  <a:path h="66" w="447">
                    <a:moveTo>
                      <a:pt x="33" y="0"/>
                    </a:moveTo>
                    <a:cubicBezTo>
                      <a:pt x="131" y="0"/>
                      <a:pt x="317" y="0"/>
                      <a:pt x="415" y="0"/>
                    </a:cubicBezTo>
                    <a:cubicBezTo>
                      <a:pt x="416" y="0"/>
                      <a:pt x="417" y="0"/>
                      <a:pt x="418" y="0"/>
                    </a:cubicBezTo>
                    <a:cubicBezTo>
                      <a:pt x="427" y="2"/>
                      <a:pt x="433" y="5"/>
                      <a:pt x="439" y="12"/>
                    </a:cubicBezTo>
                    <a:cubicBezTo>
                      <a:pt x="442" y="16"/>
                      <a:pt x="444" y="20"/>
                      <a:pt x="445" y="25"/>
                    </a:cubicBezTo>
                    <a:cubicBezTo>
                      <a:pt x="446" y="29"/>
                      <a:pt x="447" y="33"/>
                      <a:pt x="446" y="38"/>
                    </a:cubicBezTo>
                    <a:cubicBezTo>
                      <a:pt x="446" y="39"/>
                      <a:pt x="446" y="40"/>
                      <a:pt x="445" y="41"/>
                    </a:cubicBezTo>
                    <a:cubicBezTo>
                      <a:pt x="443" y="49"/>
                      <a:pt x="439" y="55"/>
                      <a:pt x="432" y="60"/>
                    </a:cubicBezTo>
                    <a:cubicBezTo>
                      <a:pt x="428" y="63"/>
                      <a:pt x="424" y="64"/>
                      <a:pt x="420" y="65"/>
                    </a:cubicBezTo>
                    <a:cubicBezTo>
                      <a:pt x="418" y="66"/>
                      <a:pt x="416" y="66"/>
                      <a:pt x="414" y="66"/>
                    </a:cubicBezTo>
                    <a:cubicBezTo>
                      <a:pt x="316" y="66"/>
                      <a:pt x="129" y="66"/>
                      <a:pt x="31" y="66"/>
                    </a:cubicBezTo>
                    <a:cubicBezTo>
                      <a:pt x="27" y="66"/>
                      <a:pt x="23" y="65"/>
                      <a:pt x="19" y="63"/>
                    </a:cubicBezTo>
                    <a:cubicBezTo>
                      <a:pt x="18" y="62"/>
                      <a:pt x="17" y="62"/>
                      <a:pt x="16" y="61"/>
                    </a:cubicBezTo>
                    <a:cubicBezTo>
                      <a:pt x="8" y="56"/>
                      <a:pt x="4" y="50"/>
                      <a:pt x="1" y="41"/>
                    </a:cubicBezTo>
                    <a:cubicBezTo>
                      <a:pt x="0" y="37"/>
                      <a:pt x="0" y="33"/>
                      <a:pt x="0" y="28"/>
                    </a:cubicBezTo>
                    <a:cubicBezTo>
                      <a:pt x="1" y="27"/>
                      <a:pt x="1" y="26"/>
                      <a:pt x="1" y="25"/>
                    </a:cubicBezTo>
                    <a:cubicBezTo>
                      <a:pt x="3" y="17"/>
                      <a:pt x="8" y="10"/>
                      <a:pt x="15" y="6"/>
                    </a:cubicBezTo>
                    <a:cubicBezTo>
                      <a:pt x="18" y="3"/>
                      <a:pt x="22" y="2"/>
                      <a:pt x="27" y="1"/>
                    </a:cubicBezTo>
                    <a:cubicBezTo>
                      <a:pt x="29" y="0"/>
                      <a:pt x="31" y="0"/>
                      <a:pt x="33" y="0"/>
                    </a:cubicBezTo>
                    <a:close/>
                  </a:path>
                </a:pathLst>
              </a:custGeom>
              <a:solidFill>
                <a:srgbClr val="DCDDD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0497" name="Freeform 37"/>
              <p:cNvSpPr/>
              <p:nvPr/>
            </p:nvSpPr>
            <p:spPr bwMode="auto">
              <a:xfrm>
                <a:off x="1189038" y="1300163"/>
                <a:ext cx="3295650" cy="454025"/>
              </a:xfrm>
              <a:custGeom>
                <a:gdLst>
                  <a:gd fmla="*/ 231952 w 341" name="T0"/>
                  <a:gd fmla="*/ 0 h 47" name="T1"/>
                  <a:gd fmla="*/ 3073363 w 341" name="T2"/>
                  <a:gd fmla="*/ 0 h 47" name="T3"/>
                  <a:gd fmla="*/ 3237662 w 341" name="T4"/>
                  <a:gd fmla="*/ 86941 h 47" name="T5"/>
                  <a:gd fmla="*/ 3276321 w 341" name="T6"/>
                  <a:gd fmla="*/ 280143 h 47" name="T7"/>
                  <a:gd fmla="*/ 3131351 w 341" name="T8"/>
                  <a:gd fmla="*/ 434705 h 47" name="T9"/>
                  <a:gd fmla="*/ 3054034 w 341" name="T10"/>
                  <a:gd fmla="*/ 454025 h 47" name="T11"/>
                  <a:gd fmla="*/ 222287 w 341" name="T12"/>
                  <a:gd fmla="*/ 454025 h 47" name="T13"/>
                  <a:gd fmla="*/ 48323 w 341" name="T14"/>
                  <a:gd fmla="*/ 357424 h 47" name="T15"/>
                  <a:gd fmla="*/ 9665 w 341" name="T16"/>
                  <a:gd fmla="*/ 164222 h 47" name="T17"/>
                  <a:gd fmla="*/ 154635 w 341" name="T18"/>
                  <a:gd fmla="*/ 9660 h 47" name="T19"/>
                  <a:gd fmla="*/ 231952 w 341" name="T20"/>
                  <a:gd fmla="*/ 0 h 47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341" name="T33"/>
                  <a:gd fmla="*/ 0 h 47" name="T34"/>
                  <a:gd fmla="*/ 341 w 341" name="T35"/>
                  <a:gd fmla="*/ 47 h 47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47" w="341">
                    <a:moveTo>
                      <a:pt x="24" y="0"/>
                    </a:moveTo>
                    <a:cubicBezTo>
                      <a:pt x="318" y="0"/>
                      <a:pt x="318" y="0"/>
                      <a:pt x="318" y="0"/>
                    </a:cubicBezTo>
                    <a:cubicBezTo>
                      <a:pt x="325" y="0"/>
                      <a:pt x="331" y="3"/>
                      <a:pt x="335" y="9"/>
                    </a:cubicBezTo>
                    <a:cubicBezTo>
                      <a:pt x="340" y="15"/>
                      <a:pt x="341" y="22"/>
                      <a:pt x="339" y="29"/>
                    </a:cubicBezTo>
                    <a:cubicBezTo>
                      <a:pt x="337" y="37"/>
                      <a:pt x="332" y="43"/>
                      <a:pt x="324" y="45"/>
                    </a:cubicBezTo>
                    <a:cubicBezTo>
                      <a:pt x="322" y="46"/>
                      <a:pt x="319" y="47"/>
                      <a:pt x="316" y="47"/>
                    </a:cubicBezTo>
                    <a:cubicBezTo>
                      <a:pt x="23" y="47"/>
                      <a:pt x="23" y="47"/>
                      <a:pt x="23" y="47"/>
                    </a:cubicBezTo>
                    <a:cubicBezTo>
                      <a:pt x="16" y="46"/>
                      <a:pt x="10" y="43"/>
                      <a:pt x="5" y="37"/>
                    </a:cubicBezTo>
                    <a:cubicBezTo>
                      <a:pt x="1" y="31"/>
                      <a:pt x="0" y="25"/>
                      <a:pt x="1" y="17"/>
                    </a:cubicBezTo>
                    <a:cubicBezTo>
                      <a:pt x="4" y="10"/>
                      <a:pt x="9" y="4"/>
                      <a:pt x="16" y="1"/>
                    </a:cubicBezTo>
                    <a:cubicBezTo>
                      <a:pt x="19" y="0"/>
                      <a:pt x="21" y="0"/>
                      <a:pt x="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0498" name="Freeform 38"/>
              <p:cNvSpPr/>
              <p:nvPr/>
            </p:nvSpPr>
            <p:spPr bwMode="auto">
              <a:xfrm>
                <a:off x="1285875" y="1387475"/>
                <a:ext cx="3092450" cy="269875"/>
              </a:xfrm>
              <a:custGeom>
                <a:gdLst>
                  <a:gd fmla="*/ 135295 w 320" name="T0"/>
                  <a:gd fmla="*/ 0 h 28" name="T1"/>
                  <a:gd fmla="*/ 2957155 w 320" name="T2"/>
                  <a:gd fmla="*/ 0 h 28" name="T3"/>
                  <a:gd fmla="*/ 3092450 w 320" name="T4"/>
                  <a:gd fmla="*/ 134938 h 28" name="T5"/>
                  <a:gd fmla="*/ 3092450 w 320" name="T6"/>
                  <a:gd fmla="*/ 134938 h 28" name="T7"/>
                  <a:gd fmla="*/ 2957155 w 320" name="T8"/>
                  <a:gd fmla="*/ 269875 h 28" name="T9"/>
                  <a:gd fmla="*/ 135295 w 320" name="T10"/>
                  <a:gd fmla="*/ 269875 h 28" name="T11"/>
                  <a:gd fmla="*/ 0 w 320" name="T12"/>
                  <a:gd fmla="*/ 134938 h 28" name="T13"/>
                  <a:gd fmla="*/ 0 w 320" name="T14"/>
                  <a:gd fmla="*/ 134938 h 28" name="T15"/>
                  <a:gd fmla="*/ 135295 w 320" name="T16"/>
                  <a:gd fmla="*/ 0 h 28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320" name="T27"/>
                  <a:gd fmla="*/ 0 h 28" name="T28"/>
                  <a:gd fmla="*/ 320 w 320" name="T29"/>
                  <a:gd fmla="*/ 28 h 28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8" w="320">
                    <a:moveTo>
                      <a:pt x="14" y="0"/>
                    </a:moveTo>
                    <a:cubicBezTo>
                      <a:pt x="306" y="0"/>
                      <a:pt x="306" y="0"/>
                      <a:pt x="306" y="0"/>
                    </a:cubicBezTo>
                    <a:cubicBezTo>
                      <a:pt x="314" y="0"/>
                      <a:pt x="320" y="7"/>
                      <a:pt x="320" y="14"/>
                    </a:cubicBezTo>
                    <a:cubicBezTo>
                      <a:pt x="320" y="14"/>
                      <a:pt x="320" y="14"/>
                      <a:pt x="320" y="14"/>
                    </a:cubicBezTo>
                    <a:cubicBezTo>
                      <a:pt x="320" y="22"/>
                      <a:pt x="314" y="28"/>
                      <a:pt x="306" y="28"/>
                    </a:cubicBezTo>
                    <a:cubicBezTo>
                      <a:pt x="14" y="28"/>
                      <a:pt x="14" y="28"/>
                      <a:pt x="14" y="28"/>
                    </a:cubicBezTo>
                    <a:cubicBezTo>
                      <a:pt x="6" y="28"/>
                      <a:pt x="0" y="22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7"/>
                      <a:pt x="6" y="0"/>
                      <a:pt x="14" y="0"/>
                    </a:cubicBezTo>
                    <a:close/>
                  </a:path>
                </a:pathLst>
              </a:cu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0499" name="Freeform 39"/>
              <p:cNvSpPr/>
              <p:nvPr/>
            </p:nvSpPr>
            <p:spPr bwMode="auto">
              <a:xfrm>
                <a:off x="1285875" y="1387475"/>
                <a:ext cx="1952625" cy="269875"/>
              </a:xfrm>
              <a:custGeom>
                <a:gdLst>
                  <a:gd fmla="*/ 135330 w 202" name="T0"/>
                  <a:gd fmla="*/ 0 h 28" name="T1"/>
                  <a:gd fmla="*/ 1952625 w 202" name="T2"/>
                  <a:gd fmla="*/ 0 h 28" name="T3"/>
                  <a:gd fmla="*/ 1952625 w 202" name="T4"/>
                  <a:gd fmla="*/ 269875 h 28" name="T5"/>
                  <a:gd fmla="*/ 135330 w 202" name="T6"/>
                  <a:gd fmla="*/ 269875 h 28" name="T7"/>
                  <a:gd fmla="*/ 0 w 202" name="T8"/>
                  <a:gd fmla="*/ 134938 h 28" name="T9"/>
                  <a:gd fmla="*/ 0 w 202" name="T10"/>
                  <a:gd fmla="*/ 134938 h 28" name="T11"/>
                  <a:gd fmla="*/ 135330 w 202" name="T12"/>
                  <a:gd fmla="*/ 0 h 28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02" name="T21"/>
                  <a:gd fmla="*/ 0 h 28" name="T22"/>
                  <a:gd fmla="*/ 202 w 202" name="T23"/>
                  <a:gd fmla="*/ 28 h 28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8" w="201">
                    <a:moveTo>
                      <a:pt x="14" y="0"/>
                    </a:moveTo>
                    <a:cubicBezTo>
                      <a:pt x="202" y="0"/>
                      <a:pt x="202" y="0"/>
                      <a:pt x="202" y="0"/>
                    </a:cubicBezTo>
                    <a:cubicBezTo>
                      <a:pt x="202" y="28"/>
                      <a:pt x="202" y="28"/>
                      <a:pt x="202" y="28"/>
                    </a:cubicBezTo>
                    <a:cubicBezTo>
                      <a:pt x="14" y="28"/>
                      <a:pt x="14" y="28"/>
                      <a:pt x="14" y="28"/>
                    </a:cubicBezTo>
                    <a:cubicBezTo>
                      <a:pt x="6" y="28"/>
                      <a:pt x="0" y="22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7"/>
                      <a:pt x="6" y="0"/>
                      <a:pt x="14" y="0"/>
                    </a:cubicBezTo>
                    <a:close/>
                  </a:path>
                </a:pathLst>
              </a:custGeom>
              <a:solidFill>
                <a:srgbClr val="5CB5C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0500" name="Freeform 40"/>
              <p:cNvSpPr/>
              <p:nvPr/>
            </p:nvSpPr>
            <p:spPr bwMode="auto">
              <a:xfrm>
                <a:off x="1189038" y="2101850"/>
                <a:ext cx="3295650" cy="454025"/>
              </a:xfrm>
              <a:custGeom>
                <a:gdLst>
                  <a:gd fmla="*/ 231952 w 341" name="T0"/>
                  <a:gd fmla="*/ 0 h 47" name="T1"/>
                  <a:gd fmla="*/ 3073363 w 341" name="T2"/>
                  <a:gd fmla="*/ 0 h 47" name="T3"/>
                  <a:gd fmla="*/ 3237662 w 341" name="T4"/>
                  <a:gd fmla="*/ 96601 h 47" name="T5"/>
                  <a:gd fmla="*/ 3276321 w 341" name="T6"/>
                  <a:gd fmla="*/ 289803 h 47" name="T7"/>
                  <a:gd fmla="*/ 3131351 w 341" name="T8"/>
                  <a:gd fmla="*/ 444365 h 47" name="T9"/>
                  <a:gd fmla="*/ 3054034 w 341" name="T10"/>
                  <a:gd fmla="*/ 454025 h 47" name="T11"/>
                  <a:gd fmla="*/ 222287 w 341" name="T12"/>
                  <a:gd fmla="*/ 454025 h 47" name="T13"/>
                  <a:gd fmla="*/ 48323 w 341" name="T14"/>
                  <a:gd fmla="*/ 367084 h 47" name="T15"/>
                  <a:gd fmla="*/ 9665 w 341" name="T16"/>
                  <a:gd fmla="*/ 173882 h 47" name="T17"/>
                  <a:gd fmla="*/ 154635 w 341" name="T18"/>
                  <a:gd fmla="*/ 19320 h 47" name="T19"/>
                  <a:gd fmla="*/ 231952 w 341" name="T20"/>
                  <a:gd fmla="*/ 0 h 47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341" name="T33"/>
                  <a:gd fmla="*/ 0 h 47" name="T34"/>
                  <a:gd fmla="*/ 341 w 341" name="T35"/>
                  <a:gd fmla="*/ 47 h 47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47" w="341">
                    <a:moveTo>
                      <a:pt x="24" y="0"/>
                    </a:moveTo>
                    <a:cubicBezTo>
                      <a:pt x="122" y="0"/>
                      <a:pt x="220" y="0"/>
                      <a:pt x="318" y="0"/>
                    </a:cubicBezTo>
                    <a:cubicBezTo>
                      <a:pt x="325" y="1"/>
                      <a:pt x="331" y="4"/>
                      <a:pt x="335" y="10"/>
                    </a:cubicBezTo>
                    <a:cubicBezTo>
                      <a:pt x="340" y="16"/>
                      <a:pt x="341" y="22"/>
                      <a:pt x="339" y="30"/>
                    </a:cubicBezTo>
                    <a:cubicBezTo>
                      <a:pt x="337" y="37"/>
                      <a:pt x="332" y="43"/>
                      <a:pt x="324" y="46"/>
                    </a:cubicBezTo>
                    <a:cubicBezTo>
                      <a:pt x="322" y="47"/>
                      <a:pt x="319" y="47"/>
                      <a:pt x="316" y="47"/>
                    </a:cubicBezTo>
                    <a:cubicBezTo>
                      <a:pt x="219" y="47"/>
                      <a:pt x="121" y="47"/>
                      <a:pt x="23" y="47"/>
                    </a:cubicBezTo>
                    <a:cubicBezTo>
                      <a:pt x="16" y="47"/>
                      <a:pt x="10" y="44"/>
                      <a:pt x="5" y="38"/>
                    </a:cubicBezTo>
                    <a:cubicBezTo>
                      <a:pt x="1" y="32"/>
                      <a:pt x="0" y="25"/>
                      <a:pt x="1" y="18"/>
                    </a:cubicBezTo>
                    <a:cubicBezTo>
                      <a:pt x="4" y="10"/>
                      <a:pt x="9" y="5"/>
                      <a:pt x="16" y="2"/>
                    </a:cubicBezTo>
                    <a:cubicBezTo>
                      <a:pt x="19" y="1"/>
                      <a:pt x="21" y="0"/>
                      <a:pt x="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0501" name="Freeform 41"/>
              <p:cNvSpPr/>
              <p:nvPr/>
            </p:nvSpPr>
            <p:spPr bwMode="auto">
              <a:xfrm>
                <a:off x="1285875" y="2198688"/>
                <a:ext cx="3092450" cy="271463"/>
              </a:xfrm>
              <a:custGeom>
                <a:gdLst>
                  <a:gd fmla="*/ 135295 w 320" name="T0"/>
                  <a:gd fmla="*/ 0 h 28" name="T1"/>
                  <a:gd fmla="*/ 2957155 w 320" name="T2"/>
                  <a:gd fmla="*/ 0 h 28" name="T3"/>
                  <a:gd fmla="*/ 3092450 w 320" name="T4"/>
                  <a:gd fmla="*/ 135732 h 28" name="T5"/>
                  <a:gd fmla="*/ 3092450 w 320" name="T6"/>
                  <a:gd fmla="*/ 135732 h 28" name="T7"/>
                  <a:gd fmla="*/ 2957155 w 320" name="T8"/>
                  <a:gd fmla="*/ 271463 h 28" name="T9"/>
                  <a:gd fmla="*/ 135295 w 320" name="T10"/>
                  <a:gd fmla="*/ 271463 h 28" name="T11"/>
                  <a:gd fmla="*/ 0 w 320" name="T12"/>
                  <a:gd fmla="*/ 135732 h 28" name="T13"/>
                  <a:gd fmla="*/ 0 w 320" name="T14"/>
                  <a:gd fmla="*/ 135732 h 28" name="T15"/>
                  <a:gd fmla="*/ 135295 w 320" name="T16"/>
                  <a:gd fmla="*/ 0 h 28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320" name="T27"/>
                  <a:gd fmla="*/ 0 h 28" name="T28"/>
                  <a:gd fmla="*/ 320 w 320" name="T29"/>
                  <a:gd fmla="*/ 28 h 28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8" w="320">
                    <a:moveTo>
                      <a:pt x="14" y="0"/>
                    </a:moveTo>
                    <a:cubicBezTo>
                      <a:pt x="112" y="0"/>
                      <a:pt x="209" y="0"/>
                      <a:pt x="306" y="0"/>
                    </a:cubicBezTo>
                    <a:cubicBezTo>
                      <a:pt x="314" y="0"/>
                      <a:pt x="320" y="6"/>
                      <a:pt x="320" y="14"/>
                    </a:cubicBezTo>
                    <a:cubicBezTo>
                      <a:pt x="320" y="14"/>
                      <a:pt x="320" y="14"/>
                      <a:pt x="320" y="14"/>
                    </a:cubicBezTo>
                    <a:cubicBezTo>
                      <a:pt x="320" y="22"/>
                      <a:pt x="314" y="28"/>
                      <a:pt x="306" y="28"/>
                    </a:cubicBezTo>
                    <a:cubicBezTo>
                      <a:pt x="209" y="28"/>
                      <a:pt x="112" y="28"/>
                      <a:pt x="14" y="28"/>
                    </a:cubicBezTo>
                    <a:cubicBezTo>
                      <a:pt x="6" y="28"/>
                      <a:pt x="0" y="22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lose/>
                  </a:path>
                </a:pathLst>
              </a:cu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0502" name="Freeform 42"/>
              <p:cNvSpPr/>
              <p:nvPr/>
            </p:nvSpPr>
            <p:spPr bwMode="auto">
              <a:xfrm>
                <a:off x="1189038" y="2914650"/>
                <a:ext cx="3295650" cy="454025"/>
              </a:xfrm>
              <a:custGeom>
                <a:gdLst>
                  <a:gd fmla="*/ 231952 w 341" name="T0"/>
                  <a:gd fmla="*/ 0 h 47" name="T1"/>
                  <a:gd fmla="*/ 3073363 w 341" name="T2"/>
                  <a:gd fmla="*/ 0 h 47" name="T3"/>
                  <a:gd fmla="*/ 3237662 w 341" name="T4"/>
                  <a:gd fmla="*/ 86941 h 47" name="T5"/>
                  <a:gd fmla="*/ 3276321 w 341" name="T6"/>
                  <a:gd fmla="*/ 280143 h 47" name="T7"/>
                  <a:gd fmla="*/ 3131351 w 341" name="T8"/>
                  <a:gd fmla="*/ 444365 h 47" name="T9"/>
                  <a:gd fmla="*/ 3054034 w 341" name="T10"/>
                  <a:gd fmla="*/ 454025 h 47" name="T11"/>
                  <a:gd fmla="*/ 222287 w 341" name="T12"/>
                  <a:gd fmla="*/ 454025 h 47" name="T13"/>
                  <a:gd fmla="*/ 48323 w 341" name="T14"/>
                  <a:gd fmla="*/ 367084 h 47" name="T15"/>
                  <a:gd fmla="*/ 9665 w 341" name="T16"/>
                  <a:gd fmla="*/ 164222 h 47" name="T17"/>
                  <a:gd fmla="*/ 154635 w 341" name="T18"/>
                  <a:gd fmla="*/ 9660 h 47" name="T19"/>
                  <a:gd fmla="*/ 231952 w 341" name="T20"/>
                  <a:gd fmla="*/ 0 h 47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341" name="T33"/>
                  <a:gd fmla="*/ 0 h 47" name="T34"/>
                  <a:gd fmla="*/ 341 w 341" name="T35"/>
                  <a:gd fmla="*/ 47 h 47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47" w="341">
                    <a:moveTo>
                      <a:pt x="24" y="0"/>
                    </a:moveTo>
                    <a:cubicBezTo>
                      <a:pt x="122" y="0"/>
                      <a:pt x="220" y="0"/>
                      <a:pt x="318" y="0"/>
                    </a:cubicBezTo>
                    <a:cubicBezTo>
                      <a:pt x="325" y="0"/>
                      <a:pt x="331" y="3"/>
                      <a:pt x="335" y="9"/>
                    </a:cubicBezTo>
                    <a:cubicBezTo>
                      <a:pt x="340" y="15"/>
                      <a:pt x="341" y="22"/>
                      <a:pt x="339" y="29"/>
                    </a:cubicBezTo>
                    <a:cubicBezTo>
                      <a:pt x="337" y="37"/>
                      <a:pt x="332" y="43"/>
                      <a:pt x="324" y="46"/>
                    </a:cubicBezTo>
                    <a:cubicBezTo>
                      <a:pt x="322" y="46"/>
                      <a:pt x="319" y="47"/>
                      <a:pt x="316" y="47"/>
                    </a:cubicBezTo>
                    <a:cubicBezTo>
                      <a:pt x="219" y="47"/>
                      <a:pt x="121" y="47"/>
                      <a:pt x="23" y="47"/>
                    </a:cubicBezTo>
                    <a:cubicBezTo>
                      <a:pt x="16" y="46"/>
                      <a:pt x="10" y="43"/>
                      <a:pt x="5" y="38"/>
                    </a:cubicBezTo>
                    <a:cubicBezTo>
                      <a:pt x="1" y="31"/>
                      <a:pt x="0" y="25"/>
                      <a:pt x="1" y="17"/>
                    </a:cubicBezTo>
                    <a:cubicBezTo>
                      <a:pt x="4" y="10"/>
                      <a:pt x="9" y="4"/>
                      <a:pt x="16" y="1"/>
                    </a:cubicBezTo>
                    <a:cubicBezTo>
                      <a:pt x="19" y="0"/>
                      <a:pt x="21" y="0"/>
                      <a:pt x="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0503" name="Freeform 43"/>
              <p:cNvSpPr/>
              <p:nvPr/>
            </p:nvSpPr>
            <p:spPr bwMode="auto">
              <a:xfrm>
                <a:off x="1285875" y="3000375"/>
                <a:ext cx="3092450" cy="280988"/>
              </a:xfrm>
              <a:custGeom>
                <a:gdLst>
                  <a:gd fmla="*/ 135295 w 320" name="T0"/>
                  <a:gd fmla="*/ 0 h 29" name="T1"/>
                  <a:gd fmla="*/ 2957155 w 320" name="T2"/>
                  <a:gd fmla="*/ 0 h 29" name="T3"/>
                  <a:gd fmla="*/ 3092450 w 320" name="T4"/>
                  <a:gd fmla="*/ 135649 h 29" name="T5"/>
                  <a:gd fmla="*/ 3092450 w 320" name="T6"/>
                  <a:gd fmla="*/ 135649 h 29" name="T7"/>
                  <a:gd fmla="*/ 2957155 w 320" name="T8"/>
                  <a:gd fmla="*/ 280988 h 29" name="T9"/>
                  <a:gd fmla="*/ 135295 w 320" name="T10"/>
                  <a:gd fmla="*/ 280988 h 29" name="T11"/>
                  <a:gd fmla="*/ 0 w 320" name="T12"/>
                  <a:gd fmla="*/ 135649 h 29" name="T13"/>
                  <a:gd fmla="*/ 0 w 320" name="T14"/>
                  <a:gd fmla="*/ 135649 h 29" name="T15"/>
                  <a:gd fmla="*/ 135295 w 320" name="T16"/>
                  <a:gd fmla="*/ 0 h 29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320" name="T27"/>
                  <a:gd fmla="*/ 0 h 29" name="T28"/>
                  <a:gd fmla="*/ 320 w 320" name="T29"/>
                  <a:gd fmla="*/ 29 h 29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8" w="320">
                    <a:moveTo>
                      <a:pt x="14" y="0"/>
                    </a:moveTo>
                    <a:cubicBezTo>
                      <a:pt x="112" y="0"/>
                      <a:pt x="209" y="0"/>
                      <a:pt x="306" y="0"/>
                    </a:cubicBezTo>
                    <a:cubicBezTo>
                      <a:pt x="314" y="0"/>
                      <a:pt x="320" y="7"/>
                      <a:pt x="320" y="14"/>
                    </a:cubicBezTo>
                    <a:cubicBezTo>
                      <a:pt x="320" y="14"/>
                      <a:pt x="320" y="14"/>
                      <a:pt x="320" y="14"/>
                    </a:cubicBezTo>
                    <a:cubicBezTo>
                      <a:pt x="320" y="22"/>
                      <a:pt x="314" y="29"/>
                      <a:pt x="306" y="29"/>
                    </a:cubicBezTo>
                    <a:cubicBezTo>
                      <a:pt x="209" y="29"/>
                      <a:pt x="112" y="29"/>
                      <a:pt x="14" y="29"/>
                    </a:cubicBezTo>
                    <a:cubicBezTo>
                      <a:pt x="6" y="29"/>
                      <a:pt x="0" y="22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7"/>
                      <a:pt x="6" y="0"/>
                      <a:pt x="14" y="0"/>
                    </a:cubicBezTo>
                    <a:close/>
                  </a:path>
                </a:pathLst>
              </a:cu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0504" name="Freeform 44"/>
              <p:cNvSpPr/>
              <p:nvPr/>
            </p:nvSpPr>
            <p:spPr bwMode="auto">
              <a:xfrm>
                <a:off x="1189038" y="3716338"/>
                <a:ext cx="3295650" cy="463550"/>
              </a:xfrm>
              <a:custGeom>
                <a:gdLst>
                  <a:gd fmla="*/ 231952 w 341" name="T0"/>
                  <a:gd fmla="*/ 0 h 48" name="T1"/>
                  <a:gd fmla="*/ 3073363 w 341" name="T2"/>
                  <a:gd fmla="*/ 0 h 48" name="T3"/>
                  <a:gd fmla="*/ 3237662 w 341" name="T4"/>
                  <a:gd fmla="*/ 96573 h 48" name="T5"/>
                  <a:gd fmla="*/ 3276321 w 341" name="T6"/>
                  <a:gd fmla="*/ 289719 h 48" name="T7"/>
                  <a:gd fmla="*/ 3131351 w 341" name="T8"/>
                  <a:gd fmla="*/ 444235 h 48" name="T9"/>
                  <a:gd fmla="*/ 3054034 w 341" name="T10"/>
                  <a:gd fmla="*/ 463550 h 48" name="T11"/>
                  <a:gd fmla="*/ 222287 w 341" name="T12"/>
                  <a:gd fmla="*/ 463550 h 48" name="T13"/>
                  <a:gd fmla="*/ 48323 w 341" name="T14"/>
                  <a:gd fmla="*/ 366977 h 48" name="T15"/>
                  <a:gd fmla="*/ 9665 w 341" name="T16"/>
                  <a:gd fmla="*/ 173831 h 48" name="T17"/>
                  <a:gd fmla="*/ 154635 w 341" name="T18"/>
                  <a:gd fmla="*/ 19315 h 48" name="T19"/>
                  <a:gd fmla="*/ 231952 w 341" name="T20"/>
                  <a:gd fmla="*/ 0 h 48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w 341" name="T33"/>
                  <a:gd fmla="*/ 0 h 48" name="T34"/>
                  <a:gd fmla="*/ 341 w 341" name="T35"/>
                  <a:gd fmla="*/ 48 h 48" name="T36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T36" l="T33" r="T35" t="T34"/>
                <a:pathLst>
                  <a:path h="48" w="341">
                    <a:moveTo>
                      <a:pt x="24" y="0"/>
                    </a:moveTo>
                    <a:cubicBezTo>
                      <a:pt x="318" y="0"/>
                      <a:pt x="318" y="0"/>
                      <a:pt x="318" y="0"/>
                    </a:cubicBezTo>
                    <a:cubicBezTo>
                      <a:pt x="325" y="1"/>
                      <a:pt x="331" y="4"/>
                      <a:pt x="335" y="10"/>
                    </a:cubicBezTo>
                    <a:cubicBezTo>
                      <a:pt x="340" y="16"/>
                      <a:pt x="341" y="23"/>
                      <a:pt x="339" y="30"/>
                    </a:cubicBezTo>
                    <a:cubicBezTo>
                      <a:pt x="337" y="38"/>
                      <a:pt x="332" y="43"/>
                      <a:pt x="324" y="46"/>
                    </a:cubicBezTo>
                    <a:cubicBezTo>
                      <a:pt x="322" y="47"/>
                      <a:pt x="319" y="47"/>
                      <a:pt x="316" y="48"/>
                    </a:cubicBezTo>
                    <a:cubicBezTo>
                      <a:pt x="23" y="48"/>
                      <a:pt x="23" y="48"/>
                      <a:pt x="23" y="48"/>
                    </a:cubicBezTo>
                    <a:cubicBezTo>
                      <a:pt x="16" y="47"/>
                      <a:pt x="10" y="44"/>
                      <a:pt x="5" y="38"/>
                    </a:cubicBezTo>
                    <a:cubicBezTo>
                      <a:pt x="1" y="32"/>
                      <a:pt x="0" y="25"/>
                      <a:pt x="1" y="18"/>
                    </a:cubicBezTo>
                    <a:cubicBezTo>
                      <a:pt x="4" y="10"/>
                      <a:pt x="9" y="5"/>
                      <a:pt x="16" y="2"/>
                    </a:cubicBezTo>
                    <a:cubicBezTo>
                      <a:pt x="19" y="1"/>
                      <a:pt x="21" y="0"/>
                      <a:pt x="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0505" name="Freeform 45"/>
              <p:cNvSpPr/>
              <p:nvPr/>
            </p:nvSpPr>
            <p:spPr bwMode="auto">
              <a:xfrm>
                <a:off x="1285875" y="3813175"/>
                <a:ext cx="3092450" cy="269875"/>
              </a:xfrm>
              <a:custGeom>
                <a:gdLst>
                  <a:gd fmla="*/ 135295 w 320" name="T0"/>
                  <a:gd fmla="*/ 0 h 28" name="T1"/>
                  <a:gd fmla="*/ 2957155 w 320" name="T2"/>
                  <a:gd fmla="*/ 0 h 28" name="T3"/>
                  <a:gd fmla="*/ 3092450 w 320" name="T4"/>
                  <a:gd fmla="*/ 134938 h 28" name="T5"/>
                  <a:gd fmla="*/ 3092450 w 320" name="T6"/>
                  <a:gd fmla="*/ 134938 h 28" name="T7"/>
                  <a:gd fmla="*/ 2957155 w 320" name="T8"/>
                  <a:gd fmla="*/ 269875 h 28" name="T9"/>
                  <a:gd fmla="*/ 135295 w 320" name="T10"/>
                  <a:gd fmla="*/ 269875 h 28" name="T11"/>
                  <a:gd fmla="*/ 0 w 320" name="T12"/>
                  <a:gd fmla="*/ 134938 h 28" name="T13"/>
                  <a:gd fmla="*/ 0 w 320" name="T14"/>
                  <a:gd fmla="*/ 134938 h 28" name="T15"/>
                  <a:gd fmla="*/ 135295 w 320" name="T16"/>
                  <a:gd fmla="*/ 0 h 28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w 320" name="T27"/>
                  <a:gd fmla="*/ 0 h 28" name="T28"/>
                  <a:gd fmla="*/ 320 w 320" name="T29"/>
                  <a:gd fmla="*/ 28 h 28" name="T30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T30" l="T27" r="T29" t="T28"/>
                <a:pathLst>
                  <a:path h="28" w="320">
                    <a:moveTo>
                      <a:pt x="14" y="0"/>
                    </a:moveTo>
                    <a:cubicBezTo>
                      <a:pt x="306" y="0"/>
                      <a:pt x="306" y="0"/>
                      <a:pt x="306" y="0"/>
                    </a:cubicBezTo>
                    <a:cubicBezTo>
                      <a:pt x="314" y="0"/>
                      <a:pt x="320" y="6"/>
                      <a:pt x="320" y="14"/>
                    </a:cubicBezTo>
                    <a:cubicBezTo>
                      <a:pt x="320" y="14"/>
                      <a:pt x="320" y="14"/>
                      <a:pt x="320" y="14"/>
                    </a:cubicBezTo>
                    <a:cubicBezTo>
                      <a:pt x="320" y="22"/>
                      <a:pt x="314" y="28"/>
                      <a:pt x="306" y="28"/>
                    </a:cubicBezTo>
                    <a:cubicBezTo>
                      <a:pt x="14" y="28"/>
                      <a:pt x="14" y="28"/>
                      <a:pt x="14" y="28"/>
                    </a:cubicBezTo>
                    <a:cubicBezTo>
                      <a:pt x="6" y="28"/>
                      <a:pt x="0" y="22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lose/>
                  </a:path>
                </a:pathLst>
              </a:cu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0506" name="Freeform 46"/>
              <p:cNvSpPr/>
              <p:nvPr/>
            </p:nvSpPr>
            <p:spPr bwMode="auto">
              <a:xfrm>
                <a:off x="1285875" y="2198688"/>
                <a:ext cx="1082675" cy="271463"/>
              </a:xfrm>
              <a:custGeom>
                <a:gdLst>
                  <a:gd fmla="*/ 135334 w 112" name="T0"/>
                  <a:gd fmla="*/ 0 h 28" name="T1"/>
                  <a:gd fmla="*/ 1082675 w 112" name="T2"/>
                  <a:gd fmla="*/ 0 h 28" name="T3"/>
                  <a:gd fmla="*/ 1082675 w 112" name="T4"/>
                  <a:gd fmla="*/ 271463 h 28" name="T5"/>
                  <a:gd fmla="*/ 135334 w 112" name="T6"/>
                  <a:gd fmla="*/ 271463 h 28" name="T7"/>
                  <a:gd fmla="*/ 0 w 112" name="T8"/>
                  <a:gd fmla="*/ 135732 h 28" name="T9"/>
                  <a:gd fmla="*/ 0 w 112" name="T10"/>
                  <a:gd fmla="*/ 135732 h 28" name="T11"/>
                  <a:gd fmla="*/ 135334 w 112" name="T12"/>
                  <a:gd fmla="*/ 0 h 28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12" name="T21"/>
                  <a:gd fmla="*/ 0 h 28" name="T22"/>
                  <a:gd fmla="*/ 112 w 112" name="T23"/>
                  <a:gd fmla="*/ 28 h 28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8" w="112">
                    <a:moveTo>
                      <a:pt x="14" y="0"/>
                    </a:moveTo>
                    <a:cubicBezTo>
                      <a:pt x="47" y="0"/>
                      <a:pt x="80" y="0"/>
                      <a:pt x="112" y="0"/>
                    </a:cubicBezTo>
                    <a:cubicBezTo>
                      <a:pt x="112" y="28"/>
                      <a:pt x="112" y="28"/>
                      <a:pt x="112" y="28"/>
                    </a:cubicBezTo>
                    <a:cubicBezTo>
                      <a:pt x="80" y="28"/>
                      <a:pt x="47" y="28"/>
                      <a:pt x="14" y="28"/>
                    </a:cubicBezTo>
                    <a:cubicBezTo>
                      <a:pt x="6" y="28"/>
                      <a:pt x="0" y="22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lose/>
                  </a:path>
                </a:pathLst>
              </a:custGeom>
              <a:solidFill>
                <a:srgbClr val="F4B4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0507" name="Freeform 47"/>
              <p:cNvSpPr/>
              <p:nvPr/>
            </p:nvSpPr>
            <p:spPr bwMode="auto">
              <a:xfrm>
                <a:off x="1285875" y="3000375"/>
                <a:ext cx="2628900" cy="280988"/>
              </a:xfrm>
              <a:custGeom>
                <a:gdLst>
                  <a:gd fmla="*/ 135311 w 272" name="T0"/>
                  <a:gd fmla="*/ 0 h 29" name="T1"/>
                  <a:gd fmla="*/ 2628900 w 272" name="T2"/>
                  <a:gd fmla="*/ 0 h 29" name="T3"/>
                  <a:gd fmla="*/ 2628900 w 272" name="T4"/>
                  <a:gd fmla="*/ 280988 h 29" name="T5"/>
                  <a:gd fmla="*/ 135311 w 272" name="T6"/>
                  <a:gd fmla="*/ 280988 h 29" name="T7"/>
                  <a:gd fmla="*/ 0 w 272" name="T8"/>
                  <a:gd fmla="*/ 135649 h 29" name="T9"/>
                  <a:gd fmla="*/ 0 w 272" name="T10"/>
                  <a:gd fmla="*/ 135649 h 29" name="T11"/>
                  <a:gd fmla="*/ 135311 w 272" name="T12"/>
                  <a:gd fmla="*/ 0 h 29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72" name="T21"/>
                  <a:gd fmla="*/ 0 h 29" name="T22"/>
                  <a:gd fmla="*/ 272 w 272" name="T23"/>
                  <a:gd fmla="*/ 29 h 29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8" w="272">
                    <a:moveTo>
                      <a:pt x="14" y="0"/>
                    </a:moveTo>
                    <a:cubicBezTo>
                      <a:pt x="100" y="0"/>
                      <a:pt x="186" y="0"/>
                      <a:pt x="272" y="0"/>
                    </a:cubicBezTo>
                    <a:cubicBezTo>
                      <a:pt x="272" y="29"/>
                      <a:pt x="272" y="29"/>
                      <a:pt x="272" y="29"/>
                    </a:cubicBezTo>
                    <a:cubicBezTo>
                      <a:pt x="186" y="29"/>
                      <a:pt x="100" y="29"/>
                      <a:pt x="14" y="29"/>
                    </a:cubicBezTo>
                    <a:cubicBezTo>
                      <a:pt x="6" y="29"/>
                      <a:pt x="0" y="22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7"/>
                      <a:pt x="6" y="0"/>
                      <a:pt x="14" y="0"/>
                    </a:cubicBezTo>
                    <a:close/>
                  </a:path>
                </a:pathLst>
              </a:custGeom>
              <a:solidFill>
                <a:srgbClr val="E84A1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0508" name="Freeform 48"/>
              <p:cNvSpPr/>
              <p:nvPr/>
            </p:nvSpPr>
            <p:spPr bwMode="auto">
              <a:xfrm>
                <a:off x="1285875" y="3813175"/>
                <a:ext cx="2078038" cy="269875"/>
              </a:xfrm>
              <a:custGeom>
                <a:gdLst>
                  <a:gd fmla="*/ 135314 w 215" name="T0"/>
                  <a:gd fmla="*/ 0 h 28" name="T1"/>
                  <a:gd fmla="*/ 2078038 w 215" name="T2"/>
                  <a:gd fmla="*/ 0 h 28" name="T3"/>
                  <a:gd fmla="*/ 2078038 w 215" name="T4"/>
                  <a:gd fmla="*/ 269875 h 28" name="T5"/>
                  <a:gd fmla="*/ 135314 w 215" name="T6"/>
                  <a:gd fmla="*/ 269875 h 28" name="T7"/>
                  <a:gd fmla="*/ 0 w 215" name="T8"/>
                  <a:gd fmla="*/ 134938 h 28" name="T9"/>
                  <a:gd fmla="*/ 0 w 215" name="T10"/>
                  <a:gd fmla="*/ 134938 h 28" name="T11"/>
                  <a:gd fmla="*/ 135314 w 215" name="T12"/>
                  <a:gd fmla="*/ 0 h 28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215" name="T21"/>
                  <a:gd fmla="*/ 0 h 28" name="T22"/>
                  <a:gd fmla="*/ 215 w 215" name="T23"/>
                  <a:gd fmla="*/ 28 h 28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28" w="215">
                    <a:moveTo>
                      <a:pt x="14" y="0"/>
                    </a:moveTo>
                    <a:cubicBezTo>
                      <a:pt x="215" y="0"/>
                      <a:pt x="215" y="0"/>
                      <a:pt x="215" y="0"/>
                    </a:cubicBezTo>
                    <a:cubicBezTo>
                      <a:pt x="215" y="28"/>
                      <a:pt x="215" y="28"/>
                      <a:pt x="215" y="28"/>
                    </a:cubicBezTo>
                    <a:cubicBezTo>
                      <a:pt x="14" y="28"/>
                      <a:pt x="14" y="28"/>
                      <a:pt x="14" y="28"/>
                    </a:cubicBezTo>
                    <a:cubicBezTo>
                      <a:pt x="6" y="28"/>
                      <a:pt x="0" y="22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lose/>
                  </a:path>
                </a:pathLst>
              </a:custGeom>
              <a:solidFill>
                <a:srgbClr val="4B575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endParaRPr altLang="en-US" lang="zh-CN"/>
              </a:p>
            </p:txBody>
          </p:sp>
          <p:sp>
            <p:nvSpPr>
              <p:cNvPr id="20509" name="TextBox 73"/>
              <p:cNvSpPr txBox="1">
                <a:spLocks noChangeArrowheads="1"/>
              </p:cNvSpPr>
              <p:nvPr/>
            </p:nvSpPr>
            <p:spPr bwMode="auto">
              <a:xfrm>
                <a:off x="1303764" y="1380351"/>
                <a:ext cx="1097280" cy="27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lang="zh-CN" sz="1200">
                    <a:solidFill>
                      <a:schemeClr val="bg1"/>
                    </a:solidFill>
                  </a:rPr>
                  <a:t>双击添加文字</a:t>
                </a:r>
              </a:p>
            </p:txBody>
          </p:sp>
          <p:sp>
            <p:nvSpPr>
              <p:cNvPr id="20510" name="TextBox 76"/>
              <p:cNvSpPr txBox="1">
                <a:spLocks noChangeArrowheads="1"/>
              </p:cNvSpPr>
              <p:nvPr/>
            </p:nvSpPr>
            <p:spPr bwMode="auto">
              <a:xfrm>
                <a:off x="1303764" y="2211710"/>
                <a:ext cx="1097280" cy="27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lang="zh-CN" sz="1200">
                    <a:solidFill>
                      <a:schemeClr val="bg1"/>
                    </a:solidFill>
                  </a:rPr>
                  <a:t>双击添加文字</a:t>
                </a:r>
              </a:p>
            </p:txBody>
          </p:sp>
          <p:sp>
            <p:nvSpPr>
              <p:cNvPr id="20511" name="TextBox 79"/>
              <p:cNvSpPr txBox="1">
                <a:spLocks noChangeArrowheads="1"/>
              </p:cNvSpPr>
              <p:nvPr/>
            </p:nvSpPr>
            <p:spPr bwMode="auto">
              <a:xfrm>
                <a:off x="1303764" y="3014831"/>
                <a:ext cx="1097280" cy="27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lang="zh-CN" sz="1200">
                    <a:solidFill>
                      <a:schemeClr val="bg1"/>
                    </a:solidFill>
                  </a:rPr>
                  <a:t>双击添加文字</a:t>
                </a:r>
              </a:p>
            </p:txBody>
          </p:sp>
          <p:sp>
            <p:nvSpPr>
              <p:cNvPr id="20512" name="TextBox 80"/>
              <p:cNvSpPr txBox="1">
                <a:spLocks noChangeArrowheads="1"/>
              </p:cNvSpPr>
              <p:nvPr/>
            </p:nvSpPr>
            <p:spPr bwMode="auto">
              <a:xfrm>
                <a:off x="1303764" y="3816511"/>
                <a:ext cx="1097280" cy="27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5pPr>
                <a:lvl6pPr fontAlgn="base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6pPr>
                <a:lvl7pPr fontAlgn="base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7pPr>
                <a:lvl8pPr fontAlgn="base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8pPr>
                <a:lvl9pPr fontAlgn="base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anose="020b0604020202020204" pitchFamily="34" typeface="Arial"/>
                    <a:ea charset="-122" panose="020b0503020204020204" pitchFamily="34" typeface="微软雅黑"/>
                  </a:defRPr>
                </a:lvl9pPr>
              </a:lstStyle>
              <a:p>
                <a:r>
                  <a:rPr altLang="en-US" lang="zh-CN" sz="1200">
                    <a:solidFill>
                      <a:schemeClr val="bg1"/>
                    </a:solidFill>
                  </a:rPr>
                  <a:t>双击添加文字</a:t>
                </a:r>
              </a:p>
            </p:txBody>
          </p:sp>
        </p:grpSp>
        <p:sp>
          <p:nvSpPr>
            <p:cNvPr id="20488" name="TextBox 28"/>
            <p:cNvSpPr txBox="1">
              <a:spLocks noChangeArrowheads="1"/>
            </p:cNvSpPr>
            <p:nvPr/>
          </p:nvSpPr>
          <p:spPr bwMode="auto">
            <a:xfrm>
              <a:off x="459111" y="1314419"/>
              <a:ext cx="690880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r"/>
              <a:r>
                <a:rPr altLang="zh-CN" b="1" lang="en-US" sz="2000"/>
                <a:t>63%</a:t>
              </a:r>
            </a:p>
          </p:txBody>
        </p:sp>
        <p:sp>
          <p:nvSpPr>
            <p:cNvPr id="20489" name="TextBox 29"/>
            <p:cNvSpPr txBox="1">
              <a:spLocks noChangeArrowheads="1"/>
            </p:cNvSpPr>
            <p:nvPr/>
          </p:nvSpPr>
          <p:spPr bwMode="auto">
            <a:xfrm>
              <a:off x="467416" y="2134007"/>
              <a:ext cx="690880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r"/>
              <a:r>
                <a:rPr altLang="zh-CN" b="1" lang="en-US" sz="2000"/>
                <a:t>35%</a:t>
              </a:r>
            </a:p>
          </p:txBody>
        </p:sp>
        <p:sp>
          <p:nvSpPr>
            <p:cNvPr id="20490" name="TextBox 30"/>
            <p:cNvSpPr txBox="1">
              <a:spLocks noChangeArrowheads="1"/>
            </p:cNvSpPr>
            <p:nvPr/>
          </p:nvSpPr>
          <p:spPr bwMode="auto">
            <a:xfrm>
              <a:off x="474291" y="2936228"/>
              <a:ext cx="690880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r"/>
              <a:r>
                <a:rPr altLang="zh-CN" b="1" lang="en-US" sz="2000"/>
                <a:t>84%</a:t>
              </a:r>
            </a:p>
          </p:txBody>
        </p:sp>
        <p:sp>
          <p:nvSpPr>
            <p:cNvPr id="20491" name="TextBox 31"/>
            <p:cNvSpPr txBox="1">
              <a:spLocks noChangeArrowheads="1"/>
            </p:cNvSpPr>
            <p:nvPr/>
          </p:nvSpPr>
          <p:spPr bwMode="auto">
            <a:xfrm>
              <a:off x="467416" y="3755816"/>
              <a:ext cx="690880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r"/>
              <a:r>
                <a:rPr altLang="zh-CN" b="1" lang="en-US" sz="2000"/>
                <a:t>67%</a:t>
              </a:r>
            </a:p>
          </p:txBody>
        </p:sp>
      </p:grpSp>
      <p:grpSp>
        <p:nvGrpSpPr>
          <p:cNvPr id="20484" name="组合 19"/>
          <p:cNvGrpSpPr/>
          <p:nvPr/>
        </p:nvGrpSpPr>
        <p:grpSpPr>
          <a:xfrm>
            <a:off x="4716463" y="1095375"/>
            <a:ext cx="4176712" cy="2700338"/>
            <a:chOff x="1160463" y="1419622"/>
            <a:chExt cx="5937970" cy="2700038"/>
          </a:xfrm>
        </p:grpSpPr>
        <p:sp>
          <p:nvSpPr>
            <p:cNvPr id="20485" name="Text Box 11"/>
            <p:cNvSpPr txBox="1">
              <a:spLocks noChangeArrowheads="1"/>
            </p:cNvSpPr>
            <p:nvPr/>
          </p:nvSpPr>
          <p:spPr bwMode="auto">
            <a:xfrm>
              <a:off x="1160464" y="1419622"/>
              <a:ext cx="5937970" cy="169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altLang="en-US" lang="zh-CN" sz="1400">
                  <a:latin charset="-122" pitchFamily="34" typeface="微软雅黑"/>
                </a:rPr>
                <a:t>宁波思翔广告有限公司是浙江地区第一家精品PPT设计机构。拥有国内顶尖的PPT制作技术、顶级的PPT设计团队，坚持精益求精、拒绝平庸的做事精神，帮助您实现美观、精致、严谨、动感的PPT展示效果，让您的PPT创造卓越价值。</a:t>
              </a:r>
            </a:p>
          </p:txBody>
        </p:sp>
        <p:sp>
          <p:nvSpPr>
            <p:cNvPr id="20486" name="矩形 18"/>
            <p:cNvSpPr>
              <a:spLocks noChangeArrowheads="1"/>
            </p:cNvSpPr>
            <p:nvPr/>
          </p:nvSpPr>
          <p:spPr bwMode="auto">
            <a:xfrm>
              <a:off x="1160464" y="3132697"/>
              <a:ext cx="5937970" cy="1005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altLang="zh-CN" lang="en-US" sz="1000"/>
                <a:t>SIXIANGPPT, the leader of professional PPT designer in Zhejiang. </a:t>
              </a:r>
            </a:p>
            <a:p>
              <a:pPr>
                <a:lnSpc>
                  <a:spcPct val="150000"/>
                </a:lnSpc>
              </a:pPr>
              <a:r>
                <a:rPr altLang="zh-CN" lang="en-US" sz="1000"/>
                <a:t>5years of making professional PPT, 500 case studies for the classical PPT, make sure you will be satisfied. ……SIXIANGPPT differs from the traditional production model, and create a new PPT experience.</a:t>
              </a:r>
            </a:p>
          </p:txBody>
        </p:sp>
      </p:grpSp>
    </p:spTree>
  </p:cSld>
  <p:clrMapOvr>
    <a:masterClrMapping/>
  </p:clrMapOvr>
  <p:transition spd="slow">
    <p:fade/>
  </p:transition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3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212</Paragraphs>
  <Slides>21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baseType="lpstr" size="28">
      <vt:lpstr>Arial</vt:lpstr>
      <vt:lpstr>微软雅黑</vt:lpstr>
      <vt:lpstr>Calibri</vt:lpstr>
      <vt:lpstr>Calibri Light</vt:lpstr>
      <vt:lpstr>宋体</vt:lpstr>
      <vt:lpstr>方正综艺简体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2021-08-22T11:55:46Z</dcterms:created>
  <cp:lastPrinted>2021-08-22T11:55:46Z</cp:lastPrinted>
  <dcterms:modified xsi:type="dcterms:W3CDTF">2021-08-22T05:43:00Z</dcterms:modified>
  <cp:revision>1</cp:revision>
</cp:coreProperties>
</file>