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8" r:id="rId2"/>
  </p:sldMasterIdLst>
  <p:notesMasterIdLst>
    <p:notesMasterId r:id="rId3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DC31-F185-4321-A6F3-BB41A383CF5E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5385-288E-4F32-BC6B-888BF8BCB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127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423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911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827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8120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769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122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946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1198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844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8046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797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8617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2413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554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6361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267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5445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4905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898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3532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694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220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106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12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11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16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472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48151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61585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94559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33308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33039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06089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86185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524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283560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616675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070216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37160">
            <a:norm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val="386773027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98962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08098"/>
            <a:ext cx="12192000" cy="1900747"/>
          </a:xfrm>
          <a:custGeom>
            <a:gdLst>
              <a:gd name="connsiteX0" fmla="*/ 0 w 12192000"/>
              <a:gd name="connsiteY0" fmla="*/ 0 h 1900747"/>
              <a:gd name="connsiteX1" fmla="*/ 12192000 w 12192000"/>
              <a:gd name="connsiteY1" fmla="*/ 0 h 1900747"/>
              <a:gd name="connsiteX2" fmla="*/ 12192000 w 12192000"/>
              <a:gd name="connsiteY2" fmla="*/ 1900747 h 1900747"/>
              <a:gd name="connsiteX3" fmla="*/ 0 w 12192000"/>
              <a:gd name="connsiteY3" fmla="*/ 1900747 h 19007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00747">
                <a:moveTo>
                  <a:pt x="0" y="0"/>
                </a:moveTo>
                <a:lnTo>
                  <a:pt x="12192000" y="0"/>
                </a:lnTo>
                <a:lnTo>
                  <a:pt x="12192000" y="1900747"/>
                </a:lnTo>
                <a:lnTo>
                  <a:pt x="0" y="190074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85879909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539102" y="2872080"/>
            <a:ext cx="4554414" cy="3024046"/>
          </a:xfrm>
          <a:custGeom>
            <a:gdLst>
              <a:gd name="connsiteX0" fmla="*/ 0 w 4554414"/>
              <a:gd name="connsiteY0" fmla="*/ 0 h 3024046"/>
              <a:gd name="connsiteX1" fmla="*/ 4554414 w 4554414"/>
              <a:gd name="connsiteY1" fmla="*/ 0 h 3024046"/>
              <a:gd name="connsiteX2" fmla="*/ 4554414 w 4554414"/>
              <a:gd name="connsiteY2" fmla="*/ 3024046 h 3024046"/>
              <a:gd name="connsiteX3" fmla="*/ 0 w 4554414"/>
              <a:gd name="connsiteY3" fmla="*/ 3024046 h 30240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414" h="3024046">
                <a:moveTo>
                  <a:pt x="0" y="0"/>
                </a:moveTo>
                <a:lnTo>
                  <a:pt x="4554414" y="0"/>
                </a:lnTo>
                <a:lnTo>
                  <a:pt x="4554414" y="3024046"/>
                </a:lnTo>
                <a:lnTo>
                  <a:pt x="0" y="302404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3661" y="321822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158802529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3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855729023"/>
      </p:ext>
    </p:extLst>
  </p:cSld>
  <p:clrMapOvr>
    <a:masterClrMapping/>
  </p:clrMapOvr>
  <p:transition/>
  <p:timing/>
  <p:extLst mod="1">
    <p:ext uri="{DCECCB84-F9BA-43D5-87BE-67443E8EF086}">
      <p15:sldGuideLst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1883927"/>
            <a:ext cx="2090057" cy="2090057"/>
          </a:xfrm>
          <a:custGeom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2090056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646714" y="1883927"/>
            <a:ext cx="2090057" cy="2090057"/>
          </a:xfrm>
          <a:custGeom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2090056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455228" y="1883927"/>
            <a:ext cx="2090057" cy="2090057"/>
          </a:xfrm>
          <a:custGeom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2090056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9263743" y="1883927"/>
            <a:ext cx="2090057" cy="2090057"/>
          </a:xfrm>
          <a:custGeom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2090056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127047835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160694" y="3967779"/>
            <a:ext cx="1929383" cy="1930038"/>
          </a:xfrm>
          <a:custGeom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7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208523" y="1992022"/>
            <a:ext cx="3905795" cy="3905795"/>
          </a:xfrm>
          <a:custGeom>
            <a:gdLst>
              <a:gd name="connsiteX0" fmla="*/ 0 w 3905795"/>
              <a:gd name="connsiteY0" fmla="*/ 0 h 3905795"/>
              <a:gd name="connsiteX1" fmla="*/ 3905795 w 3905795"/>
              <a:gd name="connsiteY1" fmla="*/ 0 h 3905795"/>
              <a:gd name="connsiteX2" fmla="*/ 3905795 w 3905795"/>
              <a:gd name="connsiteY2" fmla="*/ 3905795 h 3905795"/>
              <a:gd name="connsiteX3" fmla="*/ 0 w 3905795"/>
              <a:gd name="connsiteY3" fmla="*/ 3905795 h 39057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794" h="3905794">
                <a:moveTo>
                  <a:pt x="0" y="0"/>
                </a:moveTo>
                <a:lnTo>
                  <a:pt x="3905795" y="0"/>
                </a:lnTo>
                <a:lnTo>
                  <a:pt x="3905795" y="3905795"/>
                </a:lnTo>
                <a:lnTo>
                  <a:pt x="0" y="390579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135796" y="1992675"/>
            <a:ext cx="1929383" cy="1930038"/>
          </a:xfrm>
          <a:custGeom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7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9111554" y="3967779"/>
            <a:ext cx="1929383" cy="1930038"/>
          </a:xfrm>
          <a:custGeom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7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287320689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701627" y="1718605"/>
            <a:ext cx="2298805" cy="4071814"/>
          </a:xfrm>
          <a:custGeom>
            <a:gdLst>
              <a:gd name="connsiteX0" fmla="*/ 0 w 2298805"/>
              <a:gd name="connsiteY0" fmla="*/ 0 h 4071814"/>
              <a:gd name="connsiteX1" fmla="*/ 3661 w 2298805"/>
              <a:gd name="connsiteY1" fmla="*/ 0 h 4071814"/>
              <a:gd name="connsiteX2" fmla="*/ 2298805 w 2298805"/>
              <a:gd name="connsiteY2" fmla="*/ 0 h 4071814"/>
              <a:gd name="connsiteX3" fmla="*/ 2298805 w 2298805"/>
              <a:gd name="connsiteY3" fmla="*/ 4056082 h 4071814"/>
              <a:gd name="connsiteX4" fmla="*/ 2298805 w 2298805"/>
              <a:gd name="connsiteY4" fmla="*/ 4071814 h 4071814"/>
              <a:gd name="connsiteX5" fmla="*/ 0 w 2298805"/>
              <a:gd name="connsiteY5" fmla="*/ 4071814 h 4071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805" h="4071814">
                <a:moveTo>
                  <a:pt x="0" y="0"/>
                </a:moveTo>
                <a:lnTo>
                  <a:pt x="3661" y="0"/>
                </a:lnTo>
                <a:lnTo>
                  <a:pt x="2298805" y="0"/>
                </a:lnTo>
                <a:lnTo>
                  <a:pt x="2298805" y="4056082"/>
                </a:lnTo>
                <a:lnTo>
                  <a:pt x="2298805" y="4071814"/>
                </a:lnTo>
                <a:lnTo>
                  <a:pt x="0" y="407181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552617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448620" y="2536538"/>
            <a:ext cx="4334256" cy="2713688"/>
          </a:xfrm>
          <a:custGeom>
            <a:gdLst>
              <a:gd name="connsiteX0" fmla="*/ 0 w 4334256"/>
              <a:gd name="connsiteY0" fmla="*/ 0 h 2713688"/>
              <a:gd name="connsiteX1" fmla="*/ 4334256 w 4334256"/>
              <a:gd name="connsiteY1" fmla="*/ 0 h 2713688"/>
              <a:gd name="connsiteX2" fmla="*/ 4334256 w 4334256"/>
              <a:gd name="connsiteY2" fmla="*/ 2713688 h 2713688"/>
              <a:gd name="connsiteX3" fmla="*/ 0 w 4334256"/>
              <a:gd name="connsiteY3" fmla="*/ 2713688 h 27136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4256" h="2713688">
                <a:moveTo>
                  <a:pt x="0" y="0"/>
                </a:moveTo>
                <a:lnTo>
                  <a:pt x="4334256" y="0"/>
                </a:lnTo>
                <a:lnTo>
                  <a:pt x="4334256" y="2713688"/>
                </a:lnTo>
                <a:lnTo>
                  <a:pt x="0" y="271368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400539" y="3295054"/>
            <a:ext cx="1569642" cy="2092857"/>
          </a:xfrm>
          <a:custGeom>
            <a:gdLst>
              <a:gd name="connsiteX0" fmla="*/ 0 w 1569642"/>
              <a:gd name="connsiteY0" fmla="*/ 0 h 2092857"/>
              <a:gd name="connsiteX1" fmla="*/ 1569642 w 1569642"/>
              <a:gd name="connsiteY1" fmla="*/ 0 h 2092857"/>
              <a:gd name="connsiteX2" fmla="*/ 1569642 w 1569642"/>
              <a:gd name="connsiteY2" fmla="*/ 2092857 h 2092857"/>
              <a:gd name="connsiteX3" fmla="*/ 0 w 1569642"/>
              <a:gd name="connsiteY3" fmla="*/ 2092857 h 20928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642" h="2092857">
                <a:moveTo>
                  <a:pt x="0" y="0"/>
                </a:moveTo>
                <a:lnTo>
                  <a:pt x="1569642" y="0"/>
                </a:lnTo>
                <a:lnTo>
                  <a:pt x="1569642" y="2092857"/>
                </a:lnTo>
                <a:lnTo>
                  <a:pt x="0" y="20928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96602" y="3874819"/>
            <a:ext cx="849511" cy="1502692"/>
          </a:xfrm>
          <a:custGeom>
            <a:gdLst>
              <a:gd name="connsiteX0" fmla="*/ 0 w 849511"/>
              <a:gd name="connsiteY0" fmla="*/ 0 h 1502692"/>
              <a:gd name="connsiteX1" fmla="*/ 849511 w 849511"/>
              <a:gd name="connsiteY1" fmla="*/ 0 h 1502692"/>
              <a:gd name="connsiteX2" fmla="*/ 849511 w 849511"/>
              <a:gd name="connsiteY2" fmla="*/ 1502692 h 1502692"/>
              <a:gd name="connsiteX3" fmla="*/ 0 w 849511"/>
              <a:gd name="connsiteY3" fmla="*/ 1502692 h 15026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11" h="1502692">
                <a:moveTo>
                  <a:pt x="0" y="0"/>
                </a:moveTo>
                <a:lnTo>
                  <a:pt x="849511" y="0"/>
                </a:lnTo>
                <a:lnTo>
                  <a:pt x="849511" y="1502692"/>
                </a:lnTo>
                <a:lnTo>
                  <a:pt x="0" y="150269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22368598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609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4.pn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16.png" Type="http://schemas.openxmlformats.org/officeDocument/2006/relationships/image"/><Relationship Id="rId4" Target="../media/image17.jpeg" Type="http://schemas.openxmlformats.org/officeDocument/2006/relationships/image"/><Relationship Id="rId5" Target="../media/image18.png" Type="http://schemas.openxmlformats.org/officeDocument/2006/relationships/image"/><Relationship Id="rId6" Target="../media/image19.jpeg" Type="http://schemas.openxmlformats.org/officeDocument/2006/relationships/image"/><Relationship Id="rId7" Target="../media/image20.png" Type="http://schemas.openxmlformats.org/officeDocument/2006/relationships/image"/><Relationship Id="rId8" Target="../media/image2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4" name="TextBox 42"/>
          <p:cNvSpPr txBox="1"/>
          <p:nvPr/>
        </p:nvSpPr>
        <p:spPr>
          <a:xfrm>
            <a:off x="6774830" y="3883940"/>
            <a:ext cx="541717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互联网SEO优化模板</a:t>
            </a:r>
          </a:p>
        </p:txBody>
      </p:sp>
      <p:sp>
        <p:nvSpPr>
          <p:cNvPr id="56" name="TextBox 42"/>
          <p:cNvSpPr txBox="1"/>
          <p:nvPr/>
        </p:nvSpPr>
        <p:spPr>
          <a:xfrm>
            <a:off x="6739162" y="2767280"/>
            <a:ext cx="337357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8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2017</a:t>
            </a:r>
          </a:p>
        </p:txBody>
      </p:sp>
      <p:sp>
        <p:nvSpPr>
          <p:cNvPr id="57" name="TextBox 52"/>
          <p:cNvSpPr txBox="1"/>
          <p:nvPr/>
        </p:nvSpPr>
        <p:spPr>
          <a:xfrm>
            <a:off x="6868561" y="4530272"/>
            <a:ext cx="446061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 / 所有文字可以修改 / 图片可以替换</a:t>
            </a:r>
          </a:p>
        </p:txBody>
      </p:sp>
    </p:spTree>
    <p:extLst>
      <p:ext uri="{BB962C8B-B14F-4D97-AF65-F5344CB8AC3E}">
        <p14:creationId val="240096128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6"/>
      <p:bldP grpId="0" spid="5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6" name="Freeform 33"/>
          <p:cNvSpPr/>
          <p:nvPr/>
        </p:nvSpPr>
        <p:spPr bwMode="auto">
          <a:xfrm>
            <a:off x="5741776" y="3538852"/>
            <a:ext cx="1079158" cy="1823250"/>
          </a:xfrm>
          <a:custGeom>
            <a:gdLst>
              <a:gd fmla="*/ 485 w 512" name="T0"/>
              <a:gd fmla="*/ 486 h 864" name="T1"/>
              <a:gd fmla="*/ 477 w 512" name="T2"/>
              <a:gd fmla="*/ 483 h 864" name="T3"/>
              <a:gd fmla="*/ 416 w 512" name="T4"/>
              <a:gd fmla="*/ 511 h 864" name="T5"/>
              <a:gd fmla="*/ 336 w 512" name="T6"/>
              <a:gd fmla="*/ 432 h 864" name="T7"/>
              <a:gd fmla="*/ 416 w 512" name="T8"/>
              <a:gd fmla="*/ 352 h 864" name="T9"/>
              <a:gd fmla="*/ 477 w 512" name="T10"/>
              <a:gd fmla="*/ 381 h 864" name="T11"/>
              <a:gd fmla="*/ 485 w 512" name="T12"/>
              <a:gd fmla="*/ 378 h 864" name="T13"/>
              <a:gd fmla="*/ 512 w 512" name="T14"/>
              <a:gd fmla="*/ 176 h 864" name="T15"/>
              <a:gd fmla="*/ 512 w 512" name="T16"/>
              <a:gd fmla="*/ 176 h 864" name="T17"/>
              <a:gd fmla="*/ 512 w 512" name="T18"/>
              <a:gd fmla="*/ 176 h 864" name="T19"/>
              <a:gd fmla="*/ 310 w 512" name="T20"/>
              <a:gd fmla="*/ 149 h 864" name="T21"/>
              <a:gd fmla="*/ 307 w 512" name="T22"/>
              <a:gd fmla="*/ 141 h 864" name="T23"/>
              <a:gd fmla="*/ 335 w 512" name="T24"/>
              <a:gd fmla="*/ 80 h 864" name="T25"/>
              <a:gd fmla="*/ 256 w 512" name="T26"/>
              <a:gd fmla="*/ 0 h 864" name="T27"/>
              <a:gd fmla="*/ 176 w 512" name="T28"/>
              <a:gd fmla="*/ 80 h 864" name="T29"/>
              <a:gd fmla="*/ 205 w 512" name="T30"/>
              <a:gd fmla="*/ 141 h 864" name="T31"/>
              <a:gd fmla="*/ 202 w 512" name="T32"/>
              <a:gd fmla="*/ 149 h 864" name="T33"/>
              <a:gd fmla="*/ 0 w 512" name="T34"/>
              <a:gd fmla="*/ 176 h 864" name="T35"/>
              <a:gd fmla="*/ 0 w 512" name="T36"/>
              <a:gd fmla="*/ 176 h 864" name="T37"/>
              <a:gd fmla="*/ 0 w 512" name="T38"/>
              <a:gd fmla="*/ 176 h 864" name="T39"/>
              <a:gd fmla="*/ 27 w 512" name="T40"/>
              <a:gd fmla="*/ 378 h 864" name="T41"/>
              <a:gd fmla="*/ 35 w 512" name="T42"/>
              <a:gd fmla="*/ 381 h 864" name="T43"/>
              <a:gd fmla="*/ 96 w 512" name="T44"/>
              <a:gd fmla="*/ 352 h 864" name="T45"/>
              <a:gd fmla="*/ 176 w 512" name="T46"/>
              <a:gd fmla="*/ 432 h 864" name="T47"/>
              <a:gd fmla="*/ 96 w 512" name="T48"/>
              <a:gd fmla="*/ 511 h 864" name="T49"/>
              <a:gd fmla="*/ 35 w 512" name="T50"/>
              <a:gd fmla="*/ 483 h 864" name="T51"/>
              <a:gd fmla="*/ 27 w 512" name="T52"/>
              <a:gd fmla="*/ 486 h 864" name="T53"/>
              <a:gd fmla="*/ 0 w 512" name="T54"/>
              <a:gd fmla="*/ 688 h 864" name="T55"/>
              <a:gd fmla="*/ 0 w 512" name="T56"/>
              <a:gd fmla="*/ 688 h 864" name="T57"/>
              <a:gd fmla="*/ 0 w 512" name="T58"/>
              <a:gd fmla="*/ 688 h 864" name="T59"/>
              <a:gd fmla="*/ 0 w 512" name="T60"/>
              <a:gd fmla="*/ 688 h 864" name="T61"/>
              <a:gd fmla="*/ 202 w 512" name="T62"/>
              <a:gd fmla="*/ 715 h 864" name="T63"/>
              <a:gd fmla="*/ 205 w 512" name="T64"/>
              <a:gd fmla="*/ 723 h 864" name="T65"/>
              <a:gd fmla="*/ 176 w 512" name="T66"/>
              <a:gd fmla="*/ 784 h 864" name="T67"/>
              <a:gd fmla="*/ 256 w 512" name="T68"/>
              <a:gd fmla="*/ 864 h 864" name="T69"/>
              <a:gd fmla="*/ 335 w 512" name="T70"/>
              <a:gd fmla="*/ 784 h 864" name="T71"/>
              <a:gd fmla="*/ 307 w 512" name="T72"/>
              <a:gd fmla="*/ 723 h 864" name="T73"/>
              <a:gd fmla="*/ 310 w 512" name="T74"/>
              <a:gd fmla="*/ 715 h 864" name="T75"/>
              <a:gd fmla="*/ 512 w 512" name="T76"/>
              <a:gd fmla="*/ 688 h 864" name="T77"/>
              <a:gd fmla="*/ 512 w 512" name="T78"/>
              <a:gd fmla="*/ 688 h 864" name="T79"/>
              <a:gd fmla="*/ 512 w 512" name="T80"/>
              <a:gd fmla="*/ 688 h 864" name="T81"/>
              <a:gd fmla="*/ 512 w 512" name="T82"/>
              <a:gd fmla="*/ 688 h 864" name="T83"/>
              <a:gd fmla="*/ 485 w 512" name="T84"/>
              <a:gd fmla="*/ 486 h 864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864" w="512">
                <a:moveTo>
                  <a:pt x="485" y="486"/>
                </a:moveTo>
                <a:cubicBezTo>
                  <a:pt x="482" y="485"/>
                  <a:pt x="480" y="484"/>
                  <a:pt x="477" y="483"/>
                </a:cubicBezTo>
                <a:cubicBezTo>
                  <a:pt x="462" y="500"/>
                  <a:pt x="440" y="511"/>
                  <a:pt x="416" y="511"/>
                </a:cubicBezTo>
                <a:cubicBezTo>
                  <a:pt x="372" y="511"/>
                  <a:pt x="336" y="476"/>
                  <a:pt x="336" y="432"/>
                </a:cubicBezTo>
                <a:cubicBezTo>
                  <a:pt x="336" y="388"/>
                  <a:pt x="372" y="352"/>
                  <a:pt x="416" y="352"/>
                </a:cubicBezTo>
                <a:cubicBezTo>
                  <a:pt x="440" y="352"/>
                  <a:pt x="462" y="364"/>
                  <a:pt x="477" y="381"/>
                </a:cubicBezTo>
                <a:cubicBezTo>
                  <a:pt x="480" y="380"/>
                  <a:pt x="482" y="379"/>
                  <a:pt x="485" y="378"/>
                </a:cubicBezTo>
                <a:cubicBezTo>
                  <a:pt x="488" y="310"/>
                  <a:pt x="497" y="243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445" y="161"/>
                  <a:pt x="378" y="152"/>
                  <a:pt x="310" y="149"/>
                </a:cubicBezTo>
                <a:cubicBezTo>
                  <a:pt x="309" y="146"/>
                  <a:pt x="308" y="144"/>
                  <a:pt x="307" y="141"/>
                </a:cubicBezTo>
                <a:cubicBezTo>
                  <a:pt x="324" y="126"/>
                  <a:pt x="335" y="104"/>
                  <a:pt x="335" y="80"/>
                </a:cubicBezTo>
                <a:cubicBezTo>
                  <a:pt x="335" y="36"/>
                  <a:pt x="300" y="0"/>
                  <a:pt x="256" y="0"/>
                </a:cubicBezTo>
                <a:cubicBezTo>
                  <a:pt x="212" y="0"/>
                  <a:pt x="176" y="36"/>
                  <a:pt x="176" y="80"/>
                </a:cubicBezTo>
                <a:cubicBezTo>
                  <a:pt x="176" y="104"/>
                  <a:pt x="188" y="126"/>
                  <a:pt x="205" y="141"/>
                </a:cubicBezTo>
                <a:cubicBezTo>
                  <a:pt x="204" y="144"/>
                  <a:pt x="203" y="146"/>
                  <a:pt x="202" y="149"/>
                </a:cubicBezTo>
                <a:cubicBezTo>
                  <a:pt x="134" y="152"/>
                  <a:pt x="67" y="161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5" y="243"/>
                  <a:pt x="24" y="310"/>
                  <a:pt x="27" y="378"/>
                </a:cubicBezTo>
                <a:cubicBezTo>
                  <a:pt x="30" y="379"/>
                  <a:pt x="32" y="380"/>
                  <a:pt x="35" y="381"/>
                </a:cubicBezTo>
                <a:cubicBezTo>
                  <a:pt x="50" y="364"/>
                  <a:pt x="72" y="352"/>
                  <a:pt x="96" y="352"/>
                </a:cubicBezTo>
                <a:cubicBezTo>
                  <a:pt x="140" y="352"/>
                  <a:pt x="176" y="388"/>
                  <a:pt x="176" y="432"/>
                </a:cubicBezTo>
                <a:cubicBezTo>
                  <a:pt x="176" y="476"/>
                  <a:pt x="140" y="511"/>
                  <a:pt x="96" y="511"/>
                </a:cubicBezTo>
                <a:cubicBezTo>
                  <a:pt x="72" y="511"/>
                  <a:pt x="50" y="500"/>
                  <a:pt x="35" y="483"/>
                </a:cubicBezTo>
                <a:cubicBezTo>
                  <a:pt x="32" y="484"/>
                  <a:pt x="30" y="485"/>
                  <a:pt x="27" y="486"/>
                </a:cubicBezTo>
                <a:cubicBezTo>
                  <a:pt x="24" y="554"/>
                  <a:pt x="15" y="621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67" y="703"/>
                  <a:pt x="134" y="712"/>
                  <a:pt x="202" y="715"/>
                </a:cubicBezTo>
                <a:cubicBezTo>
                  <a:pt x="203" y="718"/>
                  <a:pt x="204" y="720"/>
                  <a:pt x="205" y="723"/>
                </a:cubicBezTo>
                <a:cubicBezTo>
                  <a:pt x="188" y="738"/>
                  <a:pt x="176" y="760"/>
                  <a:pt x="176" y="784"/>
                </a:cubicBezTo>
                <a:cubicBezTo>
                  <a:pt x="176" y="828"/>
                  <a:pt x="212" y="864"/>
                  <a:pt x="256" y="864"/>
                </a:cubicBezTo>
                <a:cubicBezTo>
                  <a:pt x="300" y="864"/>
                  <a:pt x="335" y="828"/>
                  <a:pt x="335" y="784"/>
                </a:cubicBezTo>
                <a:cubicBezTo>
                  <a:pt x="335" y="760"/>
                  <a:pt x="324" y="738"/>
                  <a:pt x="307" y="723"/>
                </a:cubicBezTo>
                <a:cubicBezTo>
                  <a:pt x="308" y="720"/>
                  <a:pt x="309" y="718"/>
                  <a:pt x="310" y="715"/>
                </a:cubicBezTo>
                <a:cubicBezTo>
                  <a:pt x="378" y="712"/>
                  <a:pt x="445" y="703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497" y="621"/>
                  <a:pt x="488" y="554"/>
                  <a:pt x="485" y="4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/>
          <p:cNvSpPr/>
          <p:nvPr/>
        </p:nvSpPr>
        <p:spPr bwMode="auto">
          <a:xfrm>
            <a:off x="6449778" y="3910453"/>
            <a:ext cx="1820577" cy="1080049"/>
          </a:xfrm>
          <a:custGeom>
            <a:gdLst>
              <a:gd fmla="*/ 378 w 864" name="T0"/>
              <a:gd fmla="*/ 485 h 512" name="T1"/>
              <a:gd fmla="*/ 381 w 864" name="T2"/>
              <a:gd fmla="*/ 477 h 512" name="T3"/>
              <a:gd fmla="*/ 352 w 864" name="T4"/>
              <a:gd fmla="*/ 416 h 512" name="T5"/>
              <a:gd fmla="*/ 432 w 864" name="T6"/>
              <a:gd fmla="*/ 336 h 512" name="T7"/>
              <a:gd fmla="*/ 511 w 864" name="T8"/>
              <a:gd fmla="*/ 416 h 512" name="T9"/>
              <a:gd fmla="*/ 483 w 864" name="T10"/>
              <a:gd fmla="*/ 477 h 512" name="T11"/>
              <a:gd fmla="*/ 486 w 864" name="T12"/>
              <a:gd fmla="*/ 485 h 512" name="T13"/>
              <a:gd fmla="*/ 688 w 864" name="T14"/>
              <a:gd fmla="*/ 512 h 512" name="T15"/>
              <a:gd fmla="*/ 688 w 864" name="T16"/>
              <a:gd fmla="*/ 512 h 512" name="T17"/>
              <a:gd fmla="*/ 688 w 864" name="T18"/>
              <a:gd fmla="*/ 512 h 512" name="T19"/>
              <a:gd fmla="*/ 715 w 864" name="T20"/>
              <a:gd fmla="*/ 310 h 512" name="T21"/>
              <a:gd fmla="*/ 723 w 864" name="T22"/>
              <a:gd fmla="*/ 307 h 512" name="T23"/>
              <a:gd fmla="*/ 784 w 864" name="T24"/>
              <a:gd fmla="*/ 336 h 512" name="T25"/>
              <a:gd fmla="*/ 864 w 864" name="T26"/>
              <a:gd fmla="*/ 256 h 512" name="T27"/>
              <a:gd fmla="*/ 784 w 864" name="T28"/>
              <a:gd fmla="*/ 176 h 512" name="T29"/>
              <a:gd fmla="*/ 723 w 864" name="T30"/>
              <a:gd fmla="*/ 205 h 512" name="T31"/>
              <a:gd fmla="*/ 715 w 864" name="T32"/>
              <a:gd fmla="*/ 202 h 512" name="T33"/>
              <a:gd fmla="*/ 688 w 864" name="T34"/>
              <a:gd fmla="*/ 0 h 512" name="T35"/>
              <a:gd fmla="*/ 688 w 864" name="T36"/>
              <a:gd fmla="*/ 0 h 512" name="T37"/>
              <a:gd fmla="*/ 688 w 864" name="T38"/>
              <a:gd fmla="*/ 0 h 512" name="T39"/>
              <a:gd fmla="*/ 486 w 864" name="T40"/>
              <a:gd fmla="*/ 27 h 512" name="T41"/>
              <a:gd fmla="*/ 483 w 864" name="T42"/>
              <a:gd fmla="*/ 35 h 512" name="T43"/>
              <a:gd fmla="*/ 511 w 864" name="T44"/>
              <a:gd fmla="*/ 96 h 512" name="T45"/>
              <a:gd fmla="*/ 432 w 864" name="T46"/>
              <a:gd fmla="*/ 176 h 512" name="T47"/>
              <a:gd fmla="*/ 352 w 864" name="T48"/>
              <a:gd fmla="*/ 96 h 512" name="T49"/>
              <a:gd fmla="*/ 381 w 864" name="T50"/>
              <a:gd fmla="*/ 35 h 512" name="T51"/>
              <a:gd fmla="*/ 378 w 864" name="T52"/>
              <a:gd fmla="*/ 27 h 512" name="T53"/>
              <a:gd fmla="*/ 176 w 864" name="T54"/>
              <a:gd fmla="*/ 0 h 512" name="T55"/>
              <a:gd fmla="*/ 176 w 864" name="T56"/>
              <a:gd fmla="*/ 0 h 512" name="T57"/>
              <a:gd fmla="*/ 176 w 864" name="T58"/>
              <a:gd fmla="*/ 0 h 512" name="T59"/>
              <a:gd fmla="*/ 176 w 864" name="T60"/>
              <a:gd fmla="*/ 0 h 512" name="T61"/>
              <a:gd fmla="*/ 149 w 864" name="T62"/>
              <a:gd fmla="*/ 202 h 512" name="T63"/>
              <a:gd fmla="*/ 141 w 864" name="T64"/>
              <a:gd fmla="*/ 205 h 512" name="T65"/>
              <a:gd fmla="*/ 80 w 864" name="T66"/>
              <a:gd fmla="*/ 176 h 512" name="T67"/>
              <a:gd fmla="*/ 0 w 864" name="T68"/>
              <a:gd fmla="*/ 256 h 512" name="T69"/>
              <a:gd fmla="*/ 80 w 864" name="T70"/>
              <a:gd fmla="*/ 336 h 512" name="T71"/>
              <a:gd fmla="*/ 141 w 864" name="T72"/>
              <a:gd fmla="*/ 307 h 512" name="T73"/>
              <a:gd fmla="*/ 149 w 864" name="T74"/>
              <a:gd fmla="*/ 310 h 512" name="T75"/>
              <a:gd fmla="*/ 176 w 864" name="T76"/>
              <a:gd fmla="*/ 512 h 512" name="T77"/>
              <a:gd fmla="*/ 176 w 864" name="T78"/>
              <a:gd fmla="*/ 512 h 512" name="T79"/>
              <a:gd fmla="*/ 176 w 864" name="T80"/>
              <a:gd fmla="*/ 512 h 512" name="T81"/>
              <a:gd fmla="*/ 176 w 864" name="T82"/>
              <a:gd fmla="*/ 512 h 512" name="T83"/>
              <a:gd fmla="*/ 378 w 864" name="T84"/>
              <a:gd fmla="*/ 485 h 512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512" w="864">
                <a:moveTo>
                  <a:pt x="378" y="485"/>
                </a:moveTo>
                <a:cubicBezTo>
                  <a:pt x="379" y="482"/>
                  <a:pt x="380" y="480"/>
                  <a:pt x="381" y="477"/>
                </a:cubicBezTo>
                <a:cubicBezTo>
                  <a:pt x="364" y="462"/>
                  <a:pt x="352" y="440"/>
                  <a:pt x="352" y="416"/>
                </a:cubicBezTo>
                <a:cubicBezTo>
                  <a:pt x="352" y="372"/>
                  <a:pt x="388" y="336"/>
                  <a:pt x="432" y="336"/>
                </a:cubicBezTo>
                <a:cubicBezTo>
                  <a:pt x="476" y="336"/>
                  <a:pt x="511" y="372"/>
                  <a:pt x="511" y="416"/>
                </a:cubicBezTo>
                <a:cubicBezTo>
                  <a:pt x="511" y="440"/>
                  <a:pt x="500" y="462"/>
                  <a:pt x="483" y="477"/>
                </a:cubicBezTo>
                <a:cubicBezTo>
                  <a:pt x="484" y="480"/>
                  <a:pt x="485" y="482"/>
                  <a:pt x="486" y="485"/>
                </a:cubicBezTo>
                <a:cubicBezTo>
                  <a:pt x="554" y="488"/>
                  <a:pt x="621" y="497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703" y="445"/>
                  <a:pt x="712" y="378"/>
                  <a:pt x="715" y="310"/>
                </a:cubicBezTo>
                <a:cubicBezTo>
                  <a:pt x="718" y="309"/>
                  <a:pt x="720" y="308"/>
                  <a:pt x="723" y="307"/>
                </a:cubicBezTo>
                <a:cubicBezTo>
                  <a:pt x="738" y="324"/>
                  <a:pt x="760" y="336"/>
                  <a:pt x="784" y="336"/>
                </a:cubicBezTo>
                <a:cubicBezTo>
                  <a:pt x="828" y="336"/>
                  <a:pt x="864" y="300"/>
                  <a:pt x="864" y="256"/>
                </a:cubicBezTo>
                <a:cubicBezTo>
                  <a:pt x="864" y="212"/>
                  <a:pt x="828" y="176"/>
                  <a:pt x="784" y="176"/>
                </a:cubicBezTo>
                <a:cubicBezTo>
                  <a:pt x="760" y="176"/>
                  <a:pt x="738" y="188"/>
                  <a:pt x="723" y="205"/>
                </a:cubicBezTo>
                <a:cubicBezTo>
                  <a:pt x="720" y="204"/>
                  <a:pt x="718" y="203"/>
                  <a:pt x="715" y="202"/>
                </a:cubicBezTo>
                <a:cubicBezTo>
                  <a:pt x="712" y="134"/>
                  <a:pt x="703" y="67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21" y="15"/>
                  <a:pt x="554" y="24"/>
                  <a:pt x="486" y="27"/>
                </a:cubicBezTo>
                <a:cubicBezTo>
                  <a:pt x="485" y="30"/>
                  <a:pt x="484" y="32"/>
                  <a:pt x="483" y="35"/>
                </a:cubicBezTo>
                <a:cubicBezTo>
                  <a:pt x="500" y="50"/>
                  <a:pt x="511" y="72"/>
                  <a:pt x="511" y="96"/>
                </a:cubicBezTo>
                <a:cubicBezTo>
                  <a:pt x="511" y="140"/>
                  <a:pt x="476" y="176"/>
                  <a:pt x="432" y="176"/>
                </a:cubicBezTo>
                <a:cubicBezTo>
                  <a:pt x="388" y="176"/>
                  <a:pt x="352" y="140"/>
                  <a:pt x="352" y="96"/>
                </a:cubicBezTo>
                <a:cubicBezTo>
                  <a:pt x="352" y="72"/>
                  <a:pt x="364" y="50"/>
                  <a:pt x="381" y="35"/>
                </a:cubicBezTo>
                <a:cubicBezTo>
                  <a:pt x="380" y="32"/>
                  <a:pt x="379" y="30"/>
                  <a:pt x="378" y="27"/>
                </a:cubicBezTo>
                <a:cubicBezTo>
                  <a:pt x="310" y="24"/>
                  <a:pt x="243" y="15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61" y="67"/>
                  <a:pt x="152" y="134"/>
                  <a:pt x="149" y="202"/>
                </a:cubicBezTo>
                <a:cubicBezTo>
                  <a:pt x="146" y="203"/>
                  <a:pt x="144" y="204"/>
                  <a:pt x="141" y="205"/>
                </a:cubicBezTo>
                <a:cubicBezTo>
                  <a:pt x="126" y="188"/>
                  <a:pt x="104" y="176"/>
                  <a:pt x="80" y="176"/>
                </a:cubicBezTo>
                <a:cubicBezTo>
                  <a:pt x="36" y="176"/>
                  <a:pt x="0" y="212"/>
                  <a:pt x="0" y="256"/>
                </a:cubicBezTo>
                <a:cubicBezTo>
                  <a:pt x="0" y="300"/>
                  <a:pt x="36" y="336"/>
                  <a:pt x="80" y="336"/>
                </a:cubicBezTo>
                <a:cubicBezTo>
                  <a:pt x="104" y="336"/>
                  <a:pt x="126" y="324"/>
                  <a:pt x="141" y="307"/>
                </a:cubicBezTo>
                <a:cubicBezTo>
                  <a:pt x="144" y="308"/>
                  <a:pt x="146" y="309"/>
                  <a:pt x="149" y="310"/>
                </a:cubicBezTo>
                <a:cubicBezTo>
                  <a:pt x="152" y="378"/>
                  <a:pt x="161" y="445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243" y="497"/>
                  <a:pt x="310" y="488"/>
                  <a:pt x="378" y="4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/>
          <p:cNvSpPr/>
          <p:nvPr/>
        </p:nvSpPr>
        <p:spPr bwMode="auto">
          <a:xfrm>
            <a:off x="4663064" y="2458803"/>
            <a:ext cx="1078266" cy="1822360"/>
          </a:xfrm>
          <a:custGeom>
            <a:gdLst>
              <a:gd fmla="*/ 485 w 512" name="T0"/>
              <a:gd fmla="*/ 486 h 864" name="T1"/>
              <a:gd fmla="*/ 477 w 512" name="T2"/>
              <a:gd fmla="*/ 483 h 864" name="T3"/>
              <a:gd fmla="*/ 416 w 512" name="T4"/>
              <a:gd fmla="*/ 512 h 864" name="T5"/>
              <a:gd fmla="*/ 336 w 512" name="T6"/>
              <a:gd fmla="*/ 432 h 864" name="T7"/>
              <a:gd fmla="*/ 416 w 512" name="T8"/>
              <a:gd fmla="*/ 353 h 864" name="T9"/>
              <a:gd fmla="*/ 477 w 512" name="T10"/>
              <a:gd fmla="*/ 381 h 864" name="T11"/>
              <a:gd fmla="*/ 485 w 512" name="T12"/>
              <a:gd fmla="*/ 378 h 864" name="T13"/>
              <a:gd fmla="*/ 512 w 512" name="T14"/>
              <a:gd fmla="*/ 176 h 864" name="T15"/>
              <a:gd fmla="*/ 512 w 512" name="T16"/>
              <a:gd fmla="*/ 176 h 864" name="T17"/>
              <a:gd fmla="*/ 512 w 512" name="T18"/>
              <a:gd fmla="*/ 176 h 864" name="T19"/>
              <a:gd fmla="*/ 310 w 512" name="T20"/>
              <a:gd fmla="*/ 149 h 864" name="T21"/>
              <a:gd fmla="*/ 307 w 512" name="T22"/>
              <a:gd fmla="*/ 141 h 864" name="T23"/>
              <a:gd fmla="*/ 336 w 512" name="T24"/>
              <a:gd fmla="*/ 80 h 864" name="T25"/>
              <a:gd fmla="*/ 256 w 512" name="T26"/>
              <a:gd fmla="*/ 0 h 864" name="T27"/>
              <a:gd fmla="*/ 177 w 512" name="T28"/>
              <a:gd fmla="*/ 80 h 864" name="T29"/>
              <a:gd fmla="*/ 205 w 512" name="T30"/>
              <a:gd fmla="*/ 141 h 864" name="T31"/>
              <a:gd fmla="*/ 202 w 512" name="T32"/>
              <a:gd fmla="*/ 149 h 864" name="T33"/>
              <a:gd fmla="*/ 0 w 512" name="T34"/>
              <a:gd fmla="*/ 176 h 864" name="T35"/>
              <a:gd fmla="*/ 0 w 512" name="T36"/>
              <a:gd fmla="*/ 176 h 864" name="T37"/>
              <a:gd fmla="*/ 0 w 512" name="T38"/>
              <a:gd fmla="*/ 176 h 864" name="T39"/>
              <a:gd fmla="*/ 27 w 512" name="T40"/>
              <a:gd fmla="*/ 378 h 864" name="T41"/>
              <a:gd fmla="*/ 35 w 512" name="T42"/>
              <a:gd fmla="*/ 381 h 864" name="T43"/>
              <a:gd fmla="*/ 96 w 512" name="T44"/>
              <a:gd fmla="*/ 353 h 864" name="T45"/>
              <a:gd fmla="*/ 176 w 512" name="T46"/>
              <a:gd fmla="*/ 432 h 864" name="T47"/>
              <a:gd fmla="*/ 96 w 512" name="T48"/>
              <a:gd fmla="*/ 512 h 864" name="T49"/>
              <a:gd fmla="*/ 35 w 512" name="T50"/>
              <a:gd fmla="*/ 483 h 864" name="T51"/>
              <a:gd fmla="*/ 27 w 512" name="T52"/>
              <a:gd fmla="*/ 486 h 864" name="T53"/>
              <a:gd fmla="*/ 0 w 512" name="T54"/>
              <a:gd fmla="*/ 688 h 864" name="T55"/>
              <a:gd fmla="*/ 0 w 512" name="T56"/>
              <a:gd fmla="*/ 688 h 864" name="T57"/>
              <a:gd fmla="*/ 0 w 512" name="T58"/>
              <a:gd fmla="*/ 688 h 864" name="T59"/>
              <a:gd fmla="*/ 0 w 512" name="T60"/>
              <a:gd fmla="*/ 688 h 864" name="T61"/>
              <a:gd fmla="*/ 202 w 512" name="T62"/>
              <a:gd fmla="*/ 715 h 864" name="T63"/>
              <a:gd fmla="*/ 205 w 512" name="T64"/>
              <a:gd fmla="*/ 723 h 864" name="T65"/>
              <a:gd fmla="*/ 177 w 512" name="T66"/>
              <a:gd fmla="*/ 784 h 864" name="T67"/>
              <a:gd fmla="*/ 256 w 512" name="T68"/>
              <a:gd fmla="*/ 864 h 864" name="T69"/>
              <a:gd fmla="*/ 336 w 512" name="T70"/>
              <a:gd fmla="*/ 784 h 864" name="T71"/>
              <a:gd fmla="*/ 307 w 512" name="T72"/>
              <a:gd fmla="*/ 723 h 864" name="T73"/>
              <a:gd fmla="*/ 310 w 512" name="T74"/>
              <a:gd fmla="*/ 715 h 864" name="T75"/>
              <a:gd fmla="*/ 512 w 512" name="T76"/>
              <a:gd fmla="*/ 688 h 864" name="T77"/>
              <a:gd fmla="*/ 512 w 512" name="T78"/>
              <a:gd fmla="*/ 688 h 864" name="T79"/>
              <a:gd fmla="*/ 512 w 512" name="T80"/>
              <a:gd fmla="*/ 688 h 864" name="T81"/>
              <a:gd fmla="*/ 512 w 512" name="T82"/>
              <a:gd fmla="*/ 688 h 864" name="T83"/>
              <a:gd fmla="*/ 485 w 512" name="T84"/>
              <a:gd fmla="*/ 486 h 864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864" w="512">
                <a:moveTo>
                  <a:pt x="485" y="486"/>
                </a:moveTo>
                <a:cubicBezTo>
                  <a:pt x="482" y="485"/>
                  <a:pt x="480" y="484"/>
                  <a:pt x="477" y="483"/>
                </a:cubicBezTo>
                <a:cubicBezTo>
                  <a:pt x="462" y="500"/>
                  <a:pt x="440" y="512"/>
                  <a:pt x="416" y="512"/>
                </a:cubicBezTo>
                <a:cubicBezTo>
                  <a:pt x="372" y="512"/>
                  <a:pt x="336" y="476"/>
                  <a:pt x="336" y="432"/>
                </a:cubicBezTo>
                <a:cubicBezTo>
                  <a:pt x="336" y="388"/>
                  <a:pt x="372" y="353"/>
                  <a:pt x="416" y="353"/>
                </a:cubicBezTo>
                <a:cubicBezTo>
                  <a:pt x="440" y="353"/>
                  <a:pt x="462" y="364"/>
                  <a:pt x="477" y="381"/>
                </a:cubicBezTo>
                <a:cubicBezTo>
                  <a:pt x="480" y="380"/>
                  <a:pt x="482" y="379"/>
                  <a:pt x="485" y="378"/>
                </a:cubicBezTo>
                <a:cubicBezTo>
                  <a:pt x="488" y="310"/>
                  <a:pt x="497" y="243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445" y="161"/>
                  <a:pt x="378" y="152"/>
                  <a:pt x="310" y="149"/>
                </a:cubicBezTo>
                <a:cubicBezTo>
                  <a:pt x="309" y="146"/>
                  <a:pt x="308" y="144"/>
                  <a:pt x="307" y="141"/>
                </a:cubicBezTo>
                <a:cubicBezTo>
                  <a:pt x="324" y="126"/>
                  <a:pt x="336" y="104"/>
                  <a:pt x="336" y="80"/>
                </a:cubicBezTo>
                <a:cubicBezTo>
                  <a:pt x="336" y="36"/>
                  <a:pt x="300" y="0"/>
                  <a:pt x="256" y="0"/>
                </a:cubicBezTo>
                <a:cubicBezTo>
                  <a:pt x="212" y="0"/>
                  <a:pt x="177" y="36"/>
                  <a:pt x="177" y="80"/>
                </a:cubicBezTo>
                <a:cubicBezTo>
                  <a:pt x="177" y="104"/>
                  <a:pt x="188" y="126"/>
                  <a:pt x="205" y="141"/>
                </a:cubicBezTo>
                <a:cubicBezTo>
                  <a:pt x="204" y="144"/>
                  <a:pt x="203" y="146"/>
                  <a:pt x="202" y="149"/>
                </a:cubicBezTo>
                <a:cubicBezTo>
                  <a:pt x="134" y="152"/>
                  <a:pt x="67" y="161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5" y="243"/>
                  <a:pt x="24" y="310"/>
                  <a:pt x="27" y="378"/>
                </a:cubicBezTo>
                <a:cubicBezTo>
                  <a:pt x="30" y="379"/>
                  <a:pt x="32" y="380"/>
                  <a:pt x="35" y="381"/>
                </a:cubicBezTo>
                <a:cubicBezTo>
                  <a:pt x="50" y="364"/>
                  <a:pt x="72" y="353"/>
                  <a:pt x="96" y="353"/>
                </a:cubicBezTo>
                <a:cubicBezTo>
                  <a:pt x="140" y="353"/>
                  <a:pt x="176" y="388"/>
                  <a:pt x="176" y="432"/>
                </a:cubicBezTo>
                <a:cubicBezTo>
                  <a:pt x="176" y="476"/>
                  <a:pt x="140" y="512"/>
                  <a:pt x="96" y="512"/>
                </a:cubicBezTo>
                <a:cubicBezTo>
                  <a:pt x="72" y="512"/>
                  <a:pt x="50" y="500"/>
                  <a:pt x="35" y="483"/>
                </a:cubicBezTo>
                <a:cubicBezTo>
                  <a:pt x="32" y="484"/>
                  <a:pt x="30" y="485"/>
                  <a:pt x="27" y="486"/>
                </a:cubicBezTo>
                <a:cubicBezTo>
                  <a:pt x="24" y="554"/>
                  <a:pt x="15" y="621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67" y="703"/>
                  <a:pt x="134" y="712"/>
                  <a:pt x="202" y="715"/>
                </a:cubicBezTo>
                <a:cubicBezTo>
                  <a:pt x="203" y="718"/>
                  <a:pt x="204" y="720"/>
                  <a:pt x="205" y="723"/>
                </a:cubicBezTo>
                <a:cubicBezTo>
                  <a:pt x="188" y="738"/>
                  <a:pt x="177" y="760"/>
                  <a:pt x="177" y="784"/>
                </a:cubicBezTo>
                <a:cubicBezTo>
                  <a:pt x="177" y="828"/>
                  <a:pt x="212" y="864"/>
                  <a:pt x="256" y="864"/>
                </a:cubicBezTo>
                <a:cubicBezTo>
                  <a:pt x="300" y="864"/>
                  <a:pt x="336" y="828"/>
                  <a:pt x="336" y="784"/>
                </a:cubicBezTo>
                <a:cubicBezTo>
                  <a:pt x="336" y="760"/>
                  <a:pt x="324" y="738"/>
                  <a:pt x="307" y="723"/>
                </a:cubicBezTo>
                <a:cubicBezTo>
                  <a:pt x="308" y="720"/>
                  <a:pt x="309" y="718"/>
                  <a:pt x="310" y="715"/>
                </a:cubicBezTo>
                <a:cubicBezTo>
                  <a:pt x="378" y="712"/>
                  <a:pt x="445" y="703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497" y="621"/>
                  <a:pt x="488" y="554"/>
                  <a:pt x="485" y="4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/>
          <p:cNvSpPr/>
          <p:nvPr/>
        </p:nvSpPr>
        <p:spPr bwMode="auto">
          <a:xfrm>
            <a:off x="3212306" y="2829959"/>
            <a:ext cx="1821468" cy="1080049"/>
          </a:xfrm>
          <a:custGeom>
            <a:gdLst>
              <a:gd fmla="*/ 378 w 864" name="T0"/>
              <a:gd fmla="*/ 485 h 512" name="T1"/>
              <a:gd fmla="*/ 381 w 864" name="T2"/>
              <a:gd fmla="*/ 477 h 512" name="T3"/>
              <a:gd fmla="*/ 353 w 864" name="T4"/>
              <a:gd fmla="*/ 416 h 512" name="T5"/>
              <a:gd fmla="*/ 432 w 864" name="T6"/>
              <a:gd fmla="*/ 336 h 512" name="T7"/>
              <a:gd fmla="*/ 512 w 864" name="T8"/>
              <a:gd fmla="*/ 416 h 512" name="T9"/>
              <a:gd fmla="*/ 483 w 864" name="T10"/>
              <a:gd fmla="*/ 477 h 512" name="T11"/>
              <a:gd fmla="*/ 486 w 864" name="T12"/>
              <a:gd fmla="*/ 485 h 512" name="T13"/>
              <a:gd fmla="*/ 688 w 864" name="T14"/>
              <a:gd fmla="*/ 512 h 512" name="T15"/>
              <a:gd fmla="*/ 688 w 864" name="T16"/>
              <a:gd fmla="*/ 512 h 512" name="T17"/>
              <a:gd fmla="*/ 688 w 864" name="T18"/>
              <a:gd fmla="*/ 512 h 512" name="T19"/>
              <a:gd fmla="*/ 715 w 864" name="T20"/>
              <a:gd fmla="*/ 310 h 512" name="T21"/>
              <a:gd fmla="*/ 723 w 864" name="T22"/>
              <a:gd fmla="*/ 307 h 512" name="T23"/>
              <a:gd fmla="*/ 784 w 864" name="T24"/>
              <a:gd fmla="*/ 336 h 512" name="T25"/>
              <a:gd fmla="*/ 864 w 864" name="T26"/>
              <a:gd fmla="*/ 256 h 512" name="T27"/>
              <a:gd fmla="*/ 784 w 864" name="T28"/>
              <a:gd fmla="*/ 177 h 512" name="T29"/>
              <a:gd fmla="*/ 723 w 864" name="T30"/>
              <a:gd fmla="*/ 205 h 512" name="T31"/>
              <a:gd fmla="*/ 715 w 864" name="T32"/>
              <a:gd fmla="*/ 202 h 512" name="T33"/>
              <a:gd fmla="*/ 688 w 864" name="T34"/>
              <a:gd fmla="*/ 0 h 512" name="T35"/>
              <a:gd fmla="*/ 688 w 864" name="T36"/>
              <a:gd fmla="*/ 0 h 512" name="T37"/>
              <a:gd fmla="*/ 688 w 864" name="T38"/>
              <a:gd fmla="*/ 0 h 512" name="T39"/>
              <a:gd fmla="*/ 486 w 864" name="T40"/>
              <a:gd fmla="*/ 27 h 512" name="T41"/>
              <a:gd fmla="*/ 483 w 864" name="T42"/>
              <a:gd fmla="*/ 35 h 512" name="T43"/>
              <a:gd fmla="*/ 512 w 864" name="T44"/>
              <a:gd fmla="*/ 97 h 512" name="T45"/>
              <a:gd fmla="*/ 432 w 864" name="T46"/>
              <a:gd fmla="*/ 176 h 512" name="T47"/>
              <a:gd fmla="*/ 353 w 864" name="T48"/>
              <a:gd fmla="*/ 97 h 512" name="T49"/>
              <a:gd fmla="*/ 381 w 864" name="T50"/>
              <a:gd fmla="*/ 35 h 512" name="T51"/>
              <a:gd fmla="*/ 378 w 864" name="T52"/>
              <a:gd fmla="*/ 27 h 512" name="T53"/>
              <a:gd fmla="*/ 176 w 864" name="T54"/>
              <a:gd fmla="*/ 0 h 512" name="T55"/>
              <a:gd fmla="*/ 176 w 864" name="T56"/>
              <a:gd fmla="*/ 0 h 512" name="T57"/>
              <a:gd fmla="*/ 176 w 864" name="T58"/>
              <a:gd fmla="*/ 0 h 512" name="T59"/>
              <a:gd fmla="*/ 176 w 864" name="T60"/>
              <a:gd fmla="*/ 0 h 512" name="T61"/>
              <a:gd fmla="*/ 149 w 864" name="T62"/>
              <a:gd fmla="*/ 202 h 512" name="T63"/>
              <a:gd fmla="*/ 141 w 864" name="T64"/>
              <a:gd fmla="*/ 205 h 512" name="T65"/>
              <a:gd fmla="*/ 80 w 864" name="T66"/>
              <a:gd fmla="*/ 177 h 512" name="T67"/>
              <a:gd fmla="*/ 0 w 864" name="T68"/>
              <a:gd fmla="*/ 256 h 512" name="T69"/>
              <a:gd fmla="*/ 80 w 864" name="T70"/>
              <a:gd fmla="*/ 336 h 512" name="T71"/>
              <a:gd fmla="*/ 141 w 864" name="T72"/>
              <a:gd fmla="*/ 307 h 512" name="T73"/>
              <a:gd fmla="*/ 149 w 864" name="T74"/>
              <a:gd fmla="*/ 310 h 512" name="T75"/>
              <a:gd fmla="*/ 176 w 864" name="T76"/>
              <a:gd fmla="*/ 512 h 512" name="T77"/>
              <a:gd fmla="*/ 176 w 864" name="T78"/>
              <a:gd fmla="*/ 512 h 512" name="T79"/>
              <a:gd fmla="*/ 176 w 864" name="T80"/>
              <a:gd fmla="*/ 512 h 512" name="T81"/>
              <a:gd fmla="*/ 176 w 864" name="T82"/>
              <a:gd fmla="*/ 512 h 512" name="T83"/>
              <a:gd fmla="*/ 378 w 864" name="T84"/>
              <a:gd fmla="*/ 485 h 512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512" w="864">
                <a:moveTo>
                  <a:pt x="378" y="485"/>
                </a:moveTo>
                <a:cubicBezTo>
                  <a:pt x="379" y="482"/>
                  <a:pt x="380" y="480"/>
                  <a:pt x="381" y="477"/>
                </a:cubicBezTo>
                <a:cubicBezTo>
                  <a:pt x="364" y="462"/>
                  <a:pt x="353" y="440"/>
                  <a:pt x="353" y="416"/>
                </a:cubicBezTo>
                <a:cubicBezTo>
                  <a:pt x="353" y="372"/>
                  <a:pt x="388" y="336"/>
                  <a:pt x="432" y="336"/>
                </a:cubicBezTo>
                <a:cubicBezTo>
                  <a:pt x="476" y="336"/>
                  <a:pt x="512" y="372"/>
                  <a:pt x="512" y="416"/>
                </a:cubicBezTo>
                <a:cubicBezTo>
                  <a:pt x="512" y="440"/>
                  <a:pt x="500" y="462"/>
                  <a:pt x="483" y="477"/>
                </a:cubicBezTo>
                <a:cubicBezTo>
                  <a:pt x="484" y="480"/>
                  <a:pt x="485" y="482"/>
                  <a:pt x="486" y="485"/>
                </a:cubicBezTo>
                <a:cubicBezTo>
                  <a:pt x="554" y="488"/>
                  <a:pt x="621" y="497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703" y="445"/>
                  <a:pt x="712" y="378"/>
                  <a:pt x="715" y="310"/>
                </a:cubicBezTo>
                <a:cubicBezTo>
                  <a:pt x="718" y="309"/>
                  <a:pt x="720" y="308"/>
                  <a:pt x="723" y="307"/>
                </a:cubicBezTo>
                <a:cubicBezTo>
                  <a:pt x="738" y="324"/>
                  <a:pt x="760" y="336"/>
                  <a:pt x="784" y="336"/>
                </a:cubicBezTo>
                <a:cubicBezTo>
                  <a:pt x="828" y="336"/>
                  <a:pt x="864" y="300"/>
                  <a:pt x="864" y="256"/>
                </a:cubicBezTo>
                <a:cubicBezTo>
                  <a:pt x="864" y="212"/>
                  <a:pt x="828" y="177"/>
                  <a:pt x="784" y="177"/>
                </a:cubicBezTo>
                <a:cubicBezTo>
                  <a:pt x="760" y="177"/>
                  <a:pt x="738" y="188"/>
                  <a:pt x="723" y="205"/>
                </a:cubicBezTo>
                <a:cubicBezTo>
                  <a:pt x="720" y="204"/>
                  <a:pt x="718" y="203"/>
                  <a:pt x="715" y="202"/>
                </a:cubicBezTo>
                <a:cubicBezTo>
                  <a:pt x="712" y="134"/>
                  <a:pt x="703" y="67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21" y="15"/>
                  <a:pt x="554" y="24"/>
                  <a:pt x="486" y="27"/>
                </a:cubicBezTo>
                <a:cubicBezTo>
                  <a:pt x="485" y="30"/>
                  <a:pt x="484" y="33"/>
                  <a:pt x="483" y="35"/>
                </a:cubicBezTo>
                <a:cubicBezTo>
                  <a:pt x="500" y="50"/>
                  <a:pt x="512" y="72"/>
                  <a:pt x="512" y="97"/>
                </a:cubicBezTo>
                <a:cubicBezTo>
                  <a:pt x="512" y="140"/>
                  <a:pt x="476" y="176"/>
                  <a:pt x="432" y="176"/>
                </a:cubicBezTo>
                <a:cubicBezTo>
                  <a:pt x="388" y="176"/>
                  <a:pt x="353" y="140"/>
                  <a:pt x="353" y="97"/>
                </a:cubicBezTo>
                <a:cubicBezTo>
                  <a:pt x="353" y="72"/>
                  <a:pt x="364" y="50"/>
                  <a:pt x="381" y="35"/>
                </a:cubicBezTo>
                <a:cubicBezTo>
                  <a:pt x="380" y="33"/>
                  <a:pt x="379" y="30"/>
                  <a:pt x="378" y="27"/>
                </a:cubicBezTo>
                <a:cubicBezTo>
                  <a:pt x="310" y="24"/>
                  <a:pt x="243" y="15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61" y="67"/>
                  <a:pt x="152" y="135"/>
                  <a:pt x="149" y="202"/>
                </a:cubicBezTo>
                <a:cubicBezTo>
                  <a:pt x="146" y="203"/>
                  <a:pt x="144" y="204"/>
                  <a:pt x="141" y="205"/>
                </a:cubicBezTo>
                <a:cubicBezTo>
                  <a:pt x="126" y="188"/>
                  <a:pt x="104" y="177"/>
                  <a:pt x="80" y="177"/>
                </a:cubicBezTo>
                <a:cubicBezTo>
                  <a:pt x="36" y="177"/>
                  <a:pt x="0" y="212"/>
                  <a:pt x="0" y="256"/>
                </a:cubicBezTo>
                <a:cubicBezTo>
                  <a:pt x="0" y="300"/>
                  <a:pt x="36" y="336"/>
                  <a:pt x="80" y="336"/>
                </a:cubicBezTo>
                <a:cubicBezTo>
                  <a:pt x="104" y="336"/>
                  <a:pt x="126" y="324"/>
                  <a:pt x="141" y="307"/>
                </a:cubicBezTo>
                <a:cubicBezTo>
                  <a:pt x="144" y="308"/>
                  <a:pt x="146" y="309"/>
                  <a:pt x="149" y="310"/>
                </a:cubicBezTo>
                <a:cubicBezTo>
                  <a:pt x="152" y="378"/>
                  <a:pt x="161" y="445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243" y="497"/>
                  <a:pt x="310" y="488"/>
                  <a:pt x="378" y="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/>
          <p:cNvSpPr/>
          <p:nvPr/>
        </p:nvSpPr>
        <p:spPr bwMode="auto">
          <a:xfrm>
            <a:off x="5370621" y="2829959"/>
            <a:ext cx="1821468" cy="1080049"/>
          </a:xfrm>
          <a:custGeom>
            <a:gdLst>
              <a:gd fmla="*/ 378 w 864" name="T0"/>
              <a:gd fmla="*/ 485 h 512" name="T1"/>
              <a:gd fmla="*/ 381 w 864" name="T2"/>
              <a:gd fmla="*/ 477 h 512" name="T3"/>
              <a:gd fmla="*/ 352 w 864" name="T4"/>
              <a:gd fmla="*/ 416 h 512" name="T5"/>
              <a:gd fmla="*/ 432 w 864" name="T6"/>
              <a:gd fmla="*/ 336 h 512" name="T7"/>
              <a:gd fmla="*/ 511 w 864" name="T8"/>
              <a:gd fmla="*/ 416 h 512" name="T9"/>
              <a:gd fmla="*/ 483 w 864" name="T10"/>
              <a:gd fmla="*/ 477 h 512" name="T11"/>
              <a:gd fmla="*/ 486 w 864" name="T12"/>
              <a:gd fmla="*/ 485 h 512" name="T13"/>
              <a:gd fmla="*/ 688 w 864" name="T14"/>
              <a:gd fmla="*/ 512 h 512" name="T15"/>
              <a:gd fmla="*/ 688 w 864" name="T16"/>
              <a:gd fmla="*/ 512 h 512" name="T17"/>
              <a:gd fmla="*/ 688 w 864" name="T18"/>
              <a:gd fmla="*/ 512 h 512" name="T19"/>
              <a:gd fmla="*/ 715 w 864" name="T20"/>
              <a:gd fmla="*/ 310 h 512" name="T21"/>
              <a:gd fmla="*/ 723 w 864" name="T22"/>
              <a:gd fmla="*/ 307 h 512" name="T23"/>
              <a:gd fmla="*/ 784 w 864" name="T24"/>
              <a:gd fmla="*/ 336 h 512" name="T25"/>
              <a:gd fmla="*/ 864 w 864" name="T26"/>
              <a:gd fmla="*/ 256 h 512" name="T27"/>
              <a:gd fmla="*/ 784 w 864" name="T28"/>
              <a:gd fmla="*/ 177 h 512" name="T29"/>
              <a:gd fmla="*/ 723 w 864" name="T30"/>
              <a:gd fmla="*/ 205 h 512" name="T31"/>
              <a:gd fmla="*/ 715 w 864" name="T32"/>
              <a:gd fmla="*/ 202 h 512" name="T33"/>
              <a:gd fmla="*/ 688 w 864" name="T34"/>
              <a:gd fmla="*/ 0 h 512" name="T35"/>
              <a:gd fmla="*/ 688 w 864" name="T36"/>
              <a:gd fmla="*/ 0 h 512" name="T37"/>
              <a:gd fmla="*/ 688 w 864" name="T38"/>
              <a:gd fmla="*/ 0 h 512" name="T39"/>
              <a:gd fmla="*/ 486 w 864" name="T40"/>
              <a:gd fmla="*/ 27 h 512" name="T41"/>
              <a:gd fmla="*/ 483 w 864" name="T42"/>
              <a:gd fmla="*/ 35 h 512" name="T43"/>
              <a:gd fmla="*/ 511 w 864" name="T44"/>
              <a:gd fmla="*/ 97 h 512" name="T45"/>
              <a:gd fmla="*/ 432 w 864" name="T46"/>
              <a:gd fmla="*/ 176 h 512" name="T47"/>
              <a:gd fmla="*/ 352 w 864" name="T48"/>
              <a:gd fmla="*/ 97 h 512" name="T49"/>
              <a:gd fmla="*/ 381 w 864" name="T50"/>
              <a:gd fmla="*/ 35 h 512" name="T51"/>
              <a:gd fmla="*/ 378 w 864" name="T52"/>
              <a:gd fmla="*/ 27 h 512" name="T53"/>
              <a:gd fmla="*/ 176 w 864" name="T54"/>
              <a:gd fmla="*/ 0 h 512" name="T55"/>
              <a:gd fmla="*/ 176 w 864" name="T56"/>
              <a:gd fmla="*/ 0 h 512" name="T57"/>
              <a:gd fmla="*/ 176 w 864" name="T58"/>
              <a:gd fmla="*/ 0 h 512" name="T59"/>
              <a:gd fmla="*/ 176 w 864" name="T60"/>
              <a:gd fmla="*/ 0 h 512" name="T61"/>
              <a:gd fmla="*/ 149 w 864" name="T62"/>
              <a:gd fmla="*/ 202 h 512" name="T63"/>
              <a:gd fmla="*/ 141 w 864" name="T64"/>
              <a:gd fmla="*/ 205 h 512" name="T65"/>
              <a:gd fmla="*/ 80 w 864" name="T66"/>
              <a:gd fmla="*/ 177 h 512" name="T67"/>
              <a:gd fmla="*/ 0 w 864" name="T68"/>
              <a:gd fmla="*/ 256 h 512" name="T69"/>
              <a:gd fmla="*/ 80 w 864" name="T70"/>
              <a:gd fmla="*/ 336 h 512" name="T71"/>
              <a:gd fmla="*/ 141 w 864" name="T72"/>
              <a:gd fmla="*/ 307 h 512" name="T73"/>
              <a:gd fmla="*/ 149 w 864" name="T74"/>
              <a:gd fmla="*/ 310 h 512" name="T75"/>
              <a:gd fmla="*/ 176 w 864" name="T76"/>
              <a:gd fmla="*/ 512 h 512" name="T77"/>
              <a:gd fmla="*/ 176 w 864" name="T78"/>
              <a:gd fmla="*/ 512 h 512" name="T79"/>
              <a:gd fmla="*/ 176 w 864" name="T80"/>
              <a:gd fmla="*/ 512 h 512" name="T81"/>
              <a:gd fmla="*/ 176 w 864" name="T82"/>
              <a:gd fmla="*/ 512 h 512" name="T83"/>
              <a:gd fmla="*/ 378 w 864" name="T84"/>
              <a:gd fmla="*/ 485 h 512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512" w="864">
                <a:moveTo>
                  <a:pt x="378" y="485"/>
                </a:moveTo>
                <a:cubicBezTo>
                  <a:pt x="379" y="482"/>
                  <a:pt x="380" y="480"/>
                  <a:pt x="381" y="477"/>
                </a:cubicBezTo>
                <a:cubicBezTo>
                  <a:pt x="364" y="462"/>
                  <a:pt x="352" y="440"/>
                  <a:pt x="352" y="416"/>
                </a:cubicBezTo>
                <a:cubicBezTo>
                  <a:pt x="352" y="372"/>
                  <a:pt x="388" y="336"/>
                  <a:pt x="432" y="336"/>
                </a:cubicBezTo>
                <a:cubicBezTo>
                  <a:pt x="476" y="336"/>
                  <a:pt x="511" y="372"/>
                  <a:pt x="511" y="416"/>
                </a:cubicBezTo>
                <a:cubicBezTo>
                  <a:pt x="511" y="440"/>
                  <a:pt x="500" y="462"/>
                  <a:pt x="483" y="477"/>
                </a:cubicBezTo>
                <a:cubicBezTo>
                  <a:pt x="484" y="480"/>
                  <a:pt x="485" y="482"/>
                  <a:pt x="486" y="485"/>
                </a:cubicBezTo>
                <a:cubicBezTo>
                  <a:pt x="554" y="488"/>
                  <a:pt x="621" y="497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703" y="445"/>
                  <a:pt x="712" y="378"/>
                  <a:pt x="715" y="310"/>
                </a:cubicBezTo>
                <a:cubicBezTo>
                  <a:pt x="718" y="309"/>
                  <a:pt x="720" y="308"/>
                  <a:pt x="723" y="307"/>
                </a:cubicBezTo>
                <a:cubicBezTo>
                  <a:pt x="738" y="324"/>
                  <a:pt x="760" y="336"/>
                  <a:pt x="784" y="336"/>
                </a:cubicBezTo>
                <a:cubicBezTo>
                  <a:pt x="828" y="336"/>
                  <a:pt x="864" y="300"/>
                  <a:pt x="864" y="256"/>
                </a:cubicBezTo>
                <a:cubicBezTo>
                  <a:pt x="864" y="212"/>
                  <a:pt x="828" y="177"/>
                  <a:pt x="784" y="177"/>
                </a:cubicBezTo>
                <a:cubicBezTo>
                  <a:pt x="760" y="177"/>
                  <a:pt x="738" y="188"/>
                  <a:pt x="723" y="205"/>
                </a:cubicBezTo>
                <a:cubicBezTo>
                  <a:pt x="720" y="204"/>
                  <a:pt x="718" y="203"/>
                  <a:pt x="715" y="202"/>
                </a:cubicBezTo>
                <a:cubicBezTo>
                  <a:pt x="712" y="134"/>
                  <a:pt x="703" y="67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21" y="15"/>
                  <a:pt x="554" y="24"/>
                  <a:pt x="486" y="27"/>
                </a:cubicBezTo>
                <a:cubicBezTo>
                  <a:pt x="485" y="30"/>
                  <a:pt x="484" y="33"/>
                  <a:pt x="483" y="35"/>
                </a:cubicBezTo>
                <a:cubicBezTo>
                  <a:pt x="500" y="50"/>
                  <a:pt x="511" y="72"/>
                  <a:pt x="511" y="97"/>
                </a:cubicBezTo>
                <a:cubicBezTo>
                  <a:pt x="511" y="140"/>
                  <a:pt x="476" y="176"/>
                  <a:pt x="432" y="176"/>
                </a:cubicBezTo>
                <a:cubicBezTo>
                  <a:pt x="388" y="176"/>
                  <a:pt x="352" y="140"/>
                  <a:pt x="352" y="97"/>
                </a:cubicBezTo>
                <a:cubicBezTo>
                  <a:pt x="352" y="72"/>
                  <a:pt x="364" y="50"/>
                  <a:pt x="381" y="35"/>
                </a:cubicBezTo>
                <a:cubicBezTo>
                  <a:pt x="380" y="33"/>
                  <a:pt x="379" y="30"/>
                  <a:pt x="378" y="27"/>
                </a:cubicBezTo>
                <a:cubicBezTo>
                  <a:pt x="310" y="24"/>
                  <a:pt x="243" y="15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61" y="67"/>
                  <a:pt x="152" y="135"/>
                  <a:pt x="149" y="202"/>
                </a:cubicBezTo>
                <a:cubicBezTo>
                  <a:pt x="146" y="203"/>
                  <a:pt x="144" y="204"/>
                  <a:pt x="141" y="205"/>
                </a:cubicBezTo>
                <a:cubicBezTo>
                  <a:pt x="126" y="188"/>
                  <a:pt x="104" y="177"/>
                  <a:pt x="80" y="177"/>
                </a:cubicBezTo>
                <a:cubicBezTo>
                  <a:pt x="36" y="177"/>
                  <a:pt x="0" y="212"/>
                  <a:pt x="0" y="256"/>
                </a:cubicBezTo>
                <a:cubicBezTo>
                  <a:pt x="0" y="300"/>
                  <a:pt x="36" y="336"/>
                  <a:pt x="80" y="336"/>
                </a:cubicBezTo>
                <a:cubicBezTo>
                  <a:pt x="104" y="336"/>
                  <a:pt x="126" y="324"/>
                  <a:pt x="141" y="307"/>
                </a:cubicBezTo>
                <a:cubicBezTo>
                  <a:pt x="144" y="308"/>
                  <a:pt x="146" y="309"/>
                  <a:pt x="149" y="310"/>
                </a:cubicBezTo>
                <a:cubicBezTo>
                  <a:pt x="152" y="378"/>
                  <a:pt x="161" y="445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243" y="497"/>
                  <a:pt x="310" y="488"/>
                  <a:pt x="378" y="4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3"/>
          <p:cNvSpPr/>
          <p:nvPr/>
        </p:nvSpPr>
        <p:spPr bwMode="auto">
          <a:xfrm>
            <a:off x="7900536" y="3538852"/>
            <a:ext cx="1079158" cy="1823250"/>
          </a:xfrm>
          <a:custGeom>
            <a:gdLst>
              <a:gd fmla="*/ 485 w 512" name="T0"/>
              <a:gd fmla="*/ 486 h 864" name="T1"/>
              <a:gd fmla="*/ 477 w 512" name="T2"/>
              <a:gd fmla="*/ 483 h 864" name="T3"/>
              <a:gd fmla="*/ 416 w 512" name="T4"/>
              <a:gd fmla="*/ 511 h 864" name="T5"/>
              <a:gd fmla="*/ 336 w 512" name="T6"/>
              <a:gd fmla="*/ 432 h 864" name="T7"/>
              <a:gd fmla="*/ 416 w 512" name="T8"/>
              <a:gd fmla="*/ 352 h 864" name="T9"/>
              <a:gd fmla="*/ 477 w 512" name="T10"/>
              <a:gd fmla="*/ 381 h 864" name="T11"/>
              <a:gd fmla="*/ 485 w 512" name="T12"/>
              <a:gd fmla="*/ 378 h 864" name="T13"/>
              <a:gd fmla="*/ 512 w 512" name="T14"/>
              <a:gd fmla="*/ 176 h 864" name="T15"/>
              <a:gd fmla="*/ 512 w 512" name="T16"/>
              <a:gd fmla="*/ 176 h 864" name="T17"/>
              <a:gd fmla="*/ 512 w 512" name="T18"/>
              <a:gd fmla="*/ 176 h 864" name="T19"/>
              <a:gd fmla="*/ 310 w 512" name="T20"/>
              <a:gd fmla="*/ 149 h 864" name="T21"/>
              <a:gd fmla="*/ 307 w 512" name="T22"/>
              <a:gd fmla="*/ 141 h 864" name="T23"/>
              <a:gd fmla="*/ 335 w 512" name="T24"/>
              <a:gd fmla="*/ 80 h 864" name="T25"/>
              <a:gd fmla="*/ 256 w 512" name="T26"/>
              <a:gd fmla="*/ 0 h 864" name="T27"/>
              <a:gd fmla="*/ 176 w 512" name="T28"/>
              <a:gd fmla="*/ 80 h 864" name="T29"/>
              <a:gd fmla="*/ 205 w 512" name="T30"/>
              <a:gd fmla="*/ 141 h 864" name="T31"/>
              <a:gd fmla="*/ 202 w 512" name="T32"/>
              <a:gd fmla="*/ 149 h 864" name="T33"/>
              <a:gd fmla="*/ 0 w 512" name="T34"/>
              <a:gd fmla="*/ 176 h 864" name="T35"/>
              <a:gd fmla="*/ 0 w 512" name="T36"/>
              <a:gd fmla="*/ 176 h 864" name="T37"/>
              <a:gd fmla="*/ 0 w 512" name="T38"/>
              <a:gd fmla="*/ 176 h 864" name="T39"/>
              <a:gd fmla="*/ 27 w 512" name="T40"/>
              <a:gd fmla="*/ 378 h 864" name="T41"/>
              <a:gd fmla="*/ 35 w 512" name="T42"/>
              <a:gd fmla="*/ 381 h 864" name="T43"/>
              <a:gd fmla="*/ 96 w 512" name="T44"/>
              <a:gd fmla="*/ 352 h 864" name="T45"/>
              <a:gd fmla="*/ 176 w 512" name="T46"/>
              <a:gd fmla="*/ 432 h 864" name="T47"/>
              <a:gd fmla="*/ 96 w 512" name="T48"/>
              <a:gd fmla="*/ 511 h 864" name="T49"/>
              <a:gd fmla="*/ 35 w 512" name="T50"/>
              <a:gd fmla="*/ 483 h 864" name="T51"/>
              <a:gd fmla="*/ 27 w 512" name="T52"/>
              <a:gd fmla="*/ 486 h 864" name="T53"/>
              <a:gd fmla="*/ 0 w 512" name="T54"/>
              <a:gd fmla="*/ 688 h 864" name="T55"/>
              <a:gd fmla="*/ 0 w 512" name="T56"/>
              <a:gd fmla="*/ 688 h 864" name="T57"/>
              <a:gd fmla="*/ 0 w 512" name="T58"/>
              <a:gd fmla="*/ 688 h 864" name="T59"/>
              <a:gd fmla="*/ 0 w 512" name="T60"/>
              <a:gd fmla="*/ 688 h 864" name="T61"/>
              <a:gd fmla="*/ 202 w 512" name="T62"/>
              <a:gd fmla="*/ 715 h 864" name="T63"/>
              <a:gd fmla="*/ 205 w 512" name="T64"/>
              <a:gd fmla="*/ 723 h 864" name="T65"/>
              <a:gd fmla="*/ 176 w 512" name="T66"/>
              <a:gd fmla="*/ 784 h 864" name="T67"/>
              <a:gd fmla="*/ 256 w 512" name="T68"/>
              <a:gd fmla="*/ 864 h 864" name="T69"/>
              <a:gd fmla="*/ 335 w 512" name="T70"/>
              <a:gd fmla="*/ 784 h 864" name="T71"/>
              <a:gd fmla="*/ 307 w 512" name="T72"/>
              <a:gd fmla="*/ 723 h 864" name="T73"/>
              <a:gd fmla="*/ 310 w 512" name="T74"/>
              <a:gd fmla="*/ 715 h 864" name="T75"/>
              <a:gd fmla="*/ 512 w 512" name="T76"/>
              <a:gd fmla="*/ 688 h 864" name="T77"/>
              <a:gd fmla="*/ 512 w 512" name="T78"/>
              <a:gd fmla="*/ 688 h 864" name="T79"/>
              <a:gd fmla="*/ 512 w 512" name="T80"/>
              <a:gd fmla="*/ 688 h 864" name="T81"/>
              <a:gd fmla="*/ 512 w 512" name="T82"/>
              <a:gd fmla="*/ 688 h 864" name="T83"/>
              <a:gd fmla="*/ 485 w 512" name="T84"/>
              <a:gd fmla="*/ 486 h 864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864" w="512">
                <a:moveTo>
                  <a:pt x="485" y="486"/>
                </a:moveTo>
                <a:cubicBezTo>
                  <a:pt x="482" y="485"/>
                  <a:pt x="480" y="484"/>
                  <a:pt x="477" y="483"/>
                </a:cubicBezTo>
                <a:cubicBezTo>
                  <a:pt x="462" y="500"/>
                  <a:pt x="440" y="511"/>
                  <a:pt x="416" y="511"/>
                </a:cubicBezTo>
                <a:cubicBezTo>
                  <a:pt x="372" y="511"/>
                  <a:pt x="336" y="476"/>
                  <a:pt x="336" y="432"/>
                </a:cubicBezTo>
                <a:cubicBezTo>
                  <a:pt x="336" y="388"/>
                  <a:pt x="372" y="352"/>
                  <a:pt x="416" y="352"/>
                </a:cubicBezTo>
                <a:cubicBezTo>
                  <a:pt x="440" y="352"/>
                  <a:pt x="462" y="364"/>
                  <a:pt x="477" y="381"/>
                </a:cubicBezTo>
                <a:cubicBezTo>
                  <a:pt x="480" y="380"/>
                  <a:pt x="482" y="379"/>
                  <a:pt x="485" y="378"/>
                </a:cubicBezTo>
                <a:cubicBezTo>
                  <a:pt x="488" y="310"/>
                  <a:pt x="497" y="243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445" y="161"/>
                  <a:pt x="378" y="152"/>
                  <a:pt x="310" y="149"/>
                </a:cubicBezTo>
                <a:cubicBezTo>
                  <a:pt x="309" y="146"/>
                  <a:pt x="308" y="144"/>
                  <a:pt x="307" y="141"/>
                </a:cubicBezTo>
                <a:cubicBezTo>
                  <a:pt x="324" y="126"/>
                  <a:pt x="335" y="104"/>
                  <a:pt x="335" y="80"/>
                </a:cubicBezTo>
                <a:cubicBezTo>
                  <a:pt x="335" y="36"/>
                  <a:pt x="300" y="0"/>
                  <a:pt x="256" y="0"/>
                </a:cubicBezTo>
                <a:cubicBezTo>
                  <a:pt x="212" y="0"/>
                  <a:pt x="176" y="36"/>
                  <a:pt x="176" y="80"/>
                </a:cubicBezTo>
                <a:cubicBezTo>
                  <a:pt x="176" y="104"/>
                  <a:pt x="188" y="126"/>
                  <a:pt x="205" y="141"/>
                </a:cubicBezTo>
                <a:cubicBezTo>
                  <a:pt x="204" y="144"/>
                  <a:pt x="203" y="146"/>
                  <a:pt x="202" y="149"/>
                </a:cubicBezTo>
                <a:cubicBezTo>
                  <a:pt x="134" y="152"/>
                  <a:pt x="67" y="161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5" y="243"/>
                  <a:pt x="24" y="310"/>
                  <a:pt x="27" y="378"/>
                </a:cubicBezTo>
                <a:cubicBezTo>
                  <a:pt x="30" y="379"/>
                  <a:pt x="32" y="380"/>
                  <a:pt x="35" y="381"/>
                </a:cubicBezTo>
                <a:cubicBezTo>
                  <a:pt x="50" y="364"/>
                  <a:pt x="72" y="352"/>
                  <a:pt x="96" y="352"/>
                </a:cubicBezTo>
                <a:cubicBezTo>
                  <a:pt x="140" y="352"/>
                  <a:pt x="176" y="388"/>
                  <a:pt x="176" y="432"/>
                </a:cubicBezTo>
                <a:cubicBezTo>
                  <a:pt x="176" y="476"/>
                  <a:pt x="140" y="511"/>
                  <a:pt x="96" y="511"/>
                </a:cubicBezTo>
                <a:cubicBezTo>
                  <a:pt x="72" y="511"/>
                  <a:pt x="50" y="500"/>
                  <a:pt x="35" y="483"/>
                </a:cubicBezTo>
                <a:cubicBezTo>
                  <a:pt x="32" y="484"/>
                  <a:pt x="30" y="485"/>
                  <a:pt x="27" y="486"/>
                </a:cubicBezTo>
                <a:cubicBezTo>
                  <a:pt x="24" y="554"/>
                  <a:pt x="15" y="621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67" y="703"/>
                  <a:pt x="134" y="712"/>
                  <a:pt x="202" y="715"/>
                </a:cubicBezTo>
                <a:cubicBezTo>
                  <a:pt x="203" y="718"/>
                  <a:pt x="204" y="720"/>
                  <a:pt x="205" y="723"/>
                </a:cubicBezTo>
                <a:cubicBezTo>
                  <a:pt x="188" y="738"/>
                  <a:pt x="176" y="760"/>
                  <a:pt x="176" y="784"/>
                </a:cubicBezTo>
                <a:cubicBezTo>
                  <a:pt x="176" y="828"/>
                  <a:pt x="212" y="864"/>
                  <a:pt x="256" y="864"/>
                </a:cubicBezTo>
                <a:cubicBezTo>
                  <a:pt x="300" y="864"/>
                  <a:pt x="335" y="828"/>
                  <a:pt x="335" y="784"/>
                </a:cubicBezTo>
                <a:cubicBezTo>
                  <a:pt x="335" y="760"/>
                  <a:pt x="324" y="738"/>
                  <a:pt x="307" y="723"/>
                </a:cubicBezTo>
                <a:cubicBezTo>
                  <a:pt x="308" y="720"/>
                  <a:pt x="309" y="718"/>
                  <a:pt x="310" y="715"/>
                </a:cubicBezTo>
                <a:cubicBezTo>
                  <a:pt x="378" y="712"/>
                  <a:pt x="445" y="703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497" y="621"/>
                  <a:pt x="488" y="554"/>
                  <a:pt x="485" y="4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4"/>
          <p:cNvSpPr>
            <a:spLocks noChangeArrowheads="1"/>
          </p:cNvSpPr>
          <p:nvPr/>
        </p:nvSpPr>
        <p:spPr bwMode="auto">
          <a:xfrm>
            <a:off x="6196024" y="4300080"/>
            <a:ext cx="170663" cy="300794"/>
          </a:xfrm>
          <a:custGeom>
            <a:gdLst>
              <a:gd fmla="*/ 126553 w 284" name="T0"/>
              <a:gd fmla="*/ 51794 h 497" name="T1"/>
              <a:gd fmla="*/ 126553 w 284" name="T2"/>
              <a:gd fmla="*/ 51794 h 497" name="T3"/>
              <a:gd fmla="*/ 126553 w 284" name="T4"/>
              <a:gd fmla="*/ 27923 h 497" name="T5"/>
              <a:gd fmla="*/ 63500 w 284" name="T6"/>
              <a:gd fmla="*/ 0 h 497" name="T7"/>
              <a:gd fmla="*/ 0 w 284" name="T8"/>
              <a:gd fmla="*/ 27923 h 497" name="T9"/>
              <a:gd fmla="*/ 0 w 284" name="T10"/>
              <a:gd fmla="*/ 51794 h 497" name="T11"/>
              <a:gd fmla="*/ 43377 w 284" name="T12"/>
              <a:gd fmla="*/ 111694 h 497" name="T13"/>
              <a:gd fmla="*/ 0 w 284" name="T14"/>
              <a:gd fmla="*/ 171594 h 497" name="T15"/>
              <a:gd fmla="*/ 0 w 284" name="T16"/>
              <a:gd fmla="*/ 199518 h 497" name="T17"/>
              <a:gd fmla="*/ 63500 w 284" name="T18"/>
              <a:gd fmla="*/ 223388 h 497" name="T19"/>
              <a:gd fmla="*/ 126553 w 284" name="T20"/>
              <a:gd fmla="*/ 199518 h 497" name="T21"/>
              <a:gd fmla="*/ 126553 w 284" name="T22"/>
              <a:gd fmla="*/ 171594 h 497" name="T23"/>
              <a:gd fmla="*/ 83176 w 284" name="T24"/>
              <a:gd fmla="*/ 111694 h 497" name="T25"/>
              <a:gd fmla="*/ 126553 w 284" name="T26"/>
              <a:gd fmla="*/ 51794 h 497" name="T27"/>
              <a:gd fmla="*/ 19676 w 284" name="T28"/>
              <a:gd fmla="*/ 27923 h 497" name="T29"/>
              <a:gd fmla="*/ 19676 w 284" name="T30"/>
              <a:gd fmla="*/ 27923 h 497" name="T31"/>
              <a:gd fmla="*/ 63500 w 284" name="T32"/>
              <a:gd fmla="*/ 15763 h 497" name="T33"/>
              <a:gd fmla="*/ 106877 w 284" name="T34"/>
              <a:gd fmla="*/ 27923 h 497" name="T35"/>
              <a:gd fmla="*/ 110901 w 284" name="T36"/>
              <a:gd fmla="*/ 31977 h 497" name="T37"/>
              <a:gd fmla="*/ 63500 w 284" name="T38"/>
              <a:gd fmla="*/ 43687 h 497" name="T39"/>
              <a:gd fmla="*/ 15651 w 284" name="T40"/>
              <a:gd fmla="*/ 31977 h 497" name="T41"/>
              <a:gd fmla="*/ 19676 w 284" name="T42"/>
              <a:gd fmla="*/ 27923 h 497" name="T43"/>
              <a:gd fmla="*/ 67525 w 284" name="T44"/>
              <a:gd fmla="*/ 111694 h 497" name="T45"/>
              <a:gd fmla="*/ 67525 w 284" name="T46"/>
              <a:gd fmla="*/ 111694 h 497" name="T47"/>
              <a:gd fmla="*/ 91225 w 284" name="T48"/>
              <a:gd fmla="*/ 147724 h 497" name="T49"/>
              <a:gd fmla="*/ 110901 w 284" name="T50"/>
              <a:gd fmla="*/ 171594 h 497" name="T51"/>
              <a:gd fmla="*/ 110901 w 284" name="T52"/>
              <a:gd fmla="*/ 187357 h 497" name="T53"/>
              <a:gd fmla="*/ 67525 w 284" name="T54"/>
              <a:gd fmla="*/ 159434 h 497" name="T55"/>
              <a:gd fmla="*/ 59475 w 284" name="T56"/>
              <a:gd fmla="*/ 159434 h 497" name="T57"/>
              <a:gd fmla="*/ 15651 w 284" name="T58"/>
              <a:gd fmla="*/ 187357 h 497" name="T59"/>
              <a:gd fmla="*/ 15651 w 284" name="T60"/>
              <a:gd fmla="*/ 171594 h 497" name="T61"/>
              <a:gd fmla="*/ 35775 w 284" name="T62"/>
              <a:gd fmla="*/ 147724 h 497" name="T63"/>
              <a:gd fmla="*/ 59475 w 284" name="T64"/>
              <a:gd fmla="*/ 111694 h 497" name="T65"/>
              <a:gd fmla="*/ 35775 w 284" name="T66"/>
              <a:gd fmla="*/ 79717 h 497" name="T67"/>
              <a:gd fmla="*/ 15651 w 284" name="T68"/>
              <a:gd fmla="*/ 51794 h 497" name="T69"/>
              <a:gd fmla="*/ 15651 w 284" name="T70"/>
              <a:gd fmla="*/ 39633 h 497" name="T71"/>
              <a:gd fmla="*/ 63500 w 284" name="T72"/>
              <a:gd fmla="*/ 51794 h 497" name="T73"/>
              <a:gd fmla="*/ 110901 w 284" name="T74"/>
              <a:gd fmla="*/ 39633 h 497" name="T75"/>
              <a:gd fmla="*/ 110901 w 284" name="T76"/>
              <a:gd fmla="*/ 51794 h 497" name="T77"/>
              <a:gd fmla="*/ 91225 w 284" name="T78"/>
              <a:gd fmla="*/ 79717 h 497" name="T79"/>
              <a:gd fmla="*/ 67525 w 284" name="T80"/>
              <a:gd fmla="*/ 111694 h 497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497" w="284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9" name="Freeform 90"/>
          <p:cNvSpPr>
            <a:spLocks noChangeArrowheads="1"/>
          </p:cNvSpPr>
          <p:nvPr/>
        </p:nvSpPr>
        <p:spPr bwMode="auto">
          <a:xfrm>
            <a:off x="3973710" y="3296385"/>
            <a:ext cx="298660" cy="147197"/>
          </a:xfrm>
          <a:custGeom>
            <a:gdLst>
              <a:gd fmla="*/ 198151 w 498" name="T0"/>
              <a:gd fmla="*/ 0 h 248" name="T1"/>
              <a:gd fmla="*/ 198151 w 498" name="T2"/>
              <a:gd fmla="*/ 0 h 248" name="T3"/>
              <a:gd fmla="*/ 23653 w 498" name="T4"/>
              <a:gd fmla="*/ 0 h 248" name="T5"/>
              <a:gd fmla="*/ 0 w 498" name="T6"/>
              <a:gd fmla="*/ 23409 h 248" name="T7"/>
              <a:gd fmla="*/ 0 w 498" name="T8"/>
              <a:gd fmla="*/ 89662 h 248" name="T9"/>
              <a:gd fmla="*/ 23653 w 498" name="T10"/>
              <a:gd fmla="*/ 109096 h 248" name="T11"/>
              <a:gd fmla="*/ 198151 w 498" name="T12"/>
              <a:gd fmla="*/ 109096 h 248" name="T13"/>
              <a:gd fmla="*/ 221804 w 498" name="T14"/>
              <a:gd fmla="*/ 89662 h 248" name="T15"/>
              <a:gd fmla="*/ 221804 w 498" name="T16"/>
              <a:gd fmla="*/ 23409 h 248" name="T17"/>
              <a:gd fmla="*/ 198151 w 498" name="T18"/>
              <a:gd fmla="*/ 0 h 248" name="T19"/>
              <a:gd fmla="*/ 198151 w 498" name="T20"/>
              <a:gd fmla="*/ 89662 h 248" name="T21"/>
              <a:gd fmla="*/ 198151 w 498" name="T22"/>
              <a:gd fmla="*/ 89662 h 248" name="T23"/>
              <a:gd fmla="*/ 23653 w 498" name="T24"/>
              <a:gd fmla="*/ 89662 h 248" name="T25"/>
              <a:gd fmla="*/ 23653 w 498" name="T26"/>
              <a:gd fmla="*/ 23409 h 248" name="T27"/>
              <a:gd fmla="*/ 198151 w 498" name="T28"/>
              <a:gd fmla="*/ 23409 h 248" name="T29"/>
              <a:gd fmla="*/ 198151 w 498" name="T30"/>
              <a:gd fmla="*/ 89662 h 248" name="T31"/>
              <a:gd fmla="*/ 190117 w 498" name="T32"/>
              <a:gd fmla="*/ 34893 h 248" name="T33"/>
              <a:gd fmla="*/ 190117 w 498" name="T34"/>
              <a:gd fmla="*/ 34893 h 248" name="T35"/>
              <a:gd fmla="*/ 142365 w 498" name="T36"/>
              <a:gd fmla="*/ 34893 h 248" name="T37"/>
              <a:gd fmla="*/ 142365 w 498" name="T38"/>
              <a:gd fmla="*/ 78178 h 248" name="T39"/>
              <a:gd fmla="*/ 190117 w 498" name="T40"/>
              <a:gd fmla="*/ 78178 h 248" name="T41"/>
              <a:gd fmla="*/ 190117 w 498" name="T42"/>
              <a:gd fmla="*/ 34893 h 248" name="T43"/>
              <a:gd fmla="*/ 79439 w 498" name="T44"/>
              <a:gd fmla="*/ 34893 h 248" name="T45"/>
              <a:gd fmla="*/ 79439 w 498" name="T46"/>
              <a:gd fmla="*/ 34893 h 248" name="T47"/>
              <a:gd fmla="*/ 32133 w 498" name="T48"/>
              <a:gd fmla="*/ 34893 h 248" name="T49"/>
              <a:gd fmla="*/ 32133 w 498" name="T50"/>
              <a:gd fmla="*/ 78178 h 248" name="T51"/>
              <a:gd fmla="*/ 79439 w 498" name="T52"/>
              <a:gd fmla="*/ 78178 h 248" name="T53"/>
              <a:gd fmla="*/ 79439 w 498" name="T54"/>
              <a:gd fmla="*/ 34893 h 248" name="T55"/>
              <a:gd fmla="*/ 134332 w 498" name="T56"/>
              <a:gd fmla="*/ 34893 h 248" name="T57"/>
              <a:gd fmla="*/ 134332 w 498" name="T58"/>
              <a:gd fmla="*/ 34893 h 248" name="T59"/>
              <a:gd fmla="*/ 87026 w 498" name="T60"/>
              <a:gd fmla="*/ 34893 h 248" name="T61"/>
              <a:gd fmla="*/ 87026 w 498" name="T62"/>
              <a:gd fmla="*/ 78178 h 248" name="T63"/>
              <a:gd fmla="*/ 134332 w 498" name="T64"/>
              <a:gd fmla="*/ 78178 h 248" name="T65"/>
              <a:gd fmla="*/ 134332 w 498" name="T66"/>
              <a:gd fmla="*/ 34893 h 248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48" w="49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20" name="Freeform 100"/>
          <p:cNvSpPr>
            <a:spLocks noChangeArrowheads="1"/>
          </p:cNvSpPr>
          <p:nvPr/>
        </p:nvSpPr>
        <p:spPr bwMode="auto">
          <a:xfrm>
            <a:off x="6130959" y="3272919"/>
            <a:ext cx="300792" cy="194128"/>
          </a:xfrm>
          <a:custGeom>
            <a:gdLst>
              <a:gd fmla="*/ 171249 w 498" name="T0"/>
              <a:gd fmla="*/ 40178 h 320" name="T1"/>
              <a:gd fmla="*/ 171249 w 498" name="T2"/>
              <a:gd fmla="*/ 40178 h 320" name="T3"/>
              <a:gd fmla="*/ 159563 w 498" name="T4"/>
              <a:gd fmla="*/ 40178 h 320" name="T5"/>
              <a:gd fmla="*/ 103828 w 498" name="T6"/>
              <a:gd fmla="*/ 0 h 320" name="T7"/>
              <a:gd fmla="*/ 44048 w 498" name="T8"/>
              <a:gd fmla="*/ 60493 h 320" name="T9"/>
              <a:gd fmla="*/ 44048 w 498" name="T10"/>
              <a:gd fmla="*/ 67717 h 320" name="T11"/>
              <a:gd fmla="*/ 40003 w 498" name="T12"/>
              <a:gd fmla="*/ 67717 h 320" name="T13"/>
              <a:gd fmla="*/ 0 w 498" name="T14"/>
              <a:gd fmla="*/ 108347 h 320" name="T15"/>
              <a:gd fmla="*/ 40003 w 498" name="T16"/>
              <a:gd fmla="*/ 144011 h 320" name="T17"/>
              <a:gd fmla="*/ 171249 w 498" name="T18"/>
              <a:gd fmla="*/ 144011 h 320" name="T19"/>
              <a:gd fmla="*/ 223388 w 498" name="T20"/>
              <a:gd fmla="*/ 92095 h 320" name="T21"/>
              <a:gd fmla="*/ 171249 w 498" name="T22"/>
              <a:gd fmla="*/ 40178 h 320" name="T23"/>
              <a:gd fmla="*/ 127650 w 498" name="T24"/>
              <a:gd fmla="*/ 88032 h 320" name="T25"/>
              <a:gd fmla="*/ 127650 w 498" name="T26"/>
              <a:gd fmla="*/ 88032 h 320" name="T27"/>
              <a:gd fmla="*/ 95738 w 498" name="T28"/>
              <a:gd fmla="*/ 124147 h 320" name="T29"/>
              <a:gd fmla="*/ 87647 w 498" name="T30"/>
              <a:gd fmla="*/ 124147 h 320" name="T31"/>
              <a:gd fmla="*/ 87647 w 498" name="T32"/>
              <a:gd fmla="*/ 120084 h 320" name="T33"/>
              <a:gd fmla="*/ 87647 w 498" name="T34"/>
              <a:gd fmla="*/ 116021 h 320" name="T35"/>
              <a:gd fmla="*/ 99783 w 498" name="T36"/>
              <a:gd fmla="*/ 92095 h 320" name="T37"/>
              <a:gd fmla="*/ 91692 w 498" name="T38"/>
              <a:gd fmla="*/ 88032 h 320" name="T39"/>
              <a:gd fmla="*/ 91692 w 498" name="T40"/>
              <a:gd fmla="*/ 88032 h 320" name="T41"/>
              <a:gd fmla="*/ 83602 w 498" name="T42"/>
              <a:gd fmla="*/ 80357 h 320" name="T43"/>
              <a:gd fmla="*/ 87647 w 498" name="T44"/>
              <a:gd fmla="*/ 72231 h 320" name="T45"/>
              <a:gd fmla="*/ 115964 w 498" name="T46"/>
              <a:gd fmla="*/ 40178 h 320" name="T47"/>
              <a:gd fmla="*/ 123605 w 498" name="T48"/>
              <a:gd fmla="*/ 36116 h 320" name="T49"/>
              <a:gd fmla="*/ 127650 w 498" name="T50"/>
              <a:gd fmla="*/ 40178 h 320" name="T51"/>
              <a:gd fmla="*/ 123605 w 498" name="T52"/>
              <a:gd fmla="*/ 47853 h 320" name="T53"/>
              <a:gd fmla="*/ 111919 w 498" name="T54"/>
              <a:gd fmla="*/ 72231 h 320" name="T55"/>
              <a:gd fmla="*/ 123605 w 498" name="T56"/>
              <a:gd fmla="*/ 76294 h 320" name="T57"/>
              <a:gd fmla="*/ 123605 w 498" name="T58"/>
              <a:gd fmla="*/ 76294 h 320" name="T59"/>
              <a:gd fmla="*/ 131695 w 498" name="T60"/>
              <a:gd fmla="*/ 84420 h 320" name="T61"/>
              <a:gd fmla="*/ 127650 w 498" name="T62"/>
              <a:gd fmla="*/ 88032 h 32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20" w="498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21" name="Freeform 101"/>
          <p:cNvSpPr>
            <a:spLocks noChangeArrowheads="1"/>
          </p:cNvSpPr>
          <p:nvPr/>
        </p:nvSpPr>
        <p:spPr bwMode="auto">
          <a:xfrm>
            <a:off x="7209670" y="4335280"/>
            <a:ext cx="300792" cy="230395"/>
          </a:xfrm>
          <a:custGeom>
            <a:gdLst>
              <a:gd fmla="*/ 36030 w 497" name="T0"/>
              <a:gd fmla="*/ 111308 h 382" name="T1"/>
              <a:gd fmla="*/ 36030 w 497" name="T2"/>
              <a:gd fmla="*/ 111308 h 382" name="T3"/>
              <a:gd fmla="*/ 71610 w 497" name="T4"/>
              <a:gd fmla="*/ 147214 h 382" name="T5"/>
              <a:gd fmla="*/ 111693 w 497" name="T6"/>
              <a:gd fmla="*/ 171001 h 382" name="T7"/>
              <a:gd fmla="*/ 151777 w 497" name="T8"/>
              <a:gd fmla="*/ 151253 h 382" name="T9"/>
              <a:gd fmla="*/ 175647 w 497" name="T10"/>
              <a:gd fmla="*/ 115796 h 382" name="T11"/>
              <a:gd fmla="*/ 111693 w 497" name="T12"/>
              <a:gd fmla="*/ 147214 h 382" name="T13"/>
              <a:gd fmla="*/ 36030 w 497" name="T14"/>
              <a:gd fmla="*/ 111308 h 382" name="T15"/>
              <a:gd fmla="*/ 219333 w 497" name="T16"/>
              <a:gd fmla="*/ 55654 h 382" name="T17"/>
              <a:gd fmla="*/ 219333 w 497" name="T18"/>
              <a:gd fmla="*/ 55654 h 382" name="T19"/>
              <a:gd fmla="*/ 123403 w 497" name="T20"/>
              <a:gd fmla="*/ 4039 h 382" name="T21"/>
              <a:gd fmla="*/ 99533 w 497" name="T22"/>
              <a:gd fmla="*/ 4039 h 382" name="T23"/>
              <a:gd fmla="*/ 4053 w 497" name="T24"/>
              <a:gd fmla="*/ 55654 h 382" name="T25"/>
              <a:gd fmla="*/ 4053 w 497" name="T26"/>
              <a:gd fmla="*/ 71812 h 382" name="T27"/>
              <a:gd fmla="*/ 99533 w 497" name="T28"/>
              <a:gd fmla="*/ 123426 h 382" name="T29"/>
              <a:gd fmla="*/ 123403 w 497" name="T30"/>
              <a:gd fmla="*/ 123426 h 382" name="T31"/>
              <a:gd fmla="*/ 183754 w 497" name="T32"/>
              <a:gd fmla="*/ 87520 h 382" name="T33"/>
              <a:gd fmla="*/ 119800 w 497" name="T34"/>
              <a:gd fmla="*/ 71812 h 382" name="T35"/>
              <a:gd fmla="*/ 111693 w 497" name="T36"/>
              <a:gd fmla="*/ 75402 h 382" name="T37"/>
              <a:gd fmla="*/ 91426 w 497" name="T38"/>
              <a:gd fmla="*/ 59693 h 382" name="T39"/>
              <a:gd fmla="*/ 111693 w 497" name="T40"/>
              <a:gd fmla="*/ 48024 h 382" name="T41"/>
              <a:gd fmla="*/ 131960 w 497" name="T42"/>
              <a:gd fmla="*/ 55654 h 382" name="T43"/>
              <a:gd fmla="*/ 199517 w 497" name="T44"/>
              <a:gd fmla="*/ 79441 h 382" name="T45"/>
              <a:gd fmla="*/ 219333 w 497" name="T46"/>
              <a:gd fmla="*/ 71812 h 382" name="T47"/>
              <a:gd fmla="*/ 219333 w 497" name="T48"/>
              <a:gd fmla="*/ 55654 h 382" name="T49"/>
              <a:gd fmla="*/ 191410 w 497" name="T50"/>
              <a:gd fmla="*/ 155292 h 382" name="T51"/>
              <a:gd fmla="*/ 191410 w 497" name="T52"/>
              <a:gd fmla="*/ 155292 h 382" name="T53"/>
              <a:gd fmla="*/ 207623 w 497" name="T54"/>
              <a:gd fmla="*/ 151253 h 382" name="T55"/>
              <a:gd fmla="*/ 199517 w 497" name="T56"/>
              <a:gd fmla="*/ 79441 h 382" name="T57"/>
              <a:gd fmla="*/ 183754 w 497" name="T58"/>
              <a:gd fmla="*/ 87520 h 382" name="T59"/>
              <a:gd fmla="*/ 191410 w 497" name="T60"/>
              <a:gd fmla="*/ 155292 h 382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22" name="Freeform 149"/>
          <p:cNvSpPr>
            <a:spLocks noChangeArrowheads="1"/>
          </p:cNvSpPr>
          <p:nvPr/>
        </p:nvSpPr>
        <p:spPr bwMode="auto">
          <a:xfrm>
            <a:off x="5092334" y="3220653"/>
            <a:ext cx="219727" cy="298660"/>
          </a:xfrm>
          <a:custGeom>
            <a:gdLst>
              <a:gd fmla="*/ 47616 w 364" name="T0"/>
              <a:gd fmla="*/ 213771 h 498" name="T1"/>
              <a:gd fmla="*/ 47616 w 364" name="T2"/>
              <a:gd fmla="*/ 213771 h 498" name="T3"/>
              <a:gd fmla="*/ 79061 w 364" name="T4"/>
              <a:gd fmla="*/ 221804 h 498" name="T5"/>
              <a:gd fmla="*/ 111404 w 364" name="T6"/>
              <a:gd fmla="*/ 213771 h 498" name="T7"/>
              <a:gd fmla="*/ 111404 w 364" name="T8"/>
              <a:gd fmla="*/ 190117 h 498" name="T9"/>
              <a:gd fmla="*/ 47616 w 364" name="T10"/>
              <a:gd fmla="*/ 190117 h 498" name="T11"/>
              <a:gd fmla="*/ 47616 w 364" name="T12"/>
              <a:gd fmla="*/ 213771 h 498" name="T13"/>
              <a:gd fmla="*/ 111404 w 364" name="T14"/>
              <a:gd fmla="*/ 178514 h 498" name="T15"/>
              <a:gd fmla="*/ 111404 w 364" name="T16"/>
              <a:gd fmla="*/ 178514 h 498" name="T17"/>
              <a:gd fmla="*/ 159020 w 364" name="T18"/>
              <a:gd fmla="*/ 67389 h 498" name="T19"/>
              <a:gd fmla="*/ 79061 w 364" name="T20"/>
              <a:gd fmla="*/ 0 h 498" name="T21"/>
              <a:gd fmla="*/ 0 w 364" name="T22"/>
              <a:gd fmla="*/ 67389 h 498" name="T23"/>
              <a:gd fmla="*/ 47616 w 364" name="T24"/>
              <a:gd fmla="*/ 178514 h 498" name="T25"/>
              <a:gd fmla="*/ 111404 w 364" name="T26"/>
              <a:gd fmla="*/ 178514 h 498" name="T27"/>
              <a:gd fmla="*/ 23808 w 364" name="T28"/>
              <a:gd fmla="*/ 67389 h 498" name="T29"/>
              <a:gd fmla="*/ 23808 w 364" name="T30"/>
              <a:gd fmla="*/ 67389 h 498" name="T31"/>
              <a:gd fmla="*/ 79061 w 364" name="T32"/>
              <a:gd fmla="*/ 23653 h 498" name="T33"/>
              <a:gd fmla="*/ 135212 w 364" name="T34"/>
              <a:gd fmla="*/ 67389 h 498" name="T35"/>
              <a:gd fmla="*/ 115447 w 364" name="T36"/>
              <a:gd fmla="*/ 111125 h 498" name="T37"/>
              <a:gd fmla="*/ 87147 w 364" name="T38"/>
              <a:gd fmla="*/ 158431 h 498" name="T39"/>
              <a:gd fmla="*/ 71424 w 364" name="T40"/>
              <a:gd fmla="*/ 158431 h 498" name="T41"/>
              <a:gd fmla="*/ 43573 w 364" name="T42"/>
              <a:gd fmla="*/ 111125 h 498" name="T43"/>
              <a:gd fmla="*/ 23808 w 364" name="T44"/>
              <a:gd fmla="*/ 67389 h 498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98" w="364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23" name="Freeform 154"/>
          <p:cNvSpPr>
            <a:spLocks noChangeArrowheads="1"/>
          </p:cNvSpPr>
          <p:nvPr/>
        </p:nvSpPr>
        <p:spPr bwMode="auto">
          <a:xfrm>
            <a:off x="8332385" y="4304347"/>
            <a:ext cx="215461" cy="292260"/>
          </a:xfrm>
          <a:custGeom>
            <a:gdLst>
              <a:gd fmla="*/ 156272 w 355" name="T0"/>
              <a:gd fmla="*/ 58950 h 487" name="T1"/>
              <a:gd fmla="*/ 156272 w 355" name="T2"/>
              <a:gd fmla="*/ 58950 h 487" name="T3"/>
              <a:gd fmla="*/ 52392 w 355" name="T4"/>
              <a:gd fmla="*/ 7592 h 487" name="T5"/>
              <a:gd fmla="*/ 4065 w 355" name="T6"/>
              <a:gd fmla="*/ 23669 h 487" name="T7"/>
              <a:gd fmla="*/ 0 w 355" name="T8"/>
              <a:gd fmla="*/ 35280 h 487" name="T9"/>
              <a:gd fmla="*/ 4065 w 355" name="T10"/>
              <a:gd fmla="*/ 154073 h 487" name="T11"/>
              <a:gd fmla="*/ 8130 w 355" name="T12"/>
              <a:gd fmla="*/ 162111 h 487" name="T13"/>
              <a:gd fmla="*/ 100267 w 355" name="T14"/>
              <a:gd fmla="*/ 217041 h 487" name="T15"/>
              <a:gd fmla="*/ 104332 w 355" name="T16"/>
              <a:gd fmla="*/ 217041 h 487" name="T17"/>
              <a:gd fmla="*/ 108397 w 355" name="T18"/>
              <a:gd fmla="*/ 217041 h 487" name="T19"/>
              <a:gd fmla="*/ 112010 w 355" name="T20"/>
              <a:gd fmla="*/ 213469 h 487" name="T21"/>
              <a:gd fmla="*/ 112010 w 355" name="T22"/>
              <a:gd fmla="*/ 90657 h 487" name="T23"/>
              <a:gd fmla="*/ 108397 w 355" name="T24"/>
              <a:gd fmla="*/ 82619 h 487" name="T25"/>
              <a:gd fmla="*/ 19873 w 355" name="T26"/>
              <a:gd fmla="*/ 31261 h 487" name="T27"/>
              <a:gd fmla="*/ 32067 w 355" name="T28"/>
              <a:gd fmla="*/ 23669 h 487" name="T29"/>
              <a:gd fmla="*/ 48327 w 355" name="T30"/>
              <a:gd fmla="*/ 19650 h 487" name="T31"/>
              <a:gd fmla="*/ 135948 w 355" name="T32"/>
              <a:gd fmla="*/ 66988 h 487" name="T33"/>
              <a:gd fmla="*/ 140013 w 355" name="T34"/>
              <a:gd fmla="*/ 71007 h 487" name="T35"/>
              <a:gd fmla="*/ 140013 w 355" name="T36"/>
              <a:gd fmla="*/ 189800 h 487" name="T37"/>
              <a:gd fmla="*/ 148142 w 355" name="T38"/>
              <a:gd fmla="*/ 197392 h 487" name="T39"/>
              <a:gd fmla="*/ 159885 w 355" name="T40"/>
              <a:gd fmla="*/ 189800 h 487" name="T41"/>
              <a:gd fmla="*/ 159885 w 355" name="T42"/>
              <a:gd fmla="*/ 62969 h 487" name="T43"/>
              <a:gd fmla="*/ 156272 w 355" name="T44"/>
              <a:gd fmla="*/ 58950 h 48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853261" y="392665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cs typeface="Lato Regular"/>
              </a:rPr>
              <a:t>添加标题内容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53261" y="4187110"/>
            <a:ext cx="158626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26" name="Oval 25"/>
          <p:cNvSpPr/>
          <p:nvPr/>
        </p:nvSpPr>
        <p:spPr>
          <a:xfrm>
            <a:off x="9936912" y="3667886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853261" y="216353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cs typeface="Lato Regular"/>
              </a:rPr>
              <a:t>添加标题内容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853261" y="2423992"/>
            <a:ext cx="158626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4" name="Oval 53"/>
          <p:cNvSpPr/>
          <p:nvPr/>
        </p:nvSpPr>
        <p:spPr>
          <a:xfrm>
            <a:off x="9936912" y="1904768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71636" y="216353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cs typeface="Lato Regular"/>
              </a:rPr>
              <a:t>添加标题内容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71636" y="2423992"/>
            <a:ext cx="1643238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7" name="Oval 56"/>
          <p:cNvSpPr/>
          <p:nvPr/>
        </p:nvSpPr>
        <p:spPr>
          <a:xfrm>
            <a:off x="7755285" y="1904768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38200" y="5019584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cs typeface="Lato Regular"/>
              </a:rPr>
              <a:t>添加标题内容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8200" y="5280041"/>
            <a:ext cx="1643238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1" name="Oval 60"/>
          <p:cNvSpPr/>
          <p:nvPr/>
        </p:nvSpPr>
        <p:spPr>
          <a:xfrm>
            <a:off x="921850" y="4760817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019827" y="501396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cs typeface="Lato Regular"/>
              </a:rPr>
              <a:t>添加标题内容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19827" y="5274420"/>
            <a:ext cx="1643238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4" name="Oval 63"/>
          <p:cNvSpPr/>
          <p:nvPr/>
        </p:nvSpPr>
        <p:spPr>
          <a:xfrm>
            <a:off x="3103477" y="4755196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38200" y="3256466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cs typeface="Lato Regular"/>
              </a:rPr>
              <a:t>添加标题内容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8200" y="3516923"/>
            <a:ext cx="1643238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7" name="Oval 66"/>
          <p:cNvSpPr/>
          <p:nvPr/>
        </p:nvSpPr>
        <p:spPr>
          <a:xfrm>
            <a:off x="921850" y="2997699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val="116814276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36"/>
      <p:bldP grpId="0" spid="37"/>
      <p:bldP grpId="0" spid="38"/>
      <p:bldP grpId="0" spid="39"/>
      <p:bldP grpId="0" spid="40"/>
      <p:bldP grpId="0" spid="41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52"/>
      <p:bldP grpId="0" spid="53"/>
      <p:bldP grpId="0" spid="54"/>
      <p:bldP grpId="0" spid="55"/>
      <p:bldP grpId="0" spid="56"/>
      <p:bldP grpId="0" spid="57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4145131" y="2038515"/>
            <a:ext cx="3992559" cy="3994667"/>
            <a:chOff x="2896" y="1021"/>
            <a:chExt cx="1893" cy="1894"/>
          </a:xfrm>
        </p:grpSpPr>
        <p:sp>
          <p:nvSpPr>
            <p:cNvPr id="8" name="Freeform 5"/>
            <p:cNvSpPr/>
            <p:nvPr/>
          </p:nvSpPr>
          <p:spPr bwMode="auto">
            <a:xfrm>
              <a:off x="3118" y="1900"/>
              <a:ext cx="1444" cy="565"/>
            </a:xfrm>
            <a:custGeom>
              <a:gdLst>
                <a:gd fmla="*/ 0 w 1444" name="T0"/>
                <a:gd fmla="*/ 123 h 565" name="T1"/>
                <a:gd fmla="*/ 256 w 1444" name="T2"/>
                <a:gd fmla="*/ 0 h 565" name="T3"/>
                <a:gd fmla="*/ 720 w 1444" name="T4"/>
                <a:gd fmla="*/ 265 h 565" name="T5"/>
                <a:gd fmla="*/ 1224 w 1444" name="T6"/>
                <a:gd fmla="*/ 14 h 565" name="T7"/>
                <a:gd fmla="*/ 1444 w 1444" name="T8"/>
                <a:gd fmla="*/ 123 h 565" name="T9"/>
                <a:gd fmla="*/ 720 w 1444" name="T10"/>
                <a:gd fmla="*/ 565 h 565" name="T11"/>
                <a:gd fmla="*/ 0 w 1444" name="T12"/>
                <a:gd fmla="*/ 123 h 5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5" w="1444">
                  <a:moveTo>
                    <a:pt x="0" y="123"/>
                  </a:moveTo>
                  <a:lnTo>
                    <a:pt x="256" y="0"/>
                  </a:lnTo>
                  <a:lnTo>
                    <a:pt x="720" y="265"/>
                  </a:lnTo>
                  <a:lnTo>
                    <a:pt x="1224" y="14"/>
                  </a:lnTo>
                  <a:lnTo>
                    <a:pt x="1444" y="123"/>
                  </a:lnTo>
                  <a:lnTo>
                    <a:pt x="720" y="5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896" y="2023"/>
              <a:ext cx="942" cy="892"/>
            </a:xfrm>
            <a:custGeom>
              <a:gdLst>
                <a:gd fmla="*/ 0 w 942" name="T0"/>
                <a:gd fmla="*/ 239 h 892" name="T1"/>
                <a:gd fmla="*/ 222 w 942" name="T2"/>
                <a:gd fmla="*/ 0 h 892" name="T3"/>
                <a:gd fmla="*/ 942 w 942" name="T4"/>
                <a:gd fmla="*/ 442 h 892" name="T5"/>
                <a:gd fmla="*/ 942 w 942" name="T6"/>
                <a:gd fmla="*/ 892 h 892" name="T7"/>
                <a:gd fmla="*/ 0 w 942" name="T8"/>
                <a:gd fmla="*/ 239 h 8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2" w="942">
                  <a:moveTo>
                    <a:pt x="0" y="239"/>
                  </a:moveTo>
                  <a:lnTo>
                    <a:pt x="222" y="0"/>
                  </a:lnTo>
                  <a:lnTo>
                    <a:pt x="942" y="442"/>
                  </a:lnTo>
                  <a:lnTo>
                    <a:pt x="942" y="892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838" y="2023"/>
              <a:ext cx="951" cy="892"/>
            </a:xfrm>
            <a:custGeom>
              <a:gdLst>
                <a:gd fmla="*/ 0 w 951" name="T0"/>
                <a:gd fmla="*/ 442 h 892" name="T1"/>
                <a:gd fmla="*/ 724 w 951" name="T2"/>
                <a:gd fmla="*/ 0 h 892" name="T3"/>
                <a:gd fmla="*/ 951 w 951" name="T4"/>
                <a:gd fmla="*/ 236 h 892" name="T5"/>
                <a:gd fmla="*/ 0 w 951" name="T6"/>
                <a:gd fmla="*/ 892 h 892" name="T7"/>
                <a:gd fmla="*/ 0 w 951" name="T8"/>
                <a:gd fmla="*/ 442 h 8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2" w="951">
                  <a:moveTo>
                    <a:pt x="0" y="442"/>
                  </a:moveTo>
                  <a:lnTo>
                    <a:pt x="724" y="0"/>
                  </a:lnTo>
                  <a:lnTo>
                    <a:pt x="951" y="236"/>
                  </a:lnTo>
                  <a:lnTo>
                    <a:pt x="0" y="89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348" y="1651"/>
              <a:ext cx="987" cy="317"/>
            </a:xfrm>
            <a:custGeom>
              <a:gdLst>
                <a:gd fmla="*/ 0 w 987" name="T0"/>
                <a:gd fmla="*/ 55 h 317" name="T1"/>
                <a:gd fmla="*/ 99 w 987" name="T2"/>
                <a:gd fmla="*/ 7 h 317" name="T3"/>
                <a:gd fmla="*/ 490 w 987" name="T4"/>
                <a:gd fmla="*/ 178 h 317" name="T5"/>
                <a:gd fmla="*/ 868 w 987" name="T6"/>
                <a:gd fmla="*/ 0 h 317" name="T7"/>
                <a:gd fmla="*/ 987 w 987" name="T8"/>
                <a:gd fmla="*/ 55 h 317" name="T9"/>
                <a:gd fmla="*/ 490 w 987" name="T10"/>
                <a:gd fmla="*/ 317 h 317" name="T11"/>
                <a:gd fmla="*/ 0 w 987" name="T12"/>
                <a:gd fmla="*/ 55 h 3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7" w="985">
                  <a:moveTo>
                    <a:pt x="0" y="55"/>
                  </a:moveTo>
                  <a:lnTo>
                    <a:pt x="99" y="7"/>
                  </a:lnTo>
                  <a:lnTo>
                    <a:pt x="490" y="178"/>
                  </a:lnTo>
                  <a:lnTo>
                    <a:pt x="868" y="0"/>
                  </a:lnTo>
                  <a:lnTo>
                    <a:pt x="987" y="55"/>
                  </a:lnTo>
                  <a:lnTo>
                    <a:pt x="490" y="31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114" y="1706"/>
              <a:ext cx="724" cy="688"/>
            </a:xfrm>
            <a:custGeom>
              <a:gdLst>
                <a:gd fmla="*/ 0 w 724" name="T0"/>
                <a:gd fmla="*/ 248 h 688" name="T1"/>
                <a:gd fmla="*/ 724 w 724" name="T2"/>
                <a:gd fmla="*/ 688 h 688" name="T3"/>
                <a:gd fmla="*/ 724 w 724" name="T4"/>
                <a:gd fmla="*/ 262 h 688" name="T5"/>
                <a:gd fmla="*/ 234 w 724" name="T6"/>
                <a:gd fmla="*/ 0 h 688" name="T7"/>
                <a:gd fmla="*/ 0 w 724" name="T8"/>
                <a:gd fmla="*/ 248 h 6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8" w="724">
                  <a:moveTo>
                    <a:pt x="0" y="248"/>
                  </a:moveTo>
                  <a:lnTo>
                    <a:pt x="724" y="688"/>
                  </a:lnTo>
                  <a:lnTo>
                    <a:pt x="724" y="262"/>
                  </a:lnTo>
                  <a:lnTo>
                    <a:pt x="234" y="0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838" y="1706"/>
              <a:ext cx="731" cy="688"/>
            </a:xfrm>
            <a:custGeom>
              <a:gdLst>
                <a:gd fmla="*/ 0 w 731" name="T0"/>
                <a:gd fmla="*/ 688 h 688" name="T1"/>
                <a:gd fmla="*/ 0 w 731" name="T2"/>
                <a:gd fmla="*/ 262 h 688" name="T3"/>
                <a:gd fmla="*/ 497 w 731" name="T4"/>
                <a:gd fmla="*/ 0 h 688" name="T5"/>
                <a:gd fmla="*/ 731 w 731" name="T6"/>
                <a:gd fmla="*/ 248 h 688" name="T7"/>
                <a:gd fmla="*/ 0 w 731" name="T8"/>
                <a:gd fmla="*/ 688 h 6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8" w="731">
                  <a:moveTo>
                    <a:pt x="0" y="688"/>
                  </a:moveTo>
                  <a:lnTo>
                    <a:pt x="0" y="262"/>
                  </a:lnTo>
                  <a:lnTo>
                    <a:pt x="497" y="0"/>
                  </a:lnTo>
                  <a:lnTo>
                    <a:pt x="731" y="248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345" y="1372"/>
              <a:ext cx="495" cy="518"/>
            </a:xfrm>
            <a:custGeom>
              <a:gdLst>
                <a:gd fmla="*/ 0 w 495" name="T0"/>
                <a:gd fmla="*/ 263 h 518" name="T1"/>
                <a:gd fmla="*/ 493 w 495" name="T2"/>
                <a:gd fmla="*/ 518 h 518" name="T3"/>
                <a:gd fmla="*/ 495 w 495" name="T4"/>
                <a:gd fmla="*/ 113 h 518" name="T5"/>
                <a:gd fmla="*/ 242 w 495" name="T6"/>
                <a:gd fmla="*/ 0 h 518" name="T7"/>
                <a:gd fmla="*/ 0 w 495" name="T8"/>
                <a:gd fmla="*/ 263 h 5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8" w="495">
                  <a:moveTo>
                    <a:pt x="0" y="263"/>
                  </a:moveTo>
                  <a:lnTo>
                    <a:pt x="493" y="518"/>
                  </a:lnTo>
                  <a:lnTo>
                    <a:pt x="495" y="113"/>
                  </a:lnTo>
                  <a:lnTo>
                    <a:pt x="242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838" y="1372"/>
              <a:ext cx="499" cy="518"/>
            </a:xfrm>
            <a:custGeom>
              <a:gdLst>
                <a:gd fmla="*/ 2 w 499" name="T0"/>
                <a:gd fmla="*/ 113 h 518" name="T1"/>
                <a:gd fmla="*/ 255 w 499" name="T2"/>
                <a:gd fmla="*/ 0 h 518" name="T3"/>
                <a:gd fmla="*/ 499 w 499" name="T4"/>
                <a:gd fmla="*/ 260 h 518" name="T5"/>
                <a:gd fmla="*/ 0 w 499" name="T6"/>
                <a:gd fmla="*/ 518 h 518" name="T7"/>
                <a:gd fmla="*/ 2 w 499" name="T8"/>
                <a:gd fmla="*/ 113 h 5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8" w="499">
                  <a:moveTo>
                    <a:pt x="2" y="113"/>
                  </a:moveTo>
                  <a:lnTo>
                    <a:pt x="255" y="0"/>
                  </a:lnTo>
                  <a:lnTo>
                    <a:pt x="499" y="260"/>
                  </a:lnTo>
                  <a:lnTo>
                    <a:pt x="0" y="518"/>
                  </a:lnTo>
                  <a:lnTo>
                    <a:pt x="2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" y="1329"/>
              <a:ext cx="506" cy="156"/>
            </a:xfrm>
            <a:custGeom>
              <a:gdLst>
                <a:gd fmla="*/ 0 w 506" name="T0"/>
                <a:gd fmla="*/ 43 h 156" name="T1"/>
                <a:gd fmla="*/ 104 w 506" name="T2"/>
                <a:gd fmla="*/ 0 h 156" name="T3"/>
                <a:gd fmla="*/ 253 w 506" name="T4"/>
                <a:gd fmla="*/ 43 h 156" name="T5"/>
                <a:gd fmla="*/ 395 w 506" name="T6"/>
                <a:gd fmla="*/ 0 h 156" name="T7"/>
                <a:gd fmla="*/ 506 w 506" name="T8"/>
                <a:gd fmla="*/ 43 h 156" name="T9"/>
                <a:gd fmla="*/ 253 w 506" name="T10"/>
                <a:gd fmla="*/ 156 h 156" name="T11"/>
                <a:gd fmla="*/ 0 w 506" name="T12"/>
                <a:gd fmla="*/ 43 h 1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6" w="506">
                  <a:moveTo>
                    <a:pt x="0" y="43"/>
                  </a:moveTo>
                  <a:lnTo>
                    <a:pt x="104" y="0"/>
                  </a:lnTo>
                  <a:lnTo>
                    <a:pt x="253" y="43"/>
                  </a:lnTo>
                  <a:lnTo>
                    <a:pt x="395" y="0"/>
                  </a:lnTo>
                  <a:lnTo>
                    <a:pt x="506" y="43"/>
                  </a:lnTo>
                  <a:lnTo>
                    <a:pt x="253" y="15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587" y="1021"/>
              <a:ext cx="253" cy="386"/>
            </a:xfrm>
            <a:custGeom>
              <a:gdLst>
                <a:gd fmla="*/ 0 w 253" name="T0"/>
                <a:gd fmla="*/ 275 h 386" name="T1"/>
                <a:gd fmla="*/ 253 w 253" name="T2"/>
                <a:gd fmla="*/ 0 h 386" name="T3"/>
                <a:gd fmla="*/ 253 w 253" name="T4"/>
                <a:gd fmla="*/ 386 h 386" name="T5"/>
                <a:gd fmla="*/ 0 w 253" name="T6"/>
                <a:gd fmla="*/ 275 h 3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6" w="253">
                  <a:moveTo>
                    <a:pt x="0" y="275"/>
                  </a:moveTo>
                  <a:lnTo>
                    <a:pt x="253" y="0"/>
                  </a:lnTo>
                  <a:lnTo>
                    <a:pt x="253" y="38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40" y="1021"/>
              <a:ext cx="256" cy="386"/>
            </a:xfrm>
            <a:custGeom>
              <a:gdLst>
                <a:gd fmla="*/ 0 w 256" name="T0"/>
                <a:gd fmla="*/ 0 h 386" name="T1"/>
                <a:gd fmla="*/ 256 w 256" name="T2"/>
                <a:gd fmla="*/ 275 h 386" name="T3"/>
                <a:gd fmla="*/ 0 w 256" name="T4"/>
                <a:gd fmla="*/ 386 h 386" name="T5"/>
                <a:gd fmla="*/ 0 w 256" name="T6"/>
                <a:gd fmla="*/ 0 h 3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6" w="256">
                  <a:moveTo>
                    <a:pt x="0" y="0"/>
                  </a:moveTo>
                  <a:lnTo>
                    <a:pt x="256" y="275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6749546" y="2293495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58922" y="1986512"/>
            <a:ext cx="613966" cy="613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75798" y="195494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5799" y="2269425"/>
            <a:ext cx="207720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654145" y="3735983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563521" y="3429000"/>
            <a:ext cx="613966" cy="613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280397" y="339742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80398" y="3711913"/>
            <a:ext cx="207720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4429753" y="3028971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 flipH="1">
            <a:off x="3532026" y="2721988"/>
            <a:ext cx="613966" cy="6139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flipH="1">
            <a:off x="2040727" y="269041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1396170" y="3004901"/>
            <a:ext cx="207720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3916093" y="5215020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flipH="1">
            <a:off x="3018366" y="4908037"/>
            <a:ext cx="613966" cy="613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flipH="1">
            <a:off x="1527067" y="487646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882510" y="5190949"/>
            <a:ext cx="2077205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4" name="Freeform 53"/>
          <p:cNvSpPr>
            <a:spLocks noChangeArrowheads="1"/>
          </p:cNvSpPr>
          <p:nvPr/>
        </p:nvSpPr>
        <p:spPr bwMode="auto">
          <a:xfrm>
            <a:off x="8722478" y="3617327"/>
            <a:ext cx="296053" cy="237312"/>
          </a:xfrm>
          <a:custGeom>
            <a:gdLst>
              <a:gd fmla="*/ 179752 w 444" name="T0"/>
              <a:gd fmla="*/ 16214 h 356" name="T1"/>
              <a:gd fmla="*/ 179752 w 444" name="T2"/>
              <a:gd fmla="*/ 16214 h 356" name="T3"/>
              <a:gd fmla="*/ 111726 w 444" name="T4"/>
              <a:gd fmla="*/ 16214 h 356" name="T5"/>
              <a:gd fmla="*/ 99562 w 444" name="T6"/>
              <a:gd fmla="*/ 27924 h 356" name="T7"/>
              <a:gd fmla="*/ 87849 w 444" name="T8"/>
              <a:gd fmla="*/ 16214 h 356" name="T9"/>
              <a:gd fmla="*/ 20273 w 444" name="T10"/>
              <a:gd fmla="*/ 16214 h 356" name="T11"/>
              <a:gd fmla="*/ 20273 w 444" name="T12"/>
              <a:gd fmla="*/ 83772 h 356" name="T13"/>
              <a:gd fmla="*/ 99562 w 444" name="T14"/>
              <a:gd fmla="*/ 159887 h 356" name="T15"/>
              <a:gd fmla="*/ 179752 w 444" name="T16"/>
              <a:gd fmla="*/ 83772 h 356" name="T17"/>
              <a:gd fmla="*/ 179752 w 444" name="T18"/>
              <a:gd fmla="*/ 16214 h 35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356" w="442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55" name="Freeform 29"/>
          <p:cNvSpPr>
            <a:spLocks noChangeArrowheads="1"/>
          </p:cNvSpPr>
          <p:nvPr/>
        </p:nvSpPr>
        <p:spPr bwMode="auto">
          <a:xfrm>
            <a:off x="7817879" y="2140769"/>
            <a:ext cx="296053" cy="305452"/>
          </a:xfrm>
          <a:custGeom>
            <a:gdLst>
              <a:gd fmla="*/ 111726 w 444" name="T0"/>
              <a:gd fmla="*/ 150538 h 462" name="T1"/>
              <a:gd fmla="*/ 111726 w 444" name="T2"/>
              <a:gd fmla="*/ 150538 h 462" name="T3"/>
              <a:gd fmla="*/ 144162 w 444" name="T4"/>
              <a:gd fmla="*/ 114802 h 462" name="T5"/>
              <a:gd fmla="*/ 199574 w 444" name="T6"/>
              <a:gd fmla="*/ 31716 h 462" name="T7"/>
              <a:gd fmla="*/ 191916 w 444" name="T8"/>
              <a:gd fmla="*/ 23675 h 462" name="T9"/>
              <a:gd fmla="*/ 155875 w 444" name="T10"/>
              <a:gd fmla="*/ 23675 h 462" name="T11"/>
              <a:gd fmla="*/ 100013 w 444" name="T12"/>
              <a:gd fmla="*/ 0 h 462" name="T13"/>
              <a:gd fmla="*/ 44150 w 444" name="T14"/>
              <a:gd fmla="*/ 23675 h 462" name="T15"/>
              <a:gd fmla="*/ 8109 w 444" name="T16"/>
              <a:gd fmla="*/ 23675 h 462" name="T17"/>
              <a:gd fmla="*/ 0 w 444" name="T18"/>
              <a:gd fmla="*/ 31716 h 462" name="T19"/>
              <a:gd fmla="*/ 55863 w 444" name="T20"/>
              <a:gd fmla="*/ 114802 h 462" name="T21"/>
              <a:gd fmla="*/ 87849 w 444" name="T22"/>
              <a:gd fmla="*/ 150538 h 462" name="T23"/>
              <a:gd fmla="*/ 87849 w 444" name="T24"/>
              <a:gd fmla="*/ 166172 h 462" name="T25"/>
              <a:gd fmla="*/ 48204 w 444" name="T26"/>
              <a:gd fmla="*/ 185827 h 462" name="T27"/>
              <a:gd fmla="*/ 100013 w 444" name="T28"/>
              <a:gd fmla="*/ 205928 h 462" name="T29"/>
              <a:gd fmla="*/ 147766 w 444" name="T30"/>
              <a:gd fmla="*/ 185827 h 462" name="T31"/>
              <a:gd fmla="*/ 111726 w 444" name="T32"/>
              <a:gd fmla="*/ 166172 h 462" name="T33"/>
              <a:gd fmla="*/ 111726 w 444" name="T34"/>
              <a:gd fmla="*/ 150538 h 462" name="T35"/>
              <a:gd fmla="*/ 144162 w 444" name="T36"/>
              <a:gd fmla="*/ 94700 h 462" name="T37"/>
              <a:gd fmla="*/ 144162 w 444" name="T38"/>
              <a:gd fmla="*/ 94700 h 462" name="T39"/>
              <a:gd fmla="*/ 155875 w 444" name="T40"/>
              <a:gd fmla="*/ 39756 h 462" name="T41"/>
              <a:gd fmla="*/ 183807 w 444" name="T42"/>
              <a:gd fmla="*/ 39756 h 462" name="T43"/>
              <a:gd fmla="*/ 144162 w 444" name="T44"/>
              <a:gd fmla="*/ 94700 h 462" name="T45"/>
              <a:gd fmla="*/ 100013 w 444" name="T46"/>
              <a:gd fmla="*/ 16081 h 462" name="T47"/>
              <a:gd fmla="*/ 100013 w 444" name="T48"/>
              <a:gd fmla="*/ 16081 h 462" name="T49"/>
              <a:gd fmla="*/ 144162 w 444" name="T50"/>
              <a:gd fmla="*/ 31716 h 462" name="T51"/>
              <a:gd fmla="*/ 100013 w 444" name="T52"/>
              <a:gd fmla="*/ 51370 h 462" name="T53"/>
              <a:gd fmla="*/ 55863 w 444" name="T54"/>
              <a:gd fmla="*/ 31716 h 462" name="T55"/>
              <a:gd fmla="*/ 100013 w 444" name="T56"/>
              <a:gd fmla="*/ 16081 h 462" name="T57"/>
              <a:gd fmla="*/ 16218 w 444" name="T58"/>
              <a:gd fmla="*/ 39756 h 462" name="T59"/>
              <a:gd fmla="*/ 16218 w 444" name="T60"/>
              <a:gd fmla="*/ 39756 h 462" name="T61"/>
              <a:gd fmla="*/ 44150 w 444" name="T62"/>
              <a:gd fmla="*/ 39756 h 462" name="T63"/>
              <a:gd fmla="*/ 55863 w 444" name="T64"/>
              <a:gd fmla="*/ 94700 h 462" name="T65"/>
              <a:gd fmla="*/ 16218 w 444" name="T66"/>
              <a:gd fmla="*/ 39756 h 462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462" w="44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56" name="Freeform 116"/>
          <p:cNvSpPr>
            <a:spLocks noChangeArrowheads="1"/>
          </p:cNvSpPr>
          <p:nvPr/>
        </p:nvSpPr>
        <p:spPr bwMode="auto">
          <a:xfrm>
            <a:off x="3177323" y="5062294"/>
            <a:ext cx="296053" cy="305452"/>
          </a:xfrm>
          <a:custGeom>
            <a:gdLst>
              <a:gd fmla="*/ 179798 w 445" name="T0"/>
              <a:gd fmla="*/ 71025 h 462" name="T1"/>
              <a:gd fmla="*/ 179798 w 445" name="T2"/>
              <a:gd fmla="*/ 71025 h 462" name="T3"/>
              <a:gd fmla="*/ 119566 w 445" name="T4"/>
              <a:gd fmla="*/ 3574 h 462" name="T5"/>
              <a:gd fmla="*/ 16182 w 445" name="T6"/>
              <a:gd fmla="*/ 110781 h 462" name="T7"/>
              <a:gd fmla="*/ 4045 w 445" name="T8"/>
              <a:gd fmla="*/ 142497 h 462" name="T9"/>
              <a:gd fmla="*/ 36409 w 445" name="T10"/>
              <a:gd fmla="*/ 158578 h 462" name="T11"/>
              <a:gd fmla="*/ 44050 w 445" name="T12"/>
              <a:gd fmla="*/ 154558 h 462" name="T13"/>
              <a:gd fmla="*/ 60232 w 445" name="T14"/>
              <a:gd fmla="*/ 166172 h 462" name="T15"/>
              <a:gd fmla="*/ 71919 w 445" name="T16"/>
              <a:gd fmla="*/ 193867 h 462" name="T17"/>
              <a:gd fmla="*/ 84055 w 445" name="T18"/>
              <a:gd fmla="*/ 201908 h 462" name="T19"/>
              <a:gd fmla="*/ 107879 w 445" name="T20"/>
              <a:gd fmla="*/ 193867 h 462" name="T21"/>
              <a:gd fmla="*/ 111924 w 445" name="T22"/>
              <a:gd fmla="*/ 185827 h 462" name="T23"/>
              <a:gd fmla="*/ 103833 w 445" name="T24"/>
              <a:gd fmla="*/ 174213 h 462" name="T25"/>
              <a:gd fmla="*/ 91697 w 445" name="T26"/>
              <a:gd fmla="*/ 150538 h 462" name="T27"/>
              <a:gd fmla="*/ 103833 w 445" name="T28"/>
              <a:gd fmla="*/ 138477 h 462" name="T29"/>
              <a:gd fmla="*/ 187439 w 445" name="T30"/>
              <a:gd fmla="*/ 158578 h 462" name="T31"/>
              <a:gd fmla="*/ 179798 w 445" name="T32"/>
              <a:gd fmla="*/ 71025 h 462" name="T33"/>
              <a:gd fmla="*/ 175303 w 445" name="T34"/>
              <a:gd fmla="*/ 138477 h 462" name="T35"/>
              <a:gd fmla="*/ 175303 w 445" name="T36"/>
              <a:gd fmla="*/ 138477 h 462" name="T37"/>
              <a:gd fmla="*/ 135747 w 445" name="T38"/>
              <a:gd fmla="*/ 91127 h 462" name="T39"/>
              <a:gd fmla="*/ 127656 w 445" name="T40"/>
              <a:gd fmla="*/ 27695 h 462" name="T41"/>
              <a:gd fmla="*/ 163616 w 445" name="T42"/>
              <a:gd fmla="*/ 79066 h 462" name="T43"/>
              <a:gd fmla="*/ 175303 w 445" name="T44"/>
              <a:gd fmla="*/ 138477 h 462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62" w="445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57" name="Freeform 170"/>
          <p:cNvSpPr>
            <a:spLocks noChangeArrowheads="1"/>
          </p:cNvSpPr>
          <p:nvPr/>
        </p:nvSpPr>
        <p:spPr bwMode="auto">
          <a:xfrm>
            <a:off x="3708605" y="2875070"/>
            <a:ext cx="260808" cy="307802"/>
          </a:xfrm>
          <a:custGeom>
            <a:gdLst>
              <a:gd fmla="*/ 127540 w 391" name="T0"/>
              <a:gd fmla="*/ 79951 h 463" name="T1"/>
              <a:gd fmla="*/ 127540 w 391" name="T2"/>
              <a:gd fmla="*/ 79951 h 463" name="T3"/>
              <a:gd fmla="*/ 143764 w 391" name="T4"/>
              <a:gd fmla="*/ 8085 h 463" name="T5"/>
              <a:gd fmla="*/ 91937 w 391" name="T6"/>
              <a:gd fmla="*/ 60188 h 463" name="T7"/>
              <a:gd fmla="*/ 44166 w 391" name="T8"/>
              <a:gd fmla="*/ 103757 h 463" name="T9"/>
              <a:gd fmla="*/ 44166 w 391" name="T10"/>
              <a:gd fmla="*/ 179666 h 463" name="T11"/>
              <a:gd fmla="*/ 139708 w 391" name="T12"/>
              <a:gd fmla="*/ 207514 h 463" name="T13"/>
              <a:gd fmla="*/ 175761 w 391" name="T14"/>
              <a:gd fmla="*/ 99714 h 463" name="T15"/>
              <a:gd fmla="*/ 127540 w 391" name="T16"/>
              <a:gd fmla="*/ 79951 h 463" name="T17"/>
              <a:gd fmla="*/ 31998 w 391" name="T18"/>
              <a:gd fmla="*/ 79951 h 463" name="T19"/>
              <a:gd fmla="*/ 31998 w 391" name="T20"/>
              <a:gd fmla="*/ 79951 h 463" name="T21"/>
              <a:gd fmla="*/ 0 w 391" name="T22"/>
              <a:gd fmla="*/ 115435 h 463" name="T23"/>
              <a:gd fmla="*/ 0 w 391" name="T24"/>
              <a:gd fmla="*/ 167089 h 463" name="T25"/>
              <a:gd fmla="*/ 31998 w 391" name="T26"/>
              <a:gd fmla="*/ 203471 h 463" name="T27"/>
              <a:gd fmla="*/ 19829 w 391" name="T28"/>
              <a:gd fmla="*/ 179666 h 463" name="T29"/>
              <a:gd fmla="*/ 19829 w 391" name="T30"/>
              <a:gd fmla="*/ 107799 h 463" name="T31"/>
              <a:gd fmla="*/ 31998 w 391" name="T32"/>
              <a:gd fmla="*/ 79951 h 463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462" w="391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201085079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9"/>
      <p:bldP grpId="0" spid="20"/>
      <p:bldP grpId="0" spid="21"/>
      <p:bldP grpId="0" spid="40"/>
      <p:bldP grpId="0" spid="41"/>
      <p:bldP grpId="0" spid="42"/>
      <p:bldP grpId="0" spid="46"/>
      <p:bldP grpId="0" spid="47"/>
      <p:bldP grpId="0" spid="48"/>
      <p:bldP grpId="0" spid="51"/>
      <p:bldP grpId="0" spid="52"/>
      <p:bldP grpId="0" spid="53"/>
      <p:bldP grpId="0" spid="54"/>
      <p:bldP grpId="0" spid="55"/>
      <p:bldP grpId="0" spid="56"/>
      <p:bldP grpId="0" spid="5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4636585" y="1945255"/>
            <a:ext cx="2941035" cy="3852247"/>
            <a:chOff x="2193" y="1441"/>
            <a:chExt cx="2198" cy="2879"/>
          </a:xfrm>
          <a:solidFill>
            <a:schemeClr val="tx2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2234" y="2154"/>
              <a:ext cx="2138" cy="655"/>
            </a:xfrm>
            <a:custGeom>
              <a:gdLst>
                <a:gd fmla="*/ 13 w 1354" name="T0"/>
                <a:gd fmla="*/ 404 h 415" name="T1"/>
                <a:gd fmla="*/ 37 w 1354" name="T2"/>
                <a:gd fmla="*/ 395 h 415" name="T3"/>
                <a:gd fmla="*/ 666 w 1354" name="T4"/>
                <a:gd fmla="*/ 36 h 415" name="T5"/>
                <a:gd fmla="*/ 667 w 1354" name="T6"/>
                <a:gd fmla="*/ 36 h 415" name="T7"/>
                <a:gd fmla="*/ 1317 w 1354" name="T8"/>
                <a:gd fmla="*/ 404 h 415" name="T9"/>
                <a:gd fmla="*/ 1333 w 1354" name="T10"/>
                <a:gd fmla="*/ 415 h 415" name="T11"/>
                <a:gd fmla="*/ 1341 w 1354" name="T12"/>
                <a:gd fmla="*/ 413 h 415" name="T13"/>
                <a:gd fmla="*/ 1350 w 1354" name="T14"/>
                <a:gd fmla="*/ 389 h 415" name="T15"/>
                <a:gd fmla="*/ 1068 w 1354" name="T16"/>
                <a:gd fmla="*/ 97 h 415" name="T17"/>
                <a:gd fmla="*/ 667 w 1354" name="T18"/>
                <a:gd fmla="*/ 0 h 415" name="T19"/>
                <a:gd fmla="*/ 666 w 1354" name="T20"/>
                <a:gd fmla="*/ 0 h 415" name="T21"/>
                <a:gd fmla="*/ 4 w 1354" name="T22"/>
                <a:gd fmla="*/ 380 h 415" name="T23"/>
                <a:gd fmla="*/ 13 w 1354" name="T24"/>
                <a:gd fmla="*/ 404 h 41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5" w="1354">
                  <a:moveTo>
                    <a:pt x="13" y="404"/>
                  </a:moveTo>
                  <a:cubicBezTo>
                    <a:pt x="22" y="408"/>
                    <a:pt x="33" y="404"/>
                    <a:pt x="37" y="395"/>
                  </a:cubicBezTo>
                  <a:cubicBezTo>
                    <a:pt x="138" y="174"/>
                    <a:pt x="379" y="36"/>
                    <a:pt x="666" y="36"/>
                  </a:cubicBezTo>
                  <a:cubicBezTo>
                    <a:pt x="666" y="36"/>
                    <a:pt x="667" y="36"/>
                    <a:pt x="667" y="36"/>
                  </a:cubicBezTo>
                  <a:cubicBezTo>
                    <a:pt x="959" y="36"/>
                    <a:pt x="1214" y="180"/>
                    <a:pt x="1317" y="404"/>
                  </a:cubicBezTo>
                  <a:cubicBezTo>
                    <a:pt x="1320" y="411"/>
                    <a:pt x="1327" y="415"/>
                    <a:pt x="1333" y="415"/>
                  </a:cubicBezTo>
                  <a:cubicBezTo>
                    <a:pt x="1336" y="415"/>
                    <a:pt x="1338" y="414"/>
                    <a:pt x="1341" y="413"/>
                  </a:cubicBezTo>
                  <a:cubicBezTo>
                    <a:pt x="1350" y="409"/>
                    <a:pt x="1354" y="398"/>
                    <a:pt x="1350" y="389"/>
                  </a:cubicBezTo>
                  <a:cubicBezTo>
                    <a:pt x="1293" y="267"/>
                    <a:pt x="1196" y="166"/>
                    <a:pt x="1068" y="97"/>
                  </a:cubicBezTo>
                  <a:cubicBezTo>
                    <a:pt x="949" y="34"/>
                    <a:pt x="811" y="0"/>
                    <a:pt x="667" y="0"/>
                  </a:cubicBezTo>
                  <a:cubicBezTo>
                    <a:pt x="667" y="0"/>
                    <a:pt x="666" y="0"/>
                    <a:pt x="666" y="0"/>
                  </a:cubicBezTo>
                  <a:cubicBezTo>
                    <a:pt x="364" y="0"/>
                    <a:pt x="111" y="146"/>
                    <a:pt x="4" y="380"/>
                  </a:cubicBezTo>
                  <a:cubicBezTo>
                    <a:pt x="0" y="389"/>
                    <a:pt x="4" y="400"/>
                    <a:pt x="1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289" y="2028"/>
              <a:ext cx="2005" cy="497"/>
            </a:xfrm>
            <a:custGeom>
              <a:gdLst>
                <a:gd fmla="*/ 10 w 1270" name="T0"/>
                <a:gd fmla="*/ 312 h 315" name="T1"/>
                <a:gd fmla="*/ 21 w 1270" name="T2"/>
                <a:gd fmla="*/ 315 h 315" name="T3"/>
                <a:gd fmla="*/ 36 w 1270" name="T4"/>
                <a:gd fmla="*/ 307 h 315" name="T5"/>
                <a:gd fmla="*/ 635 w 1270" name="T6"/>
                <a:gd fmla="*/ 37 h 315" name="T7"/>
                <a:gd fmla="*/ 635 w 1270" name="T8"/>
                <a:gd fmla="*/ 37 h 315" name="T9"/>
                <a:gd fmla="*/ 635 w 1270" name="T10"/>
                <a:gd fmla="*/ 37 h 315" name="T11"/>
                <a:gd fmla="*/ 635 w 1270" name="T12"/>
                <a:gd fmla="*/ 37 h 315" name="T13"/>
                <a:gd fmla="*/ 1234 w 1270" name="T14"/>
                <a:gd fmla="*/ 307 h 315" name="T15"/>
                <a:gd fmla="*/ 1249 w 1270" name="T16"/>
                <a:gd fmla="*/ 315 h 315" name="T17"/>
                <a:gd fmla="*/ 1260 w 1270" name="T18"/>
                <a:gd fmla="*/ 312 h 315" name="T19"/>
                <a:gd fmla="*/ 1264 w 1270" name="T20"/>
                <a:gd fmla="*/ 287 h 315" name="T21"/>
                <a:gd fmla="*/ 989 w 1270" name="T22"/>
                <a:gd fmla="*/ 68 h 315" name="T23"/>
                <a:gd fmla="*/ 635 w 1270" name="T24"/>
                <a:gd fmla="*/ 0 h 315" name="T25"/>
                <a:gd fmla="*/ 635 w 1270" name="T26"/>
                <a:gd fmla="*/ 0 h 315" name="T27"/>
                <a:gd fmla="*/ 635 w 1270" name="T28"/>
                <a:gd fmla="*/ 0 h 315" name="T29"/>
                <a:gd fmla="*/ 635 w 1270" name="T30"/>
                <a:gd fmla="*/ 1 h 315" name="T31"/>
                <a:gd fmla="*/ 281 w 1270" name="T32"/>
                <a:gd fmla="*/ 68 h 315" name="T33"/>
                <a:gd fmla="*/ 6 w 1270" name="T34"/>
                <a:gd fmla="*/ 287 h 315" name="T35"/>
                <a:gd fmla="*/ 10 w 1270" name="T36"/>
                <a:gd fmla="*/ 312 h 31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15" w="1270">
                  <a:moveTo>
                    <a:pt x="10" y="312"/>
                  </a:moveTo>
                  <a:cubicBezTo>
                    <a:pt x="14" y="314"/>
                    <a:pt x="17" y="315"/>
                    <a:pt x="21" y="315"/>
                  </a:cubicBezTo>
                  <a:cubicBezTo>
                    <a:pt x="26" y="315"/>
                    <a:pt x="32" y="312"/>
                    <a:pt x="36" y="307"/>
                  </a:cubicBezTo>
                  <a:cubicBezTo>
                    <a:pt x="158" y="133"/>
                    <a:pt x="371" y="37"/>
                    <a:pt x="635" y="37"/>
                  </a:cubicBezTo>
                  <a:cubicBezTo>
                    <a:pt x="635" y="37"/>
                    <a:pt x="635" y="37"/>
                    <a:pt x="635" y="37"/>
                  </a:cubicBezTo>
                  <a:cubicBezTo>
                    <a:pt x="635" y="37"/>
                    <a:pt x="635" y="37"/>
                    <a:pt x="635" y="37"/>
                  </a:cubicBezTo>
                  <a:cubicBezTo>
                    <a:pt x="635" y="37"/>
                    <a:pt x="635" y="37"/>
                    <a:pt x="635" y="37"/>
                  </a:cubicBezTo>
                  <a:cubicBezTo>
                    <a:pt x="899" y="37"/>
                    <a:pt x="1112" y="133"/>
                    <a:pt x="1234" y="307"/>
                  </a:cubicBezTo>
                  <a:cubicBezTo>
                    <a:pt x="1238" y="312"/>
                    <a:pt x="1244" y="315"/>
                    <a:pt x="1249" y="315"/>
                  </a:cubicBezTo>
                  <a:cubicBezTo>
                    <a:pt x="1253" y="315"/>
                    <a:pt x="1256" y="314"/>
                    <a:pt x="1260" y="312"/>
                  </a:cubicBezTo>
                  <a:cubicBezTo>
                    <a:pt x="1268" y="306"/>
                    <a:pt x="1270" y="295"/>
                    <a:pt x="1264" y="287"/>
                  </a:cubicBezTo>
                  <a:cubicBezTo>
                    <a:pt x="1197" y="191"/>
                    <a:pt x="1104" y="117"/>
                    <a:pt x="989" y="68"/>
                  </a:cubicBezTo>
                  <a:cubicBezTo>
                    <a:pt x="885" y="24"/>
                    <a:pt x="763" y="0"/>
                    <a:pt x="635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35" y="0"/>
                    <a:pt x="635" y="1"/>
                    <a:pt x="635" y="1"/>
                  </a:cubicBezTo>
                  <a:cubicBezTo>
                    <a:pt x="507" y="1"/>
                    <a:pt x="385" y="24"/>
                    <a:pt x="281" y="68"/>
                  </a:cubicBezTo>
                  <a:cubicBezTo>
                    <a:pt x="166" y="118"/>
                    <a:pt x="73" y="191"/>
                    <a:pt x="6" y="287"/>
                  </a:cubicBezTo>
                  <a:cubicBezTo>
                    <a:pt x="0" y="295"/>
                    <a:pt x="2" y="306"/>
                    <a:pt x="10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340" y="1902"/>
              <a:ext cx="1904" cy="432"/>
            </a:xfrm>
            <a:custGeom>
              <a:gdLst>
                <a:gd fmla="*/ 20 w 1206" name="T0"/>
                <a:gd fmla="*/ 274 h 274" name="T1"/>
                <a:gd fmla="*/ 34 w 1206" name="T2"/>
                <a:gd fmla="*/ 267 h 274" name="T3"/>
                <a:gd fmla="*/ 603 w 1206" name="T4"/>
                <a:gd fmla="*/ 36 h 274" name="T5"/>
                <a:gd fmla="*/ 603 w 1206" name="T6"/>
                <a:gd fmla="*/ 36 h 274" name="T7"/>
                <a:gd fmla="*/ 603 w 1206" name="T8"/>
                <a:gd fmla="*/ 36 h 274" name="T9"/>
                <a:gd fmla="*/ 603 w 1206" name="T10"/>
                <a:gd fmla="*/ 36 h 274" name="T11"/>
                <a:gd fmla="*/ 603 w 1206" name="T12"/>
                <a:gd fmla="*/ 36 h 274" name="T13"/>
                <a:gd fmla="*/ 1172 w 1206" name="T14"/>
                <a:gd fmla="*/ 267 h 274" name="T15"/>
                <a:gd fmla="*/ 1186 w 1206" name="T16"/>
                <a:gd fmla="*/ 274 h 274" name="T17"/>
                <a:gd fmla="*/ 1197 w 1206" name="T18"/>
                <a:gd fmla="*/ 270 h 274" name="T19"/>
                <a:gd fmla="*/ 1199 w 1206" name="T20"/>
                <a:gd fmla="*/ 244 h 274" name="T21"/>
                <a:gd fmla="*/ 603 w 1206" name="T22"/>
                <a:gd fmla="*/ 0 h 274" name="T23"/>
                <a:gd fmla="*/ 603 w 1206" name="T24"/>
                <a:gd fmla="*/ 0 h 274" name="T25"/>
                <a:gd fmla="*/ 603 w 1206" name="T26"/>
                <a:gd fmla="*/ 0 h 274" name="T27"/>
                <a:gd fmla="*/ 603 w 1206" name="T28"/>
                <a:gd fmla="*/ 0 h 274" name="T29"/>
                <a:gd fmla="*/ 7 w 1206" name="T30"/>
                <a:gd fmla="*/ 244 h 274" name="T31"/>
                <a:gd fmla="*/ 9 w 1206" name="T32"/>
                <a:gd fmla="*/ 270 h 274" name="T33"/>
                <a:gd fmla="*/ 20 w 1206" name="T34"/>
                <a:gd fmla="*/ 274 h 27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74" w="1206">
                  <a:moveTo>
                    <a:pt x="20" y="274"/>
                  </a:moveTo>
                  <a:cubicBezTo>
                    <a:pt x="26" y="274"/>
                    <a:pt x="31" y="271"/>
                    <a:pt x="34" y="267"/>
                  </a:cubicBezTo>
                  <a:cubicBezTo>
                    <a:pt x="160" y="118"/>
                    <a:pt x="362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844" y="36"/>
                    <a:pt x="1046" y="118"/>
                    <a:pt x="1172" y="267"/>
                  </a:cubicBezTo>
                  <a:cubicBezTo>
                    <a:pt x="1175" y="271"/>
                    <a:pt x="1180" y="274"/>
                    <a:pt x="1186" y="274"/>
                  </a:cubicBezTo>
                  <a:cubicBezTo>
                    <a:pt x="1190" y="274"/>
                    <a:pt x="1194" y="272"/>
                    <a:pt x="1197" y="270"/>
                  </a:cubicBezTo>
                  <a:cubicBezTo>
                    <a:pt x="1205" y="263"/>
                    <a:pt x="1206" y="252"/>
                    <a:pt x="1199" y="244"/>
                  </a:cubicBezTo>
                  <a:cubicBezTo>
                    <a:pt x="1067" y="87"/>
                    <a:pt x="855" y="0"/>
                    <a:pt x="6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351" y="0"/>
                    <a:pt x="139" y="87"/>
                    <a:pt x="7" y="244"/>
                  </a:cubicBezTo>
                  <a:cubicBezTo>
                    <a:pt x="0" y="252"/>
                    <a:pt x="1" y="263"/>
                    <a:pt x="9" y="270"/>
                  </a:cubicBezTo>
                  <a:cubicBezTo>
                    <a:pt x="12" y="272"/>
                    <a:pt x="16" y="274"/>
                    <a:pt x="20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398" y="1782"/>
              <a:ext cx="1787" cy="370"/>
            </a:xfrm>
            <a:custGeom>
              <a:gdLst>
                <a:gd fmla="*/ 20 w 1132" name="T0"/>
                <a:gd fmla="*/ 235 h 235" name="T1"/>
                <a:gd fmla="*/ 32 w 1132" name="T2"/>
                <a:gd fmla="*/ 229 h 235" name="T3"/>
                <a:gd fmla="*/ 566 w 1132" name="T4"/>
                <a:gd fmla="*/ 36 h 235" name="T5"/>
                <a:gd fmla="*/ 566 w 1132" name="T6"/>
                <a:gd fmla="*/ 36 h 235" name="T7"/>
                <a:gd fmla="*/ 566 w 1132" name="T8"/>
                <a:gd fmla="*/ 36 h 235" name="T9"/>
                <a:gd fmla="*/ 1100 w 1132" name="T10"/>
                <a:gd fmla="*/ 229 h 235" name="T11"/>
                <a:gd fmla="*/ 1112 w 1132" name="T12"/>
                <a:gd fmla="*/ 234 h 235" name="T13"/>
                <a:gd fmla="*/ 1125 w 1132" name="T14"/>
                <a:gd fmla="*/ 229 h 235" name="T15"/>
                <a:gd fmla="*/ 1125 w 1132" name="T16"/>
                <a:gd fmla="*/ 204 h 235" name="T17"/>
                <a:gd fmla="*/ 566 w 1132" name="T18"/>
                <a:gd fmla="*/ 0 h 235" name="T19"/>
                <a:gd fmla="*/ 566 w 1132" name="T20"/>
                <a:gd fmla="*/ 0 h 235" name="T21"/>
                <a:gd fmla="*/ 566 w 1132" name="T22"/>
                <a:gd fmla="*/ 0 h 235" name="T23"/>
                <a:gd fmla="*/ 566 w 1132" name="T24"/>
                <a:gd fmla="*/ 0 h 235" name="T25"/>
                <a:gd fmla="*/ 7 w 1132" name="T26"/>
                <a:gd fmla="*/ 204 h 235" name="T27"/>
                <a:gd fmla="*/ 7 w 1132" name="T28"/>
                <a:gd fmla="*/ 229 h 235" name="T29"/>
                <a:gd fmla="*/ 20 w 1132" name="T30"/>
                <a:gd fmla="*/ 235 h 23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35" w="1132">
                  <a:moveTo>
                    <a:pt x="20" y="235"/>
                  </a:moveTo>
                  <a:cubicBezTo>
                    <a:pt x="24" y="235"/>
                    <a:pt x="29" y="233"/>
                    <a:pt x="32" y="229"/>
                  </a:cubicBezTo>
                  <a:cubicBezTo>
                    <a:pt x="158" y="105"/>
                    <a:pt x="348" y="36"/>
                    <a:pt x="566" y="36"/>
                  </a:cubicBezTo>
                  <a:cubicBezTo>
                    <a:pt x="566" y="36"/>
                    <a:pt x="566" y="36"/>
                    <a:pt x="566" y="36"/>
                  </a:cubicBezTo>
                  <a:cubicBezTo>
                    <a:pt x="566" y="36"/>
                    <a:pt x="566" y="36"/>
                    <a:pt x="566" y="36"/>
                  </a:cubicBezTo>
                  <a:cubicBezTo>
                    <a:pt x="784" y="36"/>
                    <a:pt x="974" y="105"/>
                    <a:pt x="1100" y="229"/>
                  </a:cubicBezTo>
                  <a:cubicBezTo>
                    <a:pt x="1103" y="233"/>
                    <a:pt x="1108" y="234"/>
                    <a:pt x="1112" y="234"/>
                  </a:cubicBezTo>
                  <a:cubicBezTo>
                    <a:pt x="1117" y="234"/>
                    <a:pt x="1122" y="233"/>
                    <a:pt x="1125" y="229"/>
                  </a:cubicBezTo>
                  <a:cubicBezTo>
                    <a:pt x="1132" y="222"/>
                    <a:pt x="1132" y="211"/>
                    <a:pt x="1125" y="204"/>
                  </a:cubicBezTo>
                  <a:cubicBezTo>
                    <a:pt x="992" y="72"/>
                    <a:pt x="794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338" y="0"/>
                    <a:pt x="140" y="72"/>
                    <a:pt x="7" y="204"/>
                  </a:cubicBezTo>
                  <a:cubicBezTo>
                    <a:pt x="0" y="211"/>
                    <a:pt x="0" y="222"/>
                    <a:pt x="7" y="229"/>
                  </a:cubicBezTo>
                  <a:cubicBezTo>
                    <a:pt x="10" y="233"/>
                    <a:pt x="15" y="235"/>
                    <a:pt x="20" y="2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510" y="1668"/>
              <a:ext cx="1563" cy="275"/>
            </a:xfrm>
            <a:custGeom>
              <a:gdLst>
                <a:gd fmla="*/ 20 w 990" name="T0"/>
                <a:gd fmla="*/ 174 h 174" name="T1"/>
                <a:gd fmla="*/ 31 w 990" name="T2"/>
                <a:gd fmla="*/ 171 h 174" name="T3"/>
                <a:gd fmla="*/ 495 w 990" name="T4"/>
                <a:gd fmla="*/ 36 h 174" name="T5"/>
                <a:gd fmla="*/ 495 w 990" name="T6"/>
                <a:gd fmla="*/ 36 h 174" name="T7"/>
                <a:gd fmla="*/ 495 w 990" name="T8"/>
                <a:gd fmla="*/ 36 h 174" name="T9"/>
                <a:gd fmla="*/ 495 w 990" name="T10"/>
                <a:gd fmla="*/ 36 h 174" name="T11"/>
                <a:gd fmla="*/ 959 w 990" name="T12"/>
                <a:gd fmla="*/ 171 h 174" name="T13"/>
                <a:gd fmla="*/ 970 w 990" name="T14"/>
                <a:gd fmla="*/ 174 h 174" name="T15"/>
                <a:gd fmla="*/ 985 w 990" name="T16"/>
                <a:gd fmla="*/ 167 h 174" name="T17"/>
                <a:gd fmla="*/ 980 w 990" name="T18"/>
                <a:gd fmla="*/ 141 h 174" name="T19"/>
                <a:gd fmla="*/ 495 w 990" name="T20"/>
                <a:gd fmla="*/ 0 h 174" name="T21"/>
                <a:gd fmla="*/ 495 w 990" name="T22"/>
                <a:gd fmla="*/ 0 h 174" name="T23"/>
                <a:gd fmla="*/ 495 w 990" name="T24"/>
                <a:gd fmla="*/ 0 h 174" name="T25"/>
                <a:gd fmla="*/ 495 w 990" name="T26"/>
                <a:gd fmla="*/ 0 h 174" name="T27"/>
                <a:gd fmla="*/ 10 w 990" name="T28"/>
                <a:gd fmla="*/ 142 h 174" name="T29"/>
                <a:gd fmla="*/ 6 w 990" name="T30"/>
                <a:gd fmla="*/ 167 h 174" name="T31"/>
                <a:gd fmla="*/ 20 w 990" name="T32"/>
                <a:gd fmla="*/ 174 h 17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4" w="990">
                  <a:moveTo>
                    <a:pt x="20" y="174"/>
                  </a:moveTo>
                  <a:cubicBezTo>
                    <a:pt x="24" y="174"/>
                    <a:pt x="27" y="173"/>
                    <a:pt x="31" y="171"/>
                  </a:cubicBezTo>
                  <a:cubicBezTo>
                    <a:pt x="153" y="83"/>
                    <a:pt x="313" y="36"/>
                    <a:pt x="495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677" y="36"/>
                    <a:pt x="837" y="83"/>
                    <a:pt x="959" y="171"/>
                  </a:cubicBezTo>
                  <a:cubicBezTo>
                    <a:pt x="963" y="173"/>
                    <a:pt x="966" y="174"/>
                    <a:pt x="970" y="174"/>
                  </a:cubicBezTo>
                  <a:cubicBezTo>
                    <a:pt x="975" y="174"/>
                    <a:pt x="981" y="172"/>
                    <a:pt x="985" y="167"/>
                  </a:cubicBezTo>
                  <a:cubicBezTo>
                    <a:pt x="990" y="159"/>
                    <a:pt x="988" y="147"/>
                    <a:pt x="980" y="141"/>
                  </a:cubicBezTo>
                  <a:cubicBezTo>
                    <a:pt x="852" y="49"/>
                    <a:pt x="684" y="0"/>
                    <a:pt x="49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306" y="0"/>
                    <a:pt x="138" y="49"/>
                    <a:pt x="10" y="142"/>
                  </a:cubicBezTo>
                  <a:cubicBezTo>
                    <a:pt x="2" y="147"/>
                    <a:pt x="0" y="159"/>
                    <a:pt x="6" y="167"/>
                  </a:cubicBezTo>
                  <a:cubicBezTo>
                    <a:pt x="9" y="172"/>
                    <a:pt x="15" y="174"/>
                    <a:pt x="2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289" y="3459"/>
              <a:ext cx="1980" cy="501"/>
            </a:xfrm>
            <a:custGeom>
              <a:gdLst>
                <a:gd fmla="*/ 1244 w 1254" name="T0"/>
                <a:gd fmla="*/ 13 h 317" name="T1"/>
                <a:gd fmla="*/ 1219 w 1254" name="T2"/>
                <a:gd fmla="*/ 17 h 317" name="T3"/>
                <a:gd fmla="*/ 635 w 1254" name="T4"/>
                <a:gd fmla="*/ 281 h 317" name="T5"/>
                <a:gd fmla="*/ 635 w 1254" name="T6"/>
                <a:gd fmla="*/ 281 h 317" name="T7"/>
                <a:gd fmla="*/ 635 w 1254" name="T8"/>
                <a:gd fmla="*/ 281 h 317" name="T9"/>
                <a:gd fmla="*/ 36 w 1254" name="T10"/>
                <a:gd fmla="*/ 10 h 317" name="T11"/>
                <a:gd fmla="*/ 10 w 1254" name="T12"/>
                <a:gd fmla="*/ 6 h 317" name="T13"/>
                <a:gd fmla="*/ 6 w 1254" name="T14"/>
                <a:gd fmla="*/ 31 h 317" name="T15"/>
                <a:gd fmla="*/ 281 w 1254" name="T16"/>
                <a:gd fmla="*/ 249 h 317" name="T17"/>
                <a:gd fmla="*/ 635 w 1254" name="T18"/>
                <a:gd fmla="*/ 317 h 317" name="T19"/>
                <a:gd fmla="*/ 635 w 1254" name="T20"/>
                <a:gd fmla="*/ 317 h 317" name="T21"/>
                <a:gd fmla="*/ 635 w 1254" name="T22"/>
                <a:gd fmla="*/ 317 h 317" name="T23"/>
                <a:gd fmla="*/ 635 w 1254" name="T24"/>
                <a:gd fmla="*/ 317 h 317" name="T25"/>
                <a:gd fmla="*/ 1248 w 1254" name="T26"/>
                <a:gd fmla="*/ 38 h 317" name="T27"/>
                <a:gd fmla="*/ 1244 w 1254" name="T28"/>
                <a:gd fmla="*/ 13 h 3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17" w="1254">
                  <a:moveTo>
                    <a:pt x="1244" y="13"/>
                  </a:moveTo>
                  <a:cubicBezTo>
                    <a:pt x="1236" y="7"/>
                    <a:pt x="1225" y="9"/>
                    <a:pt x="1219" y="17"/>
                  </a:cubicBezTo>
                  <a:cubicBezTo>
                    <a:pt x="1098" y="190"/>
                    <a:pt x="896" y="281"/>
                    <a:pt x="635" y="281"/>
                  </a:cubicBezTo>
                  <a:cubicBezTo>
                    <a:pt x="635" y="281"/>
                    <a:pt x="635" y="281"/>
                    <a:pt x="635" y="281"/>
                  </a:cubicBezTo>
                  <a:cubicBezTo>
                    <a:pt x="635" y="281"/>
                    <a:pt x="635" y="281"/>
                    <a:pt x="635" y="281"/>
                  </a:cubicBezTo>
                  <a:cubicBezTo>
                    <a:pt x="371" y="281"/>
                    <a:pt x="158" y="185"/>
                    <a:pt x="36" y="10"/>
                  </a:cubicBezTo>
                  <a:cubicBezTo>
                    <a:pt x="30" y="2"/>
                    <a:pt x="19" y="0"/>
                    <a:pt x="10" y="6"/>
                  </a:cubicBezTo>
                  <a:cubicBezTo>
                    <a:pt x="2" y="12"/>
                    <a:pt x="0" y="23"/>
                    <a:pt x="6" y="31"/>
                  </a:cubicBezTo>
                  <a:cubicBezTo>
                    <a:pt x="73" y="127"/>
                    <a:pt x="166" y="200"/>
                    <a:pt x="281" y="249"/>
                  </a:cubicBezTo>
                  <a:cubicBezTo>
                    <a:pt x="385" y="294"/>
                    <a:pt x="507" y="317"/>
                    <a:pt x="635" y="317"/>
                  </a:cubicBezTo>
                  <a:cubicBezTo>
                    <a:pt x="635" y="317"/>
                    <a:pt x="635" y="317"/>
                    <a:pt x="635" y="317"/>
                  </a:cubicBezTo>
                  <a:cubicBezTo>
                    <a:pt x="635" y="317"/>
                    <a:pt x="635" y="317"/>
                    <a:pt x="635" y="317"/>
                  </a:cubicBezTo>
                  <a:cubicBezTo>
                    <a:pt x="635" y="317"/>
                    <a:pt x="635" y="317"/>
                    <a:pt x="635" y="317"/>
                  </a:cubicBezTo>
                  <a:cubicBezTo>
                    <a:pt x="908" y="317"/>
                    <a:pt x="1120" y="221"/>
                    <a:pt x="1248" y="38"/>
                  </a:cubicBezTo>
                  <a:cubicBezTo>
                    <a:pt x="1254" y="30"/>
                    <a:pt x="1252" y="19"/>
                    <a:pt x="124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2340" y="3652"/>
              <a:ext cx="1904" cy="434"/>
            </a:xfrm>
            <a:custGeom>
              <a:gdLst>
                <a:gd fmla="*/ 1172 w 1206" name="T0"/>
                <a:gd fmla="*/ 8 h 275" name="T1"/>
                <a:gd fmla="*/ 603 w 1206" name="T2"/>
                <a:gd fmla="*/ 239 h 275" name="T3"/>
                <a:gd fmla="*/ 603 w 1206" name="T4"/>
                <a:gd fmla="*/ 239 h 275" name="T5"/>
                <a:gd fmla="*/ 603 w 1206" name="T6"/>
                <a:gd fmla="*/ 239 h 275" name="T7"/>
                <a:gd fmla="*/ 603 w 1206" name="T8"/>
                <a:gd fmla="*/ 239 h 275" name="T9"/>
                <a:gd fmla="*/ 34 w 1206" name="T10"/>
                <a:gd fmla="*/ 8 h 275" name="T11"/>
                <a:gd fmla="*/ 9 w 1206" name="T12"/>
                <a:gd fmla="*/ 6 h 275" name="T13"/>
                <a:gd fmla="*/ 7 w 1206" name="T14"/>
                <a:gd fmla="*/ 31 h 275" name="T15"/>
                <a:gd fmla="*/ 603 w 1206" name="T16"/>
                <a:gd fmla="*/ 275 h 275" name="T17"/>
                <a:gd fmla="*/ 603 w 1206" name="T18"/>
                <a:gd fmla="*/ 275 h 275" name="T19"/>
                <a:gd fmla="*/ 603 w 1206" name="T20"/>
                <a:gd fmla="*/ 275 h 275" name="T21"/>
                <a:gd fmla="*/ 603 w 1206" name="T22"/>
                <a:gd fmla="*/ 275 h 275" name="T23"/>
                <a:gd fmla="*/ 1199 w 1206" name="T24"/>
                <a:gd fmla="*/ 31 h 275" name="T25"/>
                <a:gd fmla="*/ 1197 w 1206" name="T26"/>
                <a:gd fmla="*/ 6 h 275" name="T27"/>
                <a:gd fmla="*/ 1172 w 1206" name="T28"/>
                <a:gd fmla="*/ 8 h 27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5" w="1206">
                  <a:moveTo>
                    <a:pt x="1172" y="8"/>
                  </a:moveTo>
                  <a:cubicBezTo>
                    <a:pt x="1046" y="157"/>
                    <a:pt x="844" y="239"/>
                    <a:pt x="603" y="239"/>
                  </a:cubicBezTo>
                  <a:cubicBezTo>
                    <a:pt x="603" y="239"/>
                    <a:pt x="603" y="239"/>
                    <a:pt x="603" y="239"/>
                  </a:cubicBezTo>
                  <a:cubicBezTo>
                    <a:pt x="603" y="239"/>
                    <a:pt x="603" y="239"/>
                    <a:pt x="603" y="239"/>
                  </a:cubicBezTo>
                  <a:cubicBezTo>
                    <a:pt x="603" y="239"/>
                    <a:pt x="603" y="239"/>
                    <a:pt x="603" y="239"/>
                  </a:cubicBezTo>
                  <a:cubicBezTo>
                    <a:pt x="362" y="239"/>
                    <a:pt x="160" y="157"/>
                    <a:pt x="34" y="8"/>
                  </a:cubicBezTo>
                  <a:cubicBezTo>
                    <a:pt x="28" y="1"/>
                    <a:pt x="16" y="0"/>
                    <a:pt x="9" y="6"/>
                  </a:cubicBezTo>
                  <a:cubicBezTo>
                    <a:pt x="1" y="12"/>
                    <a:pt x="0" y="24"/>
                    <a:pt x="7" y="31"/>
                  </a:cubicBezTo>
                  <a:cubicBezTo>
                    <a:pt x="139" y="189"/>
                    <a:pt x="351" y="275"/>
                    <a:pt x="603" y="275"/>
                  </a:cubicBezTo>
                  <a:cubicBezTo>
                    <a:pt x="603" y="275"/>
                    <a:pt x="603" y="275"/>
                    <a:pt x="603" y="275"/>
                  </a:cubicBezTo>
                  <a:cubicBezTo>
                    <a:pt x="603" y="275"/>
                    <a:pt x="603" y="275"/>
                    <a:pt x="603" y="275"/>
                  </a:cubicBezTo>
                  <a:cubicBezTo>
                    <a:pt x="603" y="275"/>
                    <a:pt x="603" y="275"/>
                    <a:pt x="603" y="275"/>
                  </a:cubicBezTo>
                  <a:cubicBezTo>
                    <a:pt x="855" y="275"/>
                    <a:pt x="1067" y="189"/>
                    <a:pt x="1199" y="31"/>
                  </a:cubicBezTo>
                  <a:cubicBezTo>
                    <a:pt x="1206" y="24"/>
                    <a:pt x="1205" y="12"/>
                    <a:pt x="1197" y="6"/>
                  </a:cubicBezTo>
                  <a:cubicBezTo>
                    <a:pt x="1190" y="0"/>
                    <a:pt x="1178" y="1"/>
                    <a:pt x="11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98" y="3833"/>
              <a:ext cx="1787" cy="373"/>
            </a:xfrm>
            <a:custGeom>
              <a:gdLst>
                <a:gd fmla="*/ 1100 w 1132" name="T0"/>
                <a:gd fmla="*/ 7 h 236" name="T1"/>
                <a:gd fmla="*/ 566 w 1132" name="T2"/>
                <a:gd fmla="*/ 200 h 236" name="T3"/>
                <a:gd fmla="*/ 566 w 1132" name="T4"/>
                <a:gd fmla="*/ 200 h 236" name="T5"/>
                <a:gd fmla="*/ 566 w 1132" name="T6"/>
                <a:gd fmla="*/ 200 h 236" name="T7"/>
                <a:gd fmla="*/ 32 w 1132" name="T8"/>
                <a:gd fmla="*/ 7 h 236" name="T9"/>
                <a:gd fmla="*/ 7 w 1132" name="T10"/>
                <a:gd fmla="*/ 7 h 236" name="T11"/>
                <a:gd fmla="*/ 7 w 1132" name="T12"/>
                <a:gd fmla="*/ 33 h 236" name="T13"/>
                <a:gd fmla="*/ 566 w 1132" name="T14"/>
                <a:gd fmla="*/ 236 h 236" name="T15"/>
                <a:gd fmla="*/ 566 w 1132" name="T16"/>
                <a:gd fmla="*/ 236 h 236" name="T17"/>
                <a:gd fmla="*/ 566 w 1132" name="T18"/>
                <a:gd fmla="*/ 236 h 236" name="T19"/>
                <a:gd fmla="*/ 566 w 1132" name="T20"/>
                <a:gd fmla="*/ 236 h 236" name="T21"/>
                <a:gd fmla="*/ 1125 w 1132" name="T22"/>
                <a:gd fmla="*/ 33 h 236" name="T23"/>
                <a:gd fmla="*/ 1125 w 1132" name="T24"/>
                <a:gd fmla="*/ 7 h 236" name="T25"/>
                <a:gd fmla="*/ 1100 w 1132" name="T26"/>
                <a:gd fmla="*/ 7 h 2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6" w="1132">
                  <a:moveTo>
                    <a:pt x="1100" y="7"/>
                  </a:moveTo>
                  <a:cubicBezTo>
                    <a:pt x="974" y="132"/>
                    <a:pt x="784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348" y="200"/>
                    <a:pt x="158" y="132"/>
                    <a:pt x="32" y="7"/>
                  </a:cubicBezTo>
                  <a:cubicBezTo>
                    <a:pt x="25" y="0"/>
                    <a:pt x="14" y="0"/>
                    <a:pt x="7" y="7"/>
                  </a:cubicBezTo>
                  <a:cubicBezTo>
                    <a:pt x="0" y="14"/>
                    <a:pt x="0" y="26"/>
                    <a:pt x="7" y="33"/>
                  </a:cubicBezTo>
                  <a:cubicBezTo>
                    <a:pt x="140" y="164"/>
                    <a:pt x="338" y="236"/>
                    <a:pt x="566" y="236"/>
                  </a:cubicBezTo>
                  <a:cubicBezTo>
                    <a:pt x="566" y="236"/>
                    <a:pt x="566" y="236"/>
                    <a:pt x="566" y="236"/>
                  </a:cubicBezTo>
                  <a:cubicBezTo>
                    <a:pt x="566" y="236"/>
                    <a:pt x="566" y="236"/>
                    <a:pt x="566" y="236"/>
                  </a:cubicBezTo>
                  <a:cubicBezTo>
                    <a:pt x="566" y="236"/>
                    <a:pt x="566" y="236"/>
                    <a:pt x="566" y="236"/>
                  </a:cubicBezTo>
                  <a:cubicBezTo>
                    <a:pt x="794" y="236"/>
                    <a:pt x="992" y="164"/>
                    <a:pt x="1125" y="33"/>
                  </a:cubicBezTo>
                  <a:cubicBezTo>
                    <a:pt x="1132" y="26"/>
                    <a:pt x="1132" y="14"/>
                    <a:pt x="1125" y="7"/>
                  </a:cubicBezTo>
                  <a:cubicBezTo>
                    <a:pt x="1118" y="0"/>
                    <a:pt x="1107" y="0"/>
                    <a:pt x="1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510" y="4042"/>
              <a:ext cx="1563" cy="278"/>
            </a:xfrm>
            <a:custGeom>
              <a:gdLst>
                <a:gd fmla="*/ 959 w 990" name="T0"/>
                <a:gd fmla="*/ 6 h 176" name="T1"/>
                <a:gd fmla="*/ 495 w 990" name="T2"/>
                <a:gd fmla="*/ 140 h 176" name="T3"/>
                <a:gd fmla="*/ 495 w 990" name="T4"/>
                <a:gd fmla="*/ 140 h 176" name="T5"/>
                <a:gd fmla="*/ 495 w 990" name="T6"/>
                <a:gd fmla="*/ 140 h 176" name="T7"/>
                <a:gd fmla="*/ 31 w 990" name="T8"/>
                <a:gd fmla="*/ 6 h 176" name="T9"/>
                <a:gd fmla="*/ 6 w 990" name="T10"/>
                <a:gd fmla="*/ 10 h 176" name="T11"/>
                <a:gd fmla="*/ 10 w 990" name="T12"/>
                <a:gd fmla="*/ 35 h 176" name="T13"/>
                <a:gd fmla="*/ 495 w 990" name="T14"/>
                <a:gd fmla="*/ 176 h 176" name="T15"/>
                <a:gd fmla="*/ 495 w 990" name="T16"/>
                <a:gd fmla="*/ 176 h 176" name="T17"/>
                <a:gd fmla="*/ 495 w 990" name="T18"/>
                <a:gd fmla="*/ 176 h 176" name="T19"/>
                <a:gd fmla="*/ 980 w 990" name="T20"/>
                <a:gd fmla="*/ 35 h 176" name="T21"/>
                <a:gd fmla="*/ 985 w 990" name="T22"/>
                <a:gd fmla="*/ 10 h 176" name="T23"/>
                <a:gd fmla="*/ 959 w 990" name="T24"/>
                <a:gd fmla="*/ 6 h 17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6" w="990">
                  <a:moveTo>
                    <a:pt x="959" y="6"/>
                  </a:moveTo>
                  <a:cubicBezTo>
                    <a:pt x="837" y="94"/>
                    <a:pt x="677" y="140"/>
                    <a:pt x="495" y="140"/>
                  </a:cubicBezTo>
                  <a:cubicBezTo>
                    <a:pt x="495" y="140"/>
                    <a:pt x="495" y="140"/>
                    <a:pt x="495" y="140"/>
                  </a:cubicBezTo>
                  <a:cubicBezTo>
                    <a:pt x="495" y="140"/>
                    <a:pt x="495" y="140"/>
                    <a:pt x="495" y="140"/>
                  </a:cubicBezTo>
                  <a:cubicBezTo>
                    <a:pt x="313" y="140"/>
                    <a:pt x="153" y="94"/>
                    <a:pt x="31" y="6"/>
                  </a:cubicBezTo>
                  <a:cubicBezTo>
                    <a:pt x="23" y="0"/>
                    <a:pt x="11" y="2"/>
                    <a:pt x="6" y="10"/>
                  </a:cubicBezTo>
                  <a:cubicBezTo>
                    <a:pt x="0" y="18"/>
                    <a:pt x="2" y="29"/>
                    <a:pt x="10" y="35"/>
                  </a:cubicBezTo>
                  <a:cubicBezTo>
                    <a:pt x="138" y="127"/>
                    <a:pt x="306" y="176"/>
                    <a:pt x="495" y="176"/>
                  </a:cubicBezTo>
                  <a:cubicBezTo>
                    <a:pt x="495" y="176"/>
                    <a:pt x="495" y="176"/>
                    <a:pt x="495" y="176"/>
                  </a:cubicBezTo>
                  <a:cubicBezTo>
                    <a:pt x="495" y="176"/>
                    <a:pt x="495" y="176"/>
                    <a:pt x="495" y="176"/>
                  </a:cubicBezTo>
                  <a:cubicBezTo>
                    <a:pt x="684" y="176"/>
                    <a:pt x="852" y="127"/>
                    <a:pt x="980" y="35"/>
                  </a:cubicBezTo>
                  <a:cubicBezTo>
                    <a:pt x="988" y="29"/>
                    <a:pt x="990" y="18"/>
                    <a:pt x="985" y="10"/>
                  </a:cubicBezTo>
                  <a:cubicBezTo>
                    <a:pt x="979" y="2"/>
                    <a:pt x="967" y="0"/>
                    <a:pt x="95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2646" y="1561"/>
              <a:ext cx="1291" cy="192"/>
            </a:xfrm>
            <a:custGeom>
              <a:gdLst>
                <a:gd fmla="*/ 20 w 818" name="T0"/>
                <a:gd fmla="*/ 122 h 122" name="T1"/>
                <a:gd fmla="*/ 28 w 818" name="T2"/>
                <a:gd fmla="*/ 120 h 122" name="T3"/>
                <a:gd fmla="*/ 409 w 818" name="T4"/>
                <a:gd fmla="*/ 36 h 122" name="T5"/>
                <a:gd fmla="*/ 409 w 818" name="T6"/>
                <a:gd fmla="*/ 36 h 122" name="T7"/>
                <a:gd fmla="*/ 409 w 818" name="T8"/>
                <a:gd fmla="*/ 36 h 122" name="T9"/>
                <a:gd fmla="*/ 409 w 818" name="T10"/>
                <a:gd fmla="*/ 36 h 122" name="T11"/>
                <a:gd fmla="*/ 790 w 818" name="T12"/>
                <a:gd fmla="*/ 120 h 122" name="T13"/>
                <a:gd fmla="*/ 798 w 818" name="T14"/>
                <a:gd fmla="*/ 122 h 122" name="T15"/>
                <a:gd fmla="*/ 814 w 818" name="T16"/>
                <a:gd fmla="*/ 112 h 122" name="T17"/>
                <a:gd fmla="*/ 806 w 818" name="T18"/>
                <a:gd fmla="*/ 88 h 122" name="T19"/>
                <a:gd fmla="*/ 409 w 818" name="T20"/>
                <a:gd fmla="*/ 0 h 122" name="T21"/>
                <a:gd fmla="*/ 409 w 818" name="T22"/>
                <a:gd fmla="*/ 0 h 122" name="T23"/>
                <a:gd fmla="*/ 409 w 818" name="T24"/>
                <a:gd fmla="*/ 0 h 122" name="T25"/>
                <a:gd fmla="*/ 409 w 818" name="T26"/>
                <a:gd fmla="*/ 0 h 122" name="T27"/>
                <a:gd fmla="*/ 12 w 818" name="T28"/>
                <a:gd fmla="*/ 88 h 122" name="T29"/>
                <a:gd fmla="*/ 4 w 818" name="T30"/>
                <a:gd fmla="*/ 112 h 122" name="T31"/>
                <a:gd fmla="*/ 20 w 818" name="T32"/>
                <a:gd fmla="*/ 122 h 12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2" w="818">
                  <a:moveTo>
                    <a:pt x="20" y="122"/>
                  </a:moveTo>
                  <a:cubicBezTo>
                    <a:pt x="23" y="122"/>
                    <a:pt x="26" y="121"/>
                    <a:pt x="28" y="120"/>
                  </a:cubicBezTo>
                  <a:cubicBezTo>
                    <a:pt x="137" y="65"/>
                    <a:pt x="268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550" y="36"/>
                    <a:pt x="681" y="65"/>
                    <a:pt x="790" y="120"/>
                  </a:cubicBezTo>
                  <a:cubicBezTo>
                    <a:pt x="792" y="121"/>
                    <a:pt x="795" y="122"/>
                    <a:pt x="798" y="122"/>
                  </a:cubicBezTo>
                  <a:cubicBezTo>
                    <a:pt x="804" y="122"/>
                    <a:pt x="811" y="118"/>
                    <a:pt x="814" y="112"/>
                  </a:cubicBezTo>
                  <a:cubicBezTo>
                    <a:pt x="818" y="103"/>
                    <a:pt x="815" y="92"/>
                    <a:pt x="806" y="88"/>
                  </a:cubicBezTo>
                  <a:cubicBezTo>
                    <a:pt x="693" y="30"/>
                    <a:pt x="555" y="0"/>
                    <a:pt x="40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263" y="0"/>
                    <a:pt x="125" y="30"/>
                    <a:pt x="12" y="88"/>
                  </a:cubicBezTo>
                  <a:cubicBezTo>
                    <a:pt x="3" y="92"/>
                    <a:pt x="0" y="103"/>
                    <a:pt x="4" y="112"/>
                  </a:cubicBezTo>
                  <a:cubicBezTo>
                    <a:pt x="7" y="118"/>
                    <a:pt x="14" y="122"/>
                    <a:pt x="2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2204" y="2269"/>
              <a:ext cx="2176" cy="720"/>
            </a:xfrm>
            <a:custGeom>
              <a:gdLst>
                <a:gd fmla="*/ 21 w 1378" name="T0"/>
                <a:gd fmla="*/ 456 h 456" name="T1"/>
                <a:gd fmla="*/ 30 w 1378" name="T2"/>
                <a:gd fmla="*/ 453 h 456" name="T3"/>
                <a:gd fmla="*/ 119 w 1378" name="T4"/>
                <a:gd fmla="*/ 348 h 456" name="T5"/>
                <a:gd fmla="*/ 157 w 1378" name="T6"/>
                <a:gd fmla="*/ 288 h 456" name="T7"/>
                <a:gd fmla="*/ 164 w 1378" name="T8"/>
                <a:gd fmla="*/ 278 h 456" name="T9"/>
                <a:gd fmla="*/ 689 w 1378" name="T10"/>
                <a:gd fmla="*/ 36 h 456" name="T11"/>
                <a:gd fmla="*/ 1214 w 1378" name="T12"/>
                <a:gd fmla="*/ 278 h 456" name="T13"/>
                <a:gd fmla="*/ 1221 w 1378" name="T14"/>
                <a:gd fmla="*/ 288 h 456" name="T15"/>
                <a:gd fmla="*/ 1259 w 1378" name="T16"/>
                <a:gd fmla="*/ 348 h 456" name="T17"/>
                <a:gd fmla="*/ 1348 w 1378" name="T18"/>
                <a:gd fmla="*/ 453 h 456" name="T19"/>
                <a:gd fmla="*/ 1357 w 1378" name="T20"/>
                <a:gd fmla="*/ 456 h 456" name="T21"/>
                <a:gd fmla="*/ 1372 w 1378" name="T22"/>
                <a:gd fmla="*/ 447 h 456" name="T23"/>
                <a:gd fmla="*/ 1366 w 1378" name="T24"/>
                <a:gd fmla="*/ 422 h 456" name="T25"/>
                <a:gd fmla="*/ 1290 w 1378" name="T26"/>
                <a:gd fmla="*/ 330 h 456" name="T27"/>
                <a:gd fmla="*/ 1250 w 1378" name="T28"/>
                <a:gd fmla="*/ 267 h 456" name="T29"/>
                <a:gd fmla="*/ 1243 w 1378" name="T30"/>
                <a:gd fmla="*/ 257 h 456" name="T31"/>
                <a:gd fmla="*/ 1085 w 1378" name="T32"/>
                <a:gd fmla="*/ 100 h 456" name="T33"/>
                <a:gd fmla="*/ 689 w 1378" name="T34"/>
                <a:gd fmla="*/ 0 h 456" name="T35"/>
                <a:gd fmla="*/ 293 w 1378" name="T36"/>
                <a:gd fmla="*/ 100 h 456" name="T37"/>
                <a:gd fmla="*/ 135 w 1378" name="T38"/>
                <a:gd fmla="*/ 257 h 456" name="T39"/>
                <a:gd fmla="*/ 128 w 1378" name="T40"/>
                <a:gd fmla="*/ 267 h 456" name="T41"/>
                <a:gd fmla="*/ 88 w 1378" name="T42"/>
                <a:gd fmla="*/ 330 h 456" name="T43"/>
                <a:gd fmla="*/ 12 w 1378" name="T44"/>
                <a:gd fmla="*/ 422 h 456" name="T45"/>
                <a:gd fmla="*/ 6 w 1378" name="T46"/>
                <a:gd fmla="*/ 447 h 456" name="T47"/>
                <a:gd fmla="*/ 21 w 1378" name="T48"/>
                <a:gd fmla="*/ 456 h 45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56" w="1378">
                  <a:moveTo>
                    <a:pt x="21" y="456"/>
                  </a:moveTo>
                  <a:cubicBezTo>
                    <a:pt x="24" y="456"/>
                    <a:pt x="27" y="455"/>
                    <a:pt x="30" y="453"/>
                  </a:cubicBezTo>
                  <a:cubicBezTo>
                    <a:pt x="70" y="429"/>
                    <a:pt x="94" y="390"/>
                    <a:pt x="119" y="348"/>
                  </a:cubicBezTo>
                  <a:cubicBezTo>
                    <a:pt x="131" y="329"/>
                    <a:pt x="143" y="308"/>
                    <a:pt x="157" y="288"/>
                  </a:cubicBezTo>
                  <a:cubicBezTo>
                    <a:pt x="159" y="285"/>
                    <a:pt x="162" y="282"/>
                    <a:pt x="164" y="278"/>
                  </a:cubicBezTo>
                  <a:cubicBezTo>
                    <a:pt x="216" y="206"/>
                    <a:pt x="336" y="36"/>
                    <a:pt x="689" y="36"/>
                  </a:cubicBezTo>
                  <a:cubicBezTo>
                    <a:pt x="1042" y="36"/>
                    <a:pt x="1162" y="206"/>
                    <a:pt x="1214" y="278"/>
                  </a:cubicBezTo>
                  <a:cubicBezTo>
                    <a:pt x="1216" y="282"/>
                    <a:pt x="1219" y="285"/>
                    <a:pt x="1221" y="288"/>
                  </a:cubicBezTo>
                  <a:cubicBezTo>
                    <a:pt x="1235" y="308"/>
                    <a:pt x="1248" y="329"/>
                    <a:pt x="1259" y="348"/>
                  </a:cubicBezTo>
                  <a:cubicBezTo>
                    <a:pt x="1284" y="390"/>
                    <a:pt x="1308" y="429"/>
                    <a:pt x="1348" y="453"/>
                  </a:cubicBezTo>
                  <a:cubicBezTo>
                    <a:pt x="1351" y="455"/>
                    <a:pt x="1354" y="456"/>
                    <a:pt x="1357" y="456"/>
                  </a:cubicBezTo>
                  <a:cubicBezTo>
                    <a:pt x="1363" y="456"/>
                    <a:pt x="1369" y="453"/>
                    <a:pt x="1372" y="447"/>
                  </a:cubicBezTo>
                  <a:cubicBezTo>
                    <a:pt x="1378" y="438"/>
                    <a:pt x="1375" y="427"/>
                    <a:pt x="1366" y="422"/>
                  </a:cubicBezTo>
                  <a:cubicBezTo>
                    <a:pt x="1334" y="403"/>
                    <a:pt x="1314" y="369"/>
                    <a:pt x="1290" y="330"/>
                  </a:cubicBezTo>
                  <a:cubicBezTo>
                    <a:pt x="1278" y="310"/>
                    <a:pt x="1265" y="289"/>
                    <a:pt x="1250" y="267"/>
                  </a:cubicBezTo>
                  <a:cubicBezTo>
                    <a:pt x="1248" y="264"/>
                    <a:pt x="1245" y="261"/>
                    <a:pt x="1243" y="257"/>
                  </a:cubicBezTo>
                  <a:cubicBezTo>
                    <a:pt x="1216" y="219"/>
                    <a:pt x="1171" y="156"/>
                    <a:pt x="1085" y="100"/>
                  </a:cubicBezTo>
                  <a:cubicBezTo>
                    <a:pt x="981" y="34"/>
                    <a:pt x="848" y="0"/>
                    <a:pt x="689" y="0"/>
                  </a:cubicBezTo>
                  <a:cubicBezTo>
                    <a:pt x="530" y="0"/>
                    <a:pt x="397" y="34"/>
                    <a:pt x="293" y="100"/>
                  </a:cubicBezTo>
                  <a:cubicBezTo>
                    <a:pt x="207" y="156"/>
                    <a:pt x="162" y="219"/>
                    <a:pt x="135" y="257"/>
                  </a:cubicBezTo>
                  <a:cubicBezTo>
                    <a:pt x="133" y="261"/>
                    <a:pt x="130" y="264"/>
                    <a:pt x="128" y="267"/>
                  </a:cubicBezTo>
                  <a:cubicBezTo>
                    <a:pt x="113" y="289"/>
                    <a:pt x="100" y="310"/>
                    <a:pt x="88" y="330"/>
                  </a:cubicBezTo>
                  <a:cubicBezTo>
                    <a:pt x="64" y="369"/>
                    <a:pt x="44" y="403"/>
                    <a:pt x="12" y="422"/>
                  </a:cubicBezTo>
                  <a:cubicBezTo>
                    <a:pt x="3" y="427"/>
                    <a:pt x="0" y="438"/>
                    <a:pt x="6" y="447"/>
                  </a:cubicBezTo>
                  <a:cubicBezTo>
                    <a:pt x="9" y="453"/>
                    <a:pt x="15" y="456"/>
                    <a:pt x="21" y="4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411" y="3417"/>
              <a:ext cx="1762" cy="424"/>
            </a:xfrm>
            <a:custGeom>
              <a:gdLst>
                <a:gd fmla="*/ 558 w 1116" name="T0"/>
                <a:gd fmla="*/ 233 h 269" name="T1"/>
                <a:gd fmla="*/ 35 w 1116" name="T2"/>
                <a:gd fmla="*/ 9 h 269" name="T3"/>
                <a:gd fmla="*/ 10 w 1116" name="T4"/>
                <a:gd fmla="*/ 6 h 269" name="T5"/>
                <a:gd fmla="*/ 6 w 1116" name="T6"/>
                <a:gd fmla="*/ 31 h 269" name="T7"/>
                <a:gd fmla="*/ 558 w 1116" name="T8"/>
                <a:gd fmla="*/ 269 h 269" name="T9"/>
                <a:gd fmla="*/ 1110 w 1116" name="T10"/>
                <a:gd fmla="*/ 31 h 269" name="T11"/>
                <a:gd fmla="*/ 1106 w 1116" name="T12"/>
                <a:gd fmla="*/ 6 h 269" name="T13"/>
                <a:gd fmla="*/ 1081 w 1116" name="T14"/>
                <a:gd fmla="*/ 9 h 269" name="T15"/>
                <a:gd fmla="*/ 558 w 1116" name="T16"/>
                <a:gd fmla="*/ 233 h 2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9" w="1116">
                  <a:moveTo>
                    <a:pt x="558" y="233"/>
                  </a:moveTo>
                  <a:cubicBezTo>
                    <a:pt x="209" y="233"/>
                    <a:pt x="87" y="76"/>
                    <a:pt x="35" y="9"/>
                  </a:cubicBezTo>
                  <a:cubicBezTo>
                    <a:pt x="29" y="1"/>
                    <a:pt x="17" y="0"/>
                    <a:pt x="10" y="6"/>
                  </a:cubicBezTo>
                  <a:cubicBezTo>
                    <a:pt x="2" y="12"/>
                    <a:pt x="0" y="23"/>
                    <a:pt x="6" y="31"/>
                  </a:cubicBezTo>
                  <a:cubicBezTo>
                    <a:pt x="62" y="102"/>
                    <a:pt x="192" y="269"/>
                    <a:pt x="558" y="269"/>
                  </a:cubicBezTo>
                  <a:cubicBezTo>
                    <a:pt x="924" y="269"/>
                    <a:pt x="1054" y="102"/>
                    <a:pt x="1110" y="31"/>
                  </a:cubicBezTo>
                  <a:cubicBezTo>
                    <a:pt x="1116" y="23"/>
                    <a:pt x="1114" y="12"/>
                    <a:pt x="1106" y="6"/>
                  </a:cubicBezTo>
                  <a:cubicBezTo>
                    <a:pt x="1099" y="0"/>
                    <a:pt x="1087" y="1"/>
                    <a:pt x="1081" y="9"/>
                  </a:cubicBezTo>
                  <a:cubicBezTo>
                    <a:pt x="1029" y="76"/>
                    <a:pt x="907" y="233"/>
                    <a:pt x="558" y="2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572" y="3357"/>
              <a:ext cx="1490" cy="364"/>
            </a:xfrm>
            <a:custGeom>
              <a:gdLst>
                <a:gd fmla="*/ 935 w 944" name="T0"/>
                <a:gd fmla="*/ 7 h 231" name="T1"/>
                <a:gd fmla="*/ 910 w 944" name="T2"/>
                <a:gd fmla="*/ 9 h 231" name="T3"/>
                <a:gd fmla="*/ 456 w 944" name="T4"/>
                <a:gd fmla="*/ 195 h 231" name="T5"/>
                <a:gd fmla="*/ 34 w 944" name="T6"/>
                <a:gd fmla="*/ 34 h 231" name="T7"/>
                <a:gd fmla="*/ 9 w 944" name="T8"/>
                <a:gd fmla="*/ 30 h 231" name="T9"/>
                <a:gd fmla="*/ 6 w 944" name="T10"/>
                <a:gd fmla="*/ 56 h 231" name="T11"/>
                <a:gd fmla="*/ 456 w 944" name="T12"/>
                <a:gd fmla="*/ 231 h 231" name="T13"/>
                <a:gd fmla="*/ 938 w 944" name="T14"/>
                <a:gd fmla="*/ 32 h 231" name="T15"/>
                <a:gd fmla="*/ 935 w 944" name="T16"/>
                <a:gd fmla="*/ 7 h 2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1" w="944">
                  <a:moveTo>
                    <a:pt x="935" y="7"/>
                  </a:moveTo>
                  <a:cubicBezTo>
                    <a:pt x="927" y="0"/>
                    <a:pt x="916" y="2"/>
                    <a:pt x="910" y="9"/>
                  </a:cubicBezTo>
                  <a:cubicBezTo>
                    <a:pt x="812" y="132"/>
                    <a:pt x="659" y="195"/>
                    <a:pt x="456" y="195"/>
                  </a:cubicBezTo>
                  <a:cubicBezTo>
                    <a:pt x="207" y="195"/>
                    <a:pt x="89" y="107"/>
                    <a:pt x="34" y="34"/>
                  </a:cubicBezTo>
                  <a:cubicBezTo>
                    <a:pt x="28" y="26"/>
                    <a:pt x="17" y="24"/>
                    <a:pt x="9" y="30"/>
                  </a:cubicBezTo>
                  <a:cubicBezTo>
                    <a:pt x="1" y="36"/>
                    <a:pt x="0" y="48"/>
                    <a:pt x="6" y="56"/>
                  </a:cubicBezTo>
                  <a:cubicBezTo>
                    <a:pt x="65" y="135"/>
                    <a:pt x="192" y="231"/>
                    <a:pt x="456" y="231"/>
                  </a:cubicBezTo>
                  <a:cubicBezTo>
                    <a:pt x="670" y="231"/>
                    <a:pt x="832" y="164"/>
                    <a:pt x="938" y="32"/>
                  </a:cubicBezTo>
                  <a:cubicBezTo>
                    <a:pt x="944" y="24"/>
                    <a:pt x="943" y="13"/>
                    <a:pt x="9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780" y="3273"/>
              <a:ext cx="1186" cy="321"/>
            </a:xfrm>
            <a:custGeom>
              <a:gdLst>
                <a:gd fmla="*/ 742 w 751" name="T0"/>
                <a:gd fmla="*/ 6 h 203" name="T1"/>
                <a:gd fmla="*/ 716 w 751" name="T2"/>
                <a:gd fmla="*/ 9 h 203" name="T3"/>
                <a:gd fmla="*/ 323 w 751" name="T4"/>
                <a:gd fmla="*/ 168 h 203" name="T5"/>
                <a:gd fmla="*/ 32 w 751" name="T6"/>
                <a:gd fmla="*/ 100 h 203" name="T7"/>
                <a:gd fmla="*/ 6 w 751" name="T8"/>
                <a:gd fmla="*/ 102 h 203" name="T9"/>
                <a:gd fmla="*/ 8 w 751" name="T10"/>
                <a:gd fmla="*/ 127 h 203" name="T11"/>
                <a:gd fmla="*/ 321 w 751" name="T12"/>
                <a:gd fmla="*/ 203 h 203" name="T13"/>
                <a:gd fmla="*/ 321 w 751" name="T14"/>
                <a:gd fmla="*/ 203 h 203" name="T15"/>
                <a:gd fmla="*/ 323 w 751" name="T16"/>
                <a:gd fmla="*/ 203 h 203" name="T17"/>
                <a:gd fmla="*/ 324 w 751" name="T18"/>
                <a:gd fmla="*/ 203 h 203" name="T19"/>
                <a:gd fmla="*/ 324 w 751" name="T20"/>
                <a:gd fmla="*/ 203 h 203" name="T21"/>
                <a:gd fmla="*/ 745 w 751" name="T22"/>
                <a:gd fmla="*/ 31 h 203" name="T23"/>
                <a:gd fmla="*/ 742 w 751" name="T24"/>
                <a:gd fmla="*/ 6 h 20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3" w="751">
                  <a:moveTo>
                    <a:pt x="742" y="6"/>
                  </a:moveTo>
                  <a:cubicBezTo>
                    <a:pt x="734" y="0"/>
                    <a:pt x="723" y="1"/>
                    <a:pt x="716" y="9"/>
                  </a:cubicBezTo>
                  <a:cubicBezTo>
                    <a:pt x="606" y="151"/>
                    <a:pt x="439" y="168"/>
                    <a:pt x="323" y="168"/>
                  </a:cubicBezTo>
                  <a:cubicBezTo>
                    <a:pt x="186" y="168"/>
                    <a:pt x="80" y="143"/>
                    <a:pt x="32" y="100"/>
                  </a:cubicBezTo>
                  <a:cubicBezTo>
                    <a:pt x="24" y="94"/>
                    <a:pt x="13" y="94"/>
                    <a:pt x="6" y="102"/>
                  </a:cubicBezTo>
                  <a:cubicBezTo>
                    <a:pt x="0" y="109"/>
                    <a:pt x="0" y="121"/>
                    <a:pt x="8" y="127"/>
                  </a:cubicBezTo>
                  <a:cubicBezTo>
                    <a:pt x="82" y="193"/>
                    <a:pt x="235" y="203"/>
                    <a:pt x="321" y="203"/>
                  </a:cubicBezTo>
                  <a:cubicBezTo>
                    <a:pt x="321" y="203"/>
                    <a:pt x="321" y="203"/>
                    <a:pt x="321" y="203"/>
                  </a:cubicBezTo>
                  <a:cubicBezTo>
                    <a:pt x="322" y="203"/>
                    <a:pt x="322" y="203"/>
                    <a:pt x="323" y="203"/>
                  </a:cubicBezTo>
                  <a:cubicBezTo>
                    <a:pt x="323" y="203"/>
                    <a:pt x="324" y="203"/>
                    <a:pt x="324" y="20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448" y="203"/>
                    <a:pt x="626" y="185"/>
                    <a:pt x="745" y="31"/>
                  </a:cubicBezTo>
                  <a:cubicBezTo>
                    <a:pt x="751" y="23"/>
                    <a:pt x="750" y="12"/>
                    <a:pt x="74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193" y="2389"/>
              <a:ext cx="2198" cy="764"/>
            </a:xfrm>
            <a:custGeom>
              <a:gdLst>
                <a:gd fmla="*/ 1378 w 1392" name="T0"/>
                <a:gd fmla="*/ 449 h 484" name="T1"/>
                <a:gd fmla="*/ 1198 w 1392" name="T2"/>
                <a:gd fmla="*/ 260 h 484" name="T3"/>
                <a:gd fmla="*/ 1000 w 1392" name="T4"/>
                <a:gd fmla="*/ 62 h 484" name="T5"/>
                <a:gd fmla="*/ 696 w 1392" name="T6"/>
                <a:gd fmla="*/ 0 h 484" name="T7"/>
                <a:gd fmla="*/ 392 w 1392" name="T8"/>
                <a:gd fmla="*/ 62 h 484" name="T9"/>
                <a:gd fmla="*/ 194 w 1392" name="T10"/>
                <a:gd fmla="*/ 260 h 484" name="T11"/>
                <a:gd fmla="*/ 14 w 1392" name="T12"/>
                <a:gd fmla="*/ 449 h 484" name="T13"/>
                <a:gd fmla="*/ 3 w 1392" name="T14"/>
                <a:gd fmla="*/ 472 h 484" name="T15"/>
                <a:gd fmla="*/ 20 w 1392" name="T16"/>
                <a:gd fmla="*/ 484 h 484" name="T17"/>
                <a:gd fmla="*/ 26 w 1392" name="T18"/>
                <a:gd fmla="*/ 483 h 484" name="T19"/>
                <a:gd fmla="*/ 223 w 1392" name="T20"/>
                <a:gd fmla="*/ 281 h 484" name="T21"/>
                <a:gd fmla="*/ 696 w 1392" name="T22"/>
                <a:gd fmla="*/ 36 h 484" name="T23"/>
                <a:gd fmla="*/ 1169 w 1392" name="T24"/>
                <a:gd fmla="*/ 281 h 484" name="T25"/>
                <a:gd fmla="*/ 1366 w 1392" name="T26"/>
                <a:gd fmla="*/ 483 h 484" name="T27"/>
                <a:gd fmla="*/ 1372 w 1392" name="T28"/>
                <a:gd fmla="*/ 484 h 484" name="T29"/>
                <a:gd fmla="*/ 1389 w 1392" name="T30"/>
                <a:gd fmla="*/ 472 h 484" name="T31"/>
                <a:gd fmla="*/ 1378 w 1392" name="T32"/>
                <a:gd fmla="*/ 449 h 48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82" w="1392">
                  <a:moveTo>
                    <a:pt x="1378" y="449"/>
                  </a:moveTo>
                  <a:cubicBezTo>
                    <a:pt x="1326" y="430"/>
                    <a:pt x="1254" y="338"/>
                    <a:pt x="1198" y="260"/>
                  </a:cubicBezTo>
                  <a:cubicBezTo>
                    <a:pt x="1135" y="173"/>
                    <a:pt x="1077" y="106"/>
                    <a:pt x="1000" y="62"/>
                  </a:cubicBezTo>
                  <a:cubicBezTo>
                    <a:pt x="923" y="19"/>
                    <a:pt x="829" y="0"/>
                    <a:pt x="696" y="0"/>
                  </a:cubicBezTo>
                  <a:cubicBezTo>
                    <a:pt x="563" y="0"/>
                    <a:pt x="469" y="19"/>
                    <a:pt x="392" y="62"/>
                  </a:cubicBezTo>
                  <a:cubicBezTo>
                    <a:pt x="315" y="106"/>
                    <a:pt x="257" y="173"/>
                    <a:pt x="194" y="260"/>
                  </a:cubicBezTo>
                  <a:cubicBezTo>
                    <a:pt x="138" y="338"/>
                    <a:pt x="66" y="430"/>
                    <a:pt x="14" y="449"/>
                  </a:cubicBezTo>
                  <a:cubicBezTo>
                    <a:pt x="5" y="452"/>
                    <a:pt x="0" y="462"/>
                    <a:pt x="3" y="472"/>
                  </a:cubicBezTo>
                  <a:cubicBezTo>
                    <a:pt x="6" y="479"/>
                    <a:pt x="13" y="484"/>
                    <a:pt x="20" y="484"/>
                  </a:cubicBezTo>
                  <a:cubicBezTo>
                    <a:pt x="22" y="484"/>
                    <a:pt x="24" y="483"/>
                    <a:pt x="26" y="483"/>
                  </a:cubicBezTo>
                  <a:cubicBezTo>
                    <a:pt x="87" y="461"/>
                    <a:pt x="160" y="368"/>
                    <a:pt x="223" y="281"/>
                  </a:cubicBezTo>
                  <a:cubicBezTo>
                    <a:pt x="348" y="108"/>
                    <a:pt x="441" y="36"/>
                    <a:pt x="696" y="36"/>
                  </a:cubicBezTo>
                  <a:cubicBezTo>
                    <a:pt x="951" y="36"/>
                    <a:pt x="1044" y="108"/>
                    <a:pt x="1169" y="281"/>
                  </a:cubicBezTo>
                  <a:cubicBezTo>
                    <a:pt x="1232" y="368"/>
                    <a:pt x="1305" y="461"/>
                    <a:pt x="1366" y="483"/>
                  </a:cubicBezTo>
                  <a:cubicBezTo>
                    <a:pt x="1368" y="483"/>
                    <a:pt x="1370" y="484"/>
                    <a:pt x="1372" y="484"/>
                  </a:cubicBezTo>
                  <a:cubicBezTo>
                    <a:pt x="1379" y="484"/>
                    <a:pt x="1386" y="479"/>
                    <a:pt x="1389" y="472"/>
                  </a:cubicBezTo>
                  <a:cubicBezTo>
                    <a:pt x="1392" y="462"/>
                    <a:pt x="1387" y="452"/>
                    <a:pt x="1378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2750" y="1441"/>
              <a:ext cx="1083" cy="140"/>
            </a:xfrm>
            <a:custGeom>
              <a:gdLst>
                <a:gd fmla="*/ 20 w 686" name="T0"/>
                <a:gd fmla="*/ 89 h 89" name="T1"/>
                <a:gd fmla="*/ 26 w 686" name="T2"/>
                <a:gd fmla="*/ 88 h 89" name="T3"/>
                <a:gd fmla="*/ 343 w 686" name="T4"/>
                <a:gd fmla="*/ 36 h 89" name="T5"/>
                <a:gd fmla="*/ 660 w 686" name="T6"/>
                <a:gd fmla="*/ 88 h 89" name="T7"/>
                <a:gd fmla="*/ 666 w 686" name="T8"/>
                <a:gd fmla="*/ 89 h 89" name="T9"/>
                <a:gd fmla="*/ 683 w 686" name="T10"/>
                <a:gd fmla="*/ 76 h 89" name="T11"/>
                <a:gd fmla="*/ 671 w 686" name="T12"/>
                <a:gd fmla="*/ 54 h 89" name="T13"/>
                <a:gd fmla="*/ 351 w 686" name="T14"/>
                <a:gd fmla="*/ 0 h 89" name="T15"/>
                <a:gd fmla="*/ 350 w 686" name="T16"/>
                <a:gd fmla="*/ 0 h 89" name="T17"/>
                <a:gd fmla="*/ 343 w 686" name="T18"/>
                <a:gd fmla="*/ 0 h 89" name="T19"/>
                <a:gd fmla="*/ 336 w 686" name="T20"/>
                <a:gd fmla="*/ 0 h 89" name="T21"/>
                <a:gd fmla="*/ 335 w 686" name="T22"/>
                <a:gd fmla="*/ 0 h 89" name="T23"/>
                <a:gd fmla="*/ 15 w 686" name="T24"/>
                <a:gd fmla="*/ 54 h 89" name="T25"/>
                <a:gd fmla="*/ 3 w 686" name="T26"/>
                <a:gd fmla="*/ 76 h 89" name="T27"/>
                <a:gd fmla="*/ 20 w 686" name="T28"/>
                <a:gd fmla="*/ 89 h 8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9" w="686">
                  <a:moveTo>
                    <a:pt x="20" y="89"/>
                  </a:moveTo>
                  <a:cubicBezTo>
                    <a:pt x="22" y="89"/>
                    <a:pt x="24" y="88"/>
                    <a:pt x="26" y="88"/>
                  </a:cubicBezTo>
                  <a:cubicBezTo>
                    <a:pt x="120" y="59"/>
                    <a:pt x="204" y="36"/>
                    <a:pt x="343" y="36"/>
                  </a:cubicBezTo>
                  <a:cubicBezTo>
                    <a:pt x="482" y="36"/>
                    <a:pt x="566" y="59"/>
                    <a:pt x="660" y="88"/>
                  </a:cubicBezTo>
                  <a:cubicBezTo>
                    <a:pt x="662" y="88"/>
                    <a:pt x="664" y="89"/>
                    <a:pt x="666" y="89"/>
                  </a:cubicBezTo>
                  <a:cubicBezTo>
                    <a:pt x="673" y="89"/>
                    <a:pt x="680" y="84"/>
                    <a:pt x="683" y="76"/>
                  </a:cubicBezTo>
                  <a:cubicBezTo>
                    <a:pt x="686" y="67"/>
                    <a:pt x="680" y="56"/>
                    <a:pt x="671" y="54"/>
                  </a:cubicBezTo>
                  <a:cubicBezTo>
                    <a:pt x="595" y="30"/>
                    <a:pt x="502" y="1"/>
                    <a:pt x="35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48" y="0"/>
                    <a:pt x="345" y="0"/>
                    <a:pt x="343" y="0"/>
                  </a:cubicBezTo>
                  <a:cubicBezTo>
                    <a:pt x="341" y="0"/>
                    <a:pt x="338" y="0"/>
                    <a:pt x="336" y="0"/>
                  </a:cubicBezTo>
                  <a:cubicBezTo>
                    <a:pt x="336" y="0"/>
                    <a:pt x="336" y="0"/>
                    <a:pt x="335" y="0"/>
                  </a:cubicBezTo>
                  <a:cubicBezTo>
                    <a:pt x="184" y="1"/>
                    <a:pt x="91" y="30"/>
                    <a:pt x="15" y="54"/>
                  </a:cubicBezTo>
                  <a:cubicBezTo>
                    <a:pt x="6" y="56"/>
                    <a:pt x="0" y="67"/>
                    <a:pt x="3" y="76"/>
                  </a:cubicBezTo>
                  <a:cubicBezTo>
                    <a:pt x="6" y="84"/>
                    <a:pt x="13" y="89"/>
                    <a:pt x="2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2205" y="2503"/>
              <a:ext cx="1573" cy="953"/>
            </a:xfrm>
            <a:custGeom>
              <a:gdLst>
                <a:gd fmla="*/ 414 w 996" name="T0"/>
                <a:gd fmla="*/ 561 h 604" name="T1"/>
                <a:gd fmla="*/ 694 w 996" name="T2"/>
                <a:gd fmla="*/ 604 h 604" name="T3"/>
                <a:gd fmla="*/ 996 w 996" name="T4"/>
                <a:gd fmla="*/ 302 h 604" name="T5"/>
                <a:gd fmla="*/ 694 w 996" name="T6"/>
                <a:gd fmla="*/ 0 h 604" name="T7"/>
                <a:gd fmla="*/ 237 w 996" name="T8"/>
                <a:gd fmla="*/ 258 h 604" name="T9"/>
                <a:gd fmla="*/ 13 w 996" name="T10"/>
                <a:gd fmla="*/ 465 h 604" name="T11"/>
                <a:gd fmla="*/ 3 w 996" name="T12"/>
                <a:gd fmla="*/ 489 h 604" name="T13"/>
                <a:gd fmla="*/ 27 w 996" name="T14"/>
                <a:gd fmla="*/ 498 h 604" name="T15"/>
                <a:gd fmla="*/ 266 w 996" name="T16"/>
                <a:gd fmla="*/ 279 h 604" name="T17"/>
                <a:gd fmla="*/ 694 w 996" name="T18"/>
                <a:gd fmla="*/ 36 h 604" name="T19"/>
                <a:gd fmla="*/ 960 w 996" name="T20"/>
                <a:gd fmla="*/ 302 h 604" name="T21"/>
                <a:gd fmla="*/ 694 w 996" name="T22"/>
                <a:gd fmla="*/ 568 h 604" name="T23"/>
                <a:gd fmla="*/ 423 w 996" name="T24"/>
                <a:gd fmla="*/ 526 h 604" name="T25"/>
                <a:gd fmla="*/ 36 w 996" name="T26"/>
                <a:gd fmla="*/ 525 h 604" name="T27"/>
                <a:gd fmla="*/ 25 w 996" name="T28"/>
                <a:gd fmla="*/ 548 h 604" name="T29"/>
                <a:gd fmla="*/ 47 w 996" name="T30"/>
                <a:gd fmla="*/ 560 h 604" name="T31"/>
                <a:gd fmla="*/ 414 w 996" name="T32"/>
                <a:gd fmla="*/ 561 h 60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04" w="996">
                  <a:moveTo>
                    <a:pt x="414" y="561"/>
                  </a:moveTo>
                  <a:cubicBezTo>
                    <a:pt x="490" y="581"/>
                    <a:pt x="576" y="604"/>
                    <a:pt x="694" y="604"/>
                  </a:cubicBezTo>
                  <a:cubicBezTo>
                    <a:pt x="860" y="604"/>
                    <a:pt x="996" y="468"/>
                    <a:pt x="996" y="302"/>
                  </a:cubicBezTo>
                  <a:cubicBezTo>
                    <a:pt x="996" y="135"/>
                    <a:pt x="860" y="0"/>
                    <a:pt x="694" y="0"/>
                  </a:cubicBezTo>
                  <a:cubicBezTo>
                    <a:pt x="425" y="0"/>
                    <a:pt x="329" y="131"/>
                    <a:pt x="237" y="258"/>
                  </a:cubicBezTo>
                  <a:cubicBezTo>
                    <a:pt x="176" y="342"/>
                    <a:pt x="119" y="421"/>
                    <a:pt x="13" y="465"/>
                  </a:cubicBezTo>
                  <a:cubicBezTo>
                    <a:pt x="4" y="469"/>
                    <a:pt x="0" y="480"/>
                    <a:pt x="3" y="489"/>
                  </a:cubicBezTo>
                  <a:cubicBezTo>
                    <a:pt x="7" y="498"/>
                    <a:pt x="18" y="502"/>
                    <a:pt x="27" y="498"/>
                  </a:cubicBezTo>
                  <a:cubicBezTo>
                    <a:pt x="142" y="450"/>
                    <a:pt x="205" y="363"/>
                    <a:pt x="266" y="279"/>
                  </a:cubicBezTo>
                  <a:cubicBezTo>
                    <a:pt x="357" y="154"/>
                    <a:pt x="443" y="36"/>
                    <a:pt x="694" y="36"/>
                  </a:cubicBezTo>
                  <a:cubicBezTo>
                    <a:pt x="840" y="36"/>
                    <a:pt x="960" y="155"/>
                    <a:pt x="960" y="302"/>
                  </a:cubicBezTo>
                  <a:cubicBezTo>
                    <a:pt x="960" y="448"/>
                    <a:pt x="840" y="568"/>
                    <a:pt x="694" y="568"/>
                  </a:cubicBezTo>
                  <a:cubicBezTo>
                    <a:pt x="581" y="568"/>
                    <a:pt x="501" y="547"/>
                    <a:pt x="423" y="526"/>
                  </a:cubicBezTo>
                  <a:cubicBezTo>
                    <a:pt x="307" y="495"/>
                    <a:pt x="206" y="469"/>
                    <a:pt x="36" y="525"/>
                  </a:cubicBezTo>
                  <a:cubicBezTo>
                    <a:pt x="27" y="529"/>
                    <a:pt x="21" y="539"/>
                    <a:pt x="25" y="548"/>
                  </a:cubicBezTo>
                  <a:cubicBezTo>
                    <a:pt x="28" y="558"/>
                    <a:pt x="38" y="563"/>
                    <a:pt x="47" y="560"/>
                  </a:cubicBezTo>
                  <a:cubicBezTo>
                    <a:pt x="207" y="506"/>
                    <a:pt x="303" y="532"/>
                    <a:pt x="414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761" y="2670"/>
              <a:ext cx="617" cy="622"/>
            </a:xfrm>
            <a:custGeom>
              <a:gdLst>
                <a:gd fmla="*/ 378 w 391" name="T0"/>
                <a:gd fmla="*/ 359 h 394" name="T1"/>
                <a:gd fmla="*/ 154 w 391" name="T2"/>
                <a:gd fmla="*/ 152 h 394" name="T3"/>
                <a:gd fmla="*/ 32 w 391" name="T4"/>
                <a:gd fmla="*/ 7 h 394" name="T5"/>
                <a:gd fmla="*/ 6 w 391" name="T6"/>
                <a:gd fmla="*/ 8 h 394" name="T7"/>
                <a:gd fmla="*/ 8 w 391" name="T8"/>
                <a:gd fmla="*/ 34 h 394" name="T9"/>
                <a:gd fmla="*/ 125 w 391" name="T10"/>
                <a:gd fmla="*/ 173 h 394" name="T11"/>
                <a:gd fmla="*/ 364 w 391" name="T12"/>
                <a:gd fmla="*/ 392 h 394" name="T13"/>
                <a:gd fmla="*/ 371 w 391" name="T14"/>
                <a:gd fmla="*/ 394 h 394" name="T15"/>
                <a:gd fmla="*/ 388 w 391" name="T16"/>
                <a:gd fmla="*/ 383 h 394" name="T17"/>
                <a:gd fmla="*/ 378 w 391" name="T18"/>
                <a:gd fmla="*/ 359 h 3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4" w="391">
                  <a:moveTo>
                    <a:pt x="378" y="359"/>
                  </a:moveTo>
                  <a:cubicBezTo>
                    <a:pt x="272" y="315"/>
                    <a:pt x="215" y="236"/>
                    <a:pt x="154" y="152"/>
                  </a:cubicBezTo>
                  <a:cubicBezTo>
                    <a:pt x="118" y="102"/>
                    <a:pt x="80" y="50"/>
                    <a:pt x="32" y="7"/>
                  </a:cubicBezTo>
                  <a:cubicBezTo>
                    <a:pt x="24" y="0"/>
                    <a:pt x="13" y="1"/>
                    <a:pt x="6" y="8"/>
                  </a:cubicBezTo>
                  <a:cubicBezTo>
                    <a:pt x="0" y="16"/>
                    <a:pt x="0" y="27"/>
                    <a:pt x="8" y="34"/>
                  </a:cubicBezTo>
                  <a:cubicBezTo>
                    <a:pt x="53" y="75"/>
                    <a:pt x="90" y="125"/>
                    <a:pt x="125" y="173"/>
                  </a:cubicBezTo>
                  <a:cubicBezTo>
                    <a:pt x="186" y="257"/>
                    <a:pt x="249" y="344"/>
                    <a:pt x="364" y="392"/>
                  </a:cubicBezTo>
                  <a:cubicBezTo>
                    <a:pt x="366" y="393"/>
                    <a:pt x="369" y="394"/>
                    <a:pt x="371" y="394"/>
                  </a:cubicBezTo>
                  <a:cubicBezTo>
                    <a:pt x="378" y="394"/>
                    <a:pt x="385" y="390"/>
                    <a:pt x="388" y="383"/>
                  </a:cubicBezTo>
                  <a:cubicBezTo>
                    <a:pt x="391" y="374"/>
                    <a:pt x="387" y="363"/>
                    <a:pt x="378" y="3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2501" y="2617"/>
              <a:ext cx="1163" cy="726"/>
            </a:xfrm>
            <a:custGeom>
              <a:gdLst>
                <a:gd fmla="*/ 20 w 737" name="T0"/>
                <a:gd fmla="*/ 385 h 460" name="T1"/>
                <a:gd fmla="*/ 245 w 737" name="T2"/>
                <a:gd fmla="*/ 419 h 460" name="T3"/>
                <a:gd fmla="*/ 507 w 737" name="T4"/>
                <a:gd fmla="*/ 460 h 460" name="T5"/>
                <a:gd fmla="*/ 737 w 737" name="T6"/>
                <a:gd fmla="*/ 230 h 460" name="T7"/>
                <a:gd fmla="*/ 507 w 737" name="T8"/>
                <a:gd fmla="*/ 0 h 460" name="T9"/>
                <a:gd fmla="*/ 108 w 737" name="T10"/>
                <a:gd fmla="*/ 228 h 460" name="T11"/>
                <a:gd fmla="*/ 7 w 737" name="T12"/>
                <a:gd fmla="*/ 354 h 460" name="T13"/>
                <a:gd fmla="*/ 3 w 737" name="T14"/>
                <a:gd fmla="*/ 374 h 460" name="T15"/>
                <a:gd fmla="*/ 20 w 737" name="T16"/>
                <a:gd fmla="*/ 385 h 460" name="T17"/>
                <a:gd fmla="*/ 137 w 737" name="T18"/>
                <a:gd fmla="*/ 249 h 460" name="T19"/>
                <a:gd fmla="*/ 507 w 737" name="T20"/>
                <a:gd fmla="*/ 36 h 460" name="T21"/>
                <a:gd fmla="*/ 701 w 737" name="T22"/>
                <a:gd fmla="*/ 230 h 460" name="T23"/>
                <a:gd fmla="*/ 507 w 737" name="T24"/>
                <a:gd fmla="*/ 424 h 460" name="T25"/>
                <a:gd fmla="*/ 255 w 737" name="T26"/>
                <a:gd fmla="*/ 385 h 460" name="T27"/>
                <a:gd fmla="*/ 60 w 737" name="T28"/>
                <a:gd fmla="*/ 349 h 460" name="T29"/>
                <a:gd fmla="*/ 137 w 737" name="T30"/>
                <a:gd fmla="*/ 249 h 4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0" w="737">
                  <a:moveTo>
                    <a:pt x="20" y="385"/>
                  </a:moveTo>
                  <a:cubicBezTo>
                    <a:pt x="104" y="382"/>
                    <a:pt x="173" y="400"/>
                    <a:pt x="245" y="419"/>
                  </a:cubicBezTo>
                  <a:cubicBezTo>
                    <a:pt x="321" y="439"/>
                    <a:pt x="399" y="460"/>
                    <a:pt x="507" y="460"/>
                  </a:cubicBezTo>
                  <a:cubicBezTo>
                    <a:pt x="633" y="460"/>
                    <a:pt x="737" y="357"/>
                    <a:pt x="737" y="230"/>
                  </a:cubicBezTo>
                  <a:cubicBezTo>
                    <a:pt x="737" y="103"/>
                    <a:pt x="633" y="0"/>
                    <a:pt x="507" y="0"/>
                  </a:cubicBezTo>
                  <a:cubicBezTo>
                    <a:pt x="292" y="0"/>
                    <a:pt x="192" y="113"/>
                    <a:pt x="108" y="228"/>
                  </a:cubicBezTo>
                  <a:cubicBezTo>
                    <a:pt x="78" y="270"/>
                    <a:pt x="46" y="314"/>
                    <a:pt x="7" y="354"/>
                  </a:cubicBezTo>
                  <a:cubicBezTo>
                    <a:pt x="2" y="359"/>
                    <a:pt x="0" y="367"/>
                    <a:pt x="3" y="374"/>
                  </a:cubicBezTo>
                  <a:cubicBezTo>
                    <a:pt x="6" y="380"/>
                    <a:pt x="13" y="385"/>
                    <a:pt x="20" y="385"/>
                  </a:cubicBezTo>
                  <a:close/>
                  <a:moveTo>
                    <a:pt x="137" y="249"/>
                  </a:moveTo>
                  <a:cubicBezTo>
                    <a:pt x="219" y="137"/>
                    <a:pt x="309" y="36"/>
                    <a:pt x="507" y="36"/>
                  </a:cubicBezTo>
                  <a:cubicBezTo>
                    <a:pt x="614" y="36"/>
                    <a:pt x="701" y="123"/>
                    <a:pt x="701" y="230"/>
                  </a:cubicBezTo>
                  <a:cubicBezTo>
                    <a:pt x="701" y="337"/>
                    <a:pt x="614" y="424"/>
                    <a:pt x="507" y="424"/>
                  </a:cubicBezTo>
                  <a:cubicBezTo>
                    <a:pt x="403" y="424"/>
                    <a:pt x="328" y="404"/>
                    <a:pt x="255" y="385"/>
                  </a:cubicBezTo>
                  <a:cubicBezTo>
                    <a:pt x="191" y="368"/>
                    <a:pt x="131" y="352"/>
                    <a:pt x="60" y="349"/>
                  </a:cubicBezTo>
                  <a:cubicBezTo>
                    <a:pt x="89" y="316"/>
                    <a:pt x="114" y="282"/>
                    <a:pt x="137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2726" y="2730"/>
              <a:ext cx="825" cy="499"/>
            </a:xfrm>
            <a:custGeom>
              <a:gdLst>
                <a:gd fmla="*/ 364 w 522" name="T0"/>
                <a:gd fmla="*/ 316 h 316" name="T1"/>
                <a:gd fmla="*/ 522 w 522" name="T2"/>
                <a:gd fmla="*/ 158 h 316" name="T3"/>
                <a:gd fmla="*/ 364 w 522" name="T4"/>
                <a:gd fmla="*/ 0 h 316" name="T5"/>
                <a:gd fmla="*/ 24 w 522" name="T6"/>
                <a:gd fmla="*/ 199 h 316" name="T7"/>
                <a:gd fmla="*/ 5 w 522" name="T8"/>
                <a:gd fmla="*/ 224 h 316" name="T9"/>
                <a:gd fmla="*/ 2 w 522" name="T10"/>
                <a:gd fmla="*/ 242 h 316" name="T11"/>
                <a:gd fmla="*/ 16 w 522" name="T12"/>
                <a:gd fmla="*/ 253 h 316" name="T13"/>
                <a:gd fmla="*/ 121 w 522" name="T14"/>
                <a:gd fmla="*/ 278 h 316" name="T15"/>
                <a:gd fmla="*/ 364 w 522" name="T16"/>
                <a:gd fmla="*/ 316 h 316" name="T17"/>
                <a:gd fmla="*/ 53 w 522" name="T18"/>
                <a:gd fmla="*/ 220 h 316" name="T19"/>
                <a:gd fmla="*/ 364 w 522" name="T20"/>
                <a:gd fmla="*/ 36 h 316" name="T21"/>
                <a:gd fmla="*/ 486 w 522" name="T22"/>
                <a:gd fmla="*/ 158 h 316" name="T23"/>
                <a:gd fmla="*/ 364 w 522" name="T24"/>
                <a:gd fmla="*/ 280 h 316" name="T25"/>
                <a:gd fmla="*/ 130 w 522" name="T26"/>
                <a:gd fmla="*/ 243 h 316" name="T27"/>
                <a:gd fmla="*/ 50 w 522" name="T28"/>
                <a:gd fmla="*/ 223 h 316" name="T29"/>
                <a:gd fmla="*/ 53 w 522" name="T30"/>
                <a:gd fmla="*/ 220 h 31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16" w="522">
                  <a:moveTo>
                    <a:pt x="364" y="316"/>
                  </a:moveTo>
                  <a:cubicBezTo>
                    <a:pt x="451" y="316"/>
                    <a:pt x="522" y="245"/>
                    <a:pt x="522" y="158"/>
                  </a:cubicBezTo>
                  <a:cubicBezTo>
                    <a:pt x="522" y="71"/>
                    <a:pt x="451" y="0"/>
                    <a:pt x="364" y="0"/>
                  </a:cubicBezTo>
                  <a:cubicBezTo>
                    <a:pt x="201" y="0"/>
                    <a:pt x="110" y="79"/>
                    <a:pt x="24" y="199"/>
                  </a:cubicBezTo>
                  <a:cubicBezTo>
                    <a:pt x="17" y="207"/>
                    <a:pt x="11" y="216"/>
                    <a:pt x="5" y="224"/>
                  </a:cubicBezTo>
                  <a:cubicBezTo>
                    <a:pt x="1" y="229"/>
                    <a:pt x="0" y="236"/>
                    <a:pt x="2" y="242"/>
                  </a:cubicBezTo>
                  <a:cubicBezTo>
                    <a:pt x="5" y="247"/>
                    <a:pt x="10" y="252"/>
                    <a:pt x="16" y="253"/>
                  </a:cubicBezTo>
                  <a:cubicBezTo>
                    <a:pt x="52" y="260"/>
                    <a:pt x="87" y="269"/>
                    <a:pt x="121" y="278"/>
                  </a:cubicBezTo>
                  <a:cubicBezTo>
                    <a:pt x="195" y="297"/>
                    <a:pt x="265" y="316"/>
                    <a:pt x="364" y="316"/>
                  </a:cubicBezTo>
                  <a:close/>
                  <a:moveTo>
                    <a:pt x="53" y="220"/>
                  </a:moveTo>
                  <a:cubicBezTo>
                    <a:pt x="135" y="106"/>
                    <a:pt x="216" y="36"/>
                    <a:pt x="364" y="36"/>
                  </a:cubicBezTo>
                  <a:cubicBezTo>
                    <a:pt x="431" y="36"/>
                    <a:pt x="486" y="90"/>
                    <a:pt x="486" y="158"/>
                  </a:cubicBezTo>
                  <a:cubicBezTo>
                    <a:pt x="486" y="225"/>
                    <a:pt x="431" y="280"/>
                    <a:pt x="364" y="280"/>
                  </a:cubicBezTo>
                  <a:cubicBezTo>
                    <a:pt x="270" y="280"/>
                    <a:pt x="202" y="262"/>
                    <a:pt x="130" y="243"/>
                  </a:cubicBezTo>
                  <a:cubicBezTo>
                    <a:pt x="104" y="236"/>
                    <a:pt x="78" y="229"/>
                    <a:pt x="50" y="223"/>
                  </a:cubicBezTo>
                  <a:cubicBezTo>
                    <a:pt x="51" y="222"/>
                    <a:pt x="52" y="221"/>
                    <a:pt x="53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921" y="2844"/>
              <a:ext cx="516" cy="271"/>
            </a:xfrm>
            <a:custGeom>
              <a:gdLst>
                <a:gd fmla="*/ 16 w 327" name="T0"/>
                <a:gd fmla="*/ 136 h 172" name="T1"/>
                <a:gd fmla="*/ 241 w 327" name="T2"/>
                <a:gd fmla="*/ 172 h 172" name="T3"/>
                <a:gd fmla="*/ 327 w 327" name="T4"/>
                <a:gd fmla="*/ 86 h 172" name="T5"/>
                <a:gd fmla="*/ 241 w 327" name="T6"/>
                <a:gd fmla="*/ 0 h 172" name="T7"/>
                <a:gd fmla="*/ 5 w 327" name="T8"/>
                <a:gd fmla="*/ 107 h 172" name="T9"/>
                <a:gd fmla="*/ 2 w 327" name="T10"/>
                <a:gd fmla="*/ 124 h 172" name="T11"/>
                <a:gd fmla="*/ 14 w 327" name="T12"/>
                <a:gd fmla="*/ 136 h 172" name="T13"/>
                <a:gd fmla="*/ 16 w 327" name="T14"/>
                <a:gd fmla="*/ 136 h 172" name="T15"/>
                <a:gd fmla="*/ 241 w 327" name="T16"/>
                <a:gd fmla="*/ 36 h 172" name="T17"/>
                <a:gd fmla="*/ 291 w 327" name="T18"/>
                <a:gd fmla="*/ 86 h 172" name="T19"/>
                <a:gd fmla="*/ 241 w 327" name="T20"/>
                <a:gd fmla="*/ 136 h 172" name="T21"/>
                <a:gd fmla="*/ 53 w 327" name="T22"/>
                <a:gd fmla="*/ 109 h 172" name="T23"/>
                <a:gd fmla="*/ 241 w 327" name="T24"/>
                <a:gd fmla="*/ 36 h 17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2" w="327">
                  <a:moveTo>
                    <a:pt x="16" y="136"/>
                  </a:moveTo>
                  <a:cubicBezTo>
                    <a:pt x="89" y="155"/>
                    <a:pt x="151" y="172"/>
                    <a:pt x="241" y="172"/>
                  </a:cubicBezTo>
                  <a:cubicBezTo>
                    <a:pt x="288" y="172"/>
                    <a:pt x="327" y="133"/>
                    <a:pt x="327" y="86"/>
                  </a:cubicBezTo>
                  <a:cubicBezTo>
                    <a:pt x="327" y="38"/>
                    <a:pt x="288" y="0"/>
                    <a:pt x="241" y="0"/>
                  </a:cubicBezTo>
                  <a:cubicBezTo>
                    <a:pt x="95" y="0"/>
                    <a:pt x="14" y="96"/>
                    <a:pt x="5" y="107"/>
                  </a:cubicBezTo>
                  <a:cubicBezTo>
                    <a:pt x="1" y="112"/>
                    <a:pt x="0" y="118"/>
                    <a:pt x="2" y="124"/>
                  </a:cubicBezTo>
                  <a:cubicBezTo>
                    <a:pt x="4" y="130"/>
                    <a:pt x="9" y="134"/>
                    <a:pt x="14" y="136"/>
                  </a:cubicBezTo>
                  <a:lnTo>
                    <a:pt x="16" y="136"/>
                  </a:lnTo>
                  <a:close/>
                  <a:moveTo>
                    <a:pt x="241" y="36"/>
                  </a:moveTo>
                  <a:cubicBezTo>
                    <a:pt x="268" y="36"/>
                    <a:pt x="291" y="58"/>
                    <a:pt x="291" y="86"/>
                  </a:cubicBezTo>
                  <a:cubicBezTo>
                    <a:pt x="291" y="113"/>
                    <a:pt x="268" y="136"/>
                    <a:pt x="241" y="136"/>
                  </a:cubicBezTo>
                  <a:cubicBezTo>
                    <a:pt x="167" y="136"/>
                    <a:pt x="112" y="124"/>
                    <a:pt x="53" y="109"/>
                  </a:cubicBezTo>
                  <a:cubicBezTo>
                    <a:pt x="83" y="81"/>
                    <a:pt x="146" y="36"/>
                    <a:pt x="24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761" y="2929"/>
              <a:ext cx="608" cy="480"/>
            </a:xfrm>
            <a:custGeom>
              <a:gdLst>
                <a:gd fmla="*/ 368 w 385" name="T0"/>
                <a:gd fmla="*/ 268 h 304" name="T1"/>
                <a:gd fmla="*/ 110 w 385" name="T2"/>
                <a:gd fmla="*/ 48 h 304" name="T3"/>
                <a:gd fmla="*/ 84 w 385" name="T4"/>
                <a:gd fmla="*/ 8 h 304" name="T5"/>
                <a:gd fmla="*/ 62 w 385" name="T6"/>
                <a:gd fmla="*/ 3 h 304" name="T7"/>
                <a:gd fmla="*/ 52 w 385" name="T8"/>
                <a:gd fmla="*/ 23 h 304" name="T9"/>
                <a:gd fmla="*/ 6 w 385" name="T10"/>
                <a:gd fmla="*/ 208 h 304" name="T11"/>
                <a:gd fmla="*/ 8 w 385" name="T12"/>
                <a:gd fmla="*/ 233 h 304" name="T13"/>
                <a:gd fmla="*/ 33 w 385" name="T14"/>
                <a:gd fmla="*/ 232 h 304" name="T15"/>
                <a:gd fmla="*/ 90 w 385" name="T16"/>
                <a:gd fmla="*/ 84 h 304" name="T17"/>
                <a:gd fmla="*/ 364 w 385" name="T18"/>
                <a:gd fmla="*/ 304 h 304" name="T19"/>
                <a:gd fmla="*/ 366 w 385" name="T20"/>
                <a:gd fmla="*/ 304 h 304" name="T21"/>
                <a:gd fmla="*/ 384 w 385" name="T22"/>
                <a:gd fmla="*/ 288 h 304" name="T23"/>
                <a:gd fmla="*/ 368 w 385" name="T24"/>
                <a:gd fmla="*/ 268 h 30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04" w="385">
                  <a:moveTo>
                    <a:pt x="368" y="268"/>
                  </a:moveTo>
                  <a:cubicBezTo>
                    <a:pt x="240" y="254"/>
                    <a:pt x="155" y="120"/>
                    <a:pt x="110" y="48"/>
                  </a:cubicBezTo>
                  <a:cubicBezTo>
                    <a:pt x="99" y="31"/>
                    <a:pt x="91" y="17"/>
                    <a:pt x="84" y="8"/>
                  </a:cubicBezTo>
                  <a:cubicBezTo>
                    <a:pt x="78" y="2"/>
                    <a:pt x="70" y="0"/>
                    <a:pt x="62" y="3"/>
                  </a:cubicBezTo>
                  <a:cubicBezTo>
                    <a:pt x="55" y="7"/>
                    <a:pt x="50" y="15"/>
                    <a:pt x="52" y="23"/>
                  </a:cubicBezTo>
                  <a:cubicBezTo>
                    <a:pt x="52" y="24"/>
                    <a:pt x="72" y="135"/>
                    <a:pt x="6" y="208"/>
                  </a:cubicBezTo>
                  <a:cubicBezTo>
                    <a:pt x="0" y="215"/>
                    <a:pt x="0" y="226"/>
                    <a:pt x="8" y="233"/>
                  </a:cubicBezTo>
                  <a:cubicBezTo>
                    <a:pt x="15" y="240"/>
                    <a:pt x="26" y="239"/>
                    <a:pt x="33" y="232"/>
                  </a:cubicBezTo>
                  <a:cubicBezTo>
                    <a:pt x="75" y="185"/>
                    <a:pt x="87" y="128"/>
                    <a:pt x="90" y="84"/>
                  </a:cubicBezTo>
                  <a:cubicBezTo>
                    <a:pt x="141" y="164"/>
                    <a:pt x="229" y="289"/>
                    <a:pt x="364" y="304"/>
                  </a:cubicBezTo>
                  <a:cubicBezTo>
                    <a:pt x="365" y="304"/>
                    <a:pt x="366" y="304"/>
                    <a:pt x="366" y="304"/>
                  </a:cubicBezTo>
                  <a:cubicBezTo>
                    <a:pt x="375" y="304"/>
                    <a:pt x="383" y="298"/>
                    <a:pt x="384" y="288"/>
                  </a:cubicBezTo>
                  <a:cubicBezTo>
                    <a:pt x="385" y="279"/>
                    <a:pt x="378" y="270"/>
                    <a:pt x="36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57652" y="2772444"/>
            <a:ext cx="2698901" cy="1107996"/>
            <a:chOff x="4757652" y="2772444"/>
            <a:chExt cx="2698901" cy="1107996"/>
          </a:xfrm>
        </p:grpSpPr>
        <p:sp>
          <p:nvSpPr>
            <p:cNvPr id="5" name="Rectangle 4"/>
            <p:cNvSpPr/>
            <p:nvPr/>
          </p:nvSpPr>
          <p:spPr>
            <a:xfrm>
              <a:off x="4757652" y="2835074"/>
              <a:ext cx="2698901" cy="67302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3126" y="2772445"/>
              <a:ext cx="2687955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6600">
                  <a:solidFill>
                    <a:schemeClr val="accent1"/>
                  </a:solidFill>
                </a:rPr>
                <a:t>******</a:t>
              </a:r>
            </a:p>
          </p:txBody>
        </p:sp>
      </p:grpSp>
      <p:sp>
        <p:nvSpPr>
          <p:cNvPr id="33" name="Freeform 24"/>
          <p:cNvSpPr/>
          <p:nvPr/>
        </p:nvSpPr>
        <p:spPr bwMode="auto">
          <a:xfrm>
            <a:off x="720365" y="2024090"/>
            <a:ext cx="778932" cy="647291"/>
          </a:xfrm>
          <a:custGeom>
            <a:gdLst>
              <a:gd fmla="*/ 1000 w 1356" name="T0"/>
              <a:gd fmla="*/ 0 h 1128" name="T1"/>
              <a:gd fmla="*/ 678 w 1356" name="T2"/>
              <a:gd fmla="*/ 0 h 1128" name="T3"/>
              <a:gd fmla="*/ 678 w 1356" name="T4"/>
              <a:gd fmla="*/ 0 h 1128" name="T5"/>
              <a:gd fmla="*/ 356 w 1356" name="T6"/>
              <a:gd fmla="*/ 0 h 1128" name="T7"/>
              <a:gd fmla="*/ 239 w 1356" name="T8"/>
              <a:gd fmla="*/ 95 h 1128" name="T9"/>
              <a:gd fmla="*/ 678 w 1356" name="T10"/>
              <a:gd fmla="*/ 1128 h 1128" name="T11"/>
              <a:gd fmla="*/ 678 w 1356" name="T12"/>
              <a:gd fmla="*/ 1128 h 1128" name="T13"/>
              <a:gd fmla="*/ 1117 w 1356" name="T14"/>
              <a:gd fmla="*/ 95 h 1128" name="T15"/>
              <a:gd fmla="*/ 1000 w 1356" name="T16"/>
              <a:gd fmla="*/ 0 h 11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28" w="1356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2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499964" y="198824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9964" y="2293184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39" name="Freeform 24"/>
          <p:cNvSpPr/>
          <p:nvPr/>
        </p:nvSpPr>
        <p:spPr bwMode="auto">
          <a:xfrm>
            <a:off x="720365" y="3346356"/>
            <a:ext cx="778932" cy="647291"/>
          </a:xfrm>
          <a:custGeom>
            <a:gdLst>
              <a:gd fmla="*/ 1000 w 1356" name="T0"/>
              <a:gd fmla="*/ 0 h 1128" name="T1"/>
              <a:gd fmla="*/ 678 w 1356" name="T2"/>
              <a:gd fmla="*/ 0 h 1128" name="T3"/>
              <a:gd fmla="*/ 678 w 1356" name="T4"/>
              <a:gd fmla="*/ 0 h 1128" name="T5"/>
              <a:gd fmla="*/ 356 w 1356" name="T6"/>
              <a:gd fmla="*/ 0 h 1128" name="T7"/>
              <a:gd fmla="*/ 239 w 1356" name="T8"/>
              <a:gd fmla="*/ 95 h 1128" name="T9"/>
              <a:gd fmla="*/ 678 w 1356" name="T10"/>
              <a:gd fmla="*/ 1128 h 1128" name="T11"/>
              <a:gd fmla="*/ 678 w 1356" name="T12"/>
              <a:gd fmla="*/ 1128 h 1128" name="T13"/>
              <a:gd fmla="*/ 1117 w 1356" name="T14"/>
              <a:gd fmla="*/ 95 h 1128" name="T15"/>
              <a:gd fmla="*/ 1000 w 1356" name="T16"/>
              <a:gd fmla="*/ 0 h 11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28" w="1356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2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99964" y="331051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99964" y="3615449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43" name="Freeform 24"/>
          <p:cNvSpPr/>
          <p:nvPr/>
        </p:nvSpPr>
        <p:spPr bwMode="auto">
          <a:xfrm>
            <a:off x="720365" y="4778233"/>
            <a:ext cx="778932" cy="647291"/>
          </a:xfrm>
          <a:custGeom>
            <a:gdLst>
              <a:gd fmla="*/ 1000 w 1356" name="T0"/>
              <a:gd fmla="*/ 0 h 1128" name="T1"/>
              <a:gd fmla="*/ 678 w 1356" name="T2"/>
              <a:gd fmla="*/ 0 h 1128" name="T3"/>
              <a:gd fmla="*/ 678 w 1356" name="T4"/>
              <a:gd fmla="*/ 0 h 1128" name="T5"/>
              <a:gd fmla="*/ 356 w 1356" name="T6"/>
              <a:gd fmla="*/ 0 h 1128" name="T7"/>
              <a:gd fmla="*/ 239 w 1356" name="T8"/>
              <a:gd fmla="*/ 95 h 1128" name="T9"/>
              <a:gd fmla="*/ 678 w 1356" name="T10"/>
              <a:gd fmla="*/ 1128 h 1128" name="T11"/>
              <a:gd fmla="*/ 678 w 1356" name="T12"/>
              <a:gd fmla="*/ 1128 h 1128" name="T13"/>
              <a:gd fmla="*/ 1117 w 1356" name="T14"/>
              <a:gd fmla="*/ 95 h 1128" name="T15"/>
              <a:gd fmla="*/ 1000 w 1356" name="T16"/>
              <a:gd fmla="*/ 0 h 11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28" w="1356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2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99964" y="474238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9964" y="5047328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51" name="Freeform 24"/>
          <p:cNvSpPr/>
          <p:nvPr/>
        </p:nvSpPr>
        <p:spPr bwMode="auto">
          <a:xfrm flipH="1">
            <a:off x="10713569" y="2024090"/>
            <a:ext cx="778932" cy="647291"/>
          </a:xfrm>
          <a:custGeom>
            <a:gdLst>
              <a:gd fmla="*/ 1000 w 1356" name="T0"/>
              <a:gd fmla="*/ 0 h 1128" name="T1"/>
              <a:gd fmla="*/ 678 w 1356" name="T2"/>
              <a:gd fmla="*/ 0 h 1128" name="T3"/>
              <a:gd fmla="*/ 678 w 1356" name="T4"/>
              <a:gd fmla="*/ 0 h 1128" name="T5"/>
              <a:gd fmla="*/ 356 w 1356" name="T6"/>
              <a:gd fmla="*/ 0 h 1128" name="T7"/>
              <a:gd fmla="*/ 239 w 1356" name="T8"/>
              <a:gd fmla="*/ 95 h 1128" name="T9"/>
              <a:gd fmla="*/ 678 w 1356" name="T10"/>
              <a:gd fmla="*/ 1128 h 1128" name="T11"/>
              <a:gd fmla="*/ 678 w 1356" name="T12"/>
              <a:gd fmla="*/ 1128 h 1128" name="T13"/>
              <a:gd fmla="*/ 1117 w 1356" name="T14"/>
              <a:gd fmla="*/ 95 h 1128" name="T15"/>
              <a:gd fmla="*/ 1000 w 1356" name="T16"/>
              <a:gd fmla="*/ 0 h 11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28" w="1356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2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 flipH="1">
            <a:off x="9324515" y="198824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54" name="TextBox 53"/>
          <p:cNvSpPr txBox="1"/>
          <p:nvPr/>
        </p:nvSpPr>
        <p:spPr>
          <a:xfrm flipH="1">
            <a:off x="8430944" y="2245559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56" name="Freeform 24"/>
          <p:cNvSpPr/>
          <p:nvPr/>
        </p:nvSpPr>
        <p:spPr bwMode="auto">
          <a:xfrm flipH="1">
            <a:off x="10713569" y="3346356"/>
            <a:ext cx="778932" cy="647291"/>
          </a:xfrm>
          <a:custGeom>
            <a:gdLst>
              <a:gd fmla="*/ 1000 w 1356" name="T0"/>
              <a:gd fmla="*/ 0 h 1128" name="T1"/>
              <a:gd fmla="*/ 678 w 1356" name="T2"/>
              <a:gd fmla="*/ 0 h 1128" name="T3"/>
              <a:gd fmla="*/ 678 w 1356" name="T4"/>
              <a:gd fmla="*/ 0 h 1128" name="T5"/>
              <a:gd fmla="*/ 356 w 1356" name="T6"/>
              <a:gd fmla="*/ 0 h 1128" name="T7"/>
              <a:gd fmla="*/ 239 w 1356" name="T8"/>
              <a:gd fmla="*/ 95 h 1128" name="T9"/>
              <a:gd fmla="*/ 678 w 1356" name="T10"/>
              <a:gd fmla="*/ 1128 h 1128" name="T11"/>
              <a:gd fmla="*/ 678 w 1356" name="T12"/>
              <a:gd fmla="*/ 1128 h 1128" name="T13"/>
              <a:gd fmla="*/ 1117 w 1356" name="T14"/>
              <a:gd fmla="*/ 95 h 1128" name="T15"/>
              <a:gd fmla="*/ 1000 w 1356" name="T16"/>
              <a:gd fmla="*/ 0 h 11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28" w="1356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2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flipH="1">
            <a:off x="9324515" y="331051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59" name="TextBox 58"/>
          <p:cNvSpPr txBox="1"/>
          <p:nvPr/>
        </p:nvSpPr>
        <p:spPr>
          <a:xfrm flipH="1">
            <a:off x="8430944" y="3567824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61" name="Freeform 24"/>
          <p:cNvSpPr/>
          <p:nvPr/>
        </p:nvSpPr>
        <p:spPr bwMode="auto">
          <a:xfrm flipH="1">
            <a:off x="10713569" y="4778233"/>
            <a:ext cx="778932" cy="647291"/>
          </a:xfrm>
          <a:custGeom>
            <a:gdLst>
              <a:gd fmla="*/ 1000 w 1356" name="T0"/>
              <a:gd fmla="*/ 0 h 1128" name="T1"/>
              <a:gd fmla="*/ 678 w 1356" name="T2"/>
              <a:gd fmla="*/ 0 h 1128" name="T3"/>
              <a:gd fmla="*/ 678 w 1356" name="T4"/>
              <a:gd fmla="*/ 0 h 1128" name="T5"/>
              <a:gd fmla="*/ 356 w 1356" name="T6"/>
              <a:gd fmla="*/ 0 h 1128" name="T7"/>
              <a:gd fmla="*/ 239 w 1356" name="T8"/>
              <a:gd fmla="*/ 95 h 1128" name="T9"/>
              <a:gd fmla="*/ 678 w 1356" name="T10"/>
              <a:gd fmla="*/ 1128 h 1128" name="T11"/>
              <a:gd fmla="*/ 678 w 1356" name="T12"/>
              <a:gd fmla="*/ 1128 h 1128" name="T13"/>
              <a:gd fmla="*/ 1117 w 1356" name="T14"/>
              <a:gd fmla="*/ 95 h 1128" name="T15"/>
              <a:gd fmla="*/ 1000 w 1356" name="T16"/>
              <a:gd fmla="*/ 0 h 11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28" w="1356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bg2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flipH="1">
            <a:off x="9324515" y="474238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4" name="TextBox 63"/>
          <p:cNvSpPr txBox="1"/>
          <p:nvPr/>
        </p:nvSpPr>
        <p:spPr>
          <a:xfrm flipH="1">
            <a:off x="8430944" y="4999703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65" name="Freeform 35"/>
          <p:cNvSpPr>
            <a:spLocks noChangeArrowheads="1"/>
          </p:cNvSpPr>
          <p:nvPr/>
        </p:nvSpPr>
        <p:spPr bwMode="auto">
          <a:xfrm>
            <a:off x="1002100" y="2195897"/>
            <a:ext cx="215462" cy="251727"/>
          </a:xfrm>
          <a:custGeom>
            <a:gdLst>
              <a:gd fmla="*/ 144078 w 355" name="T0"/>
              <a:gd fmla="*/ 63340 h 417" name="T1"/>
              <a:gd fmla="*/ 144078 w 355" name="T2"/>
              <a:gd fmla="*/ 63340 h 417" name="T3"/>
              <a:gd fmla="*/ 123754 w 355" name="T4"/>
              <a:gd fmla="*/ 63340 h 417" name="T5"/>
              <a:gd fmla="*/ 123754 w 355" name="T6"/>
              <a:gd fmla="*/ 47617 h 417" name="T7"/>
              <a:gd fmla="*/ 79492 w 355" name="T8"/>
              <a:gd fmla="*/ 0 h 417" name="T9"/>
              <a:gd fmla="*/ 35681 w 355" name="T10"/>
              <a:gd fmla="*/ 47617 h 417" name="T11"/>
              <a:gd fmla="*/ 35681 w 355" name="T12"/>
              <a:gd fmla="*/ 63340 h 417" name="T13"/>
              <a:gd fmla="*/ 11291 w 355" name="T14"/>
              <a:gd fmla="*/ 63340 h 417" name="T15"/>
              <a:gd fmla="*/ 0 w 355" name="T16"/>
              <a:gd fmla="*/ 79512 h 417" name="T17"/>
              <a:gd fmla="*/ 0 w 355" name="T18"/>
              <a:gd fmla="*/ 167110 h 417" name="T19"/>
              <a:gd fmla="*/ 11291 w 355" name="T20"/>
              <a:gd fmla="*/ 178790 h 417" name="T21"/>
              <a:gd fmla="*/ 23938 w 355" name="T22"/>
              <a:gd fmla="*/ 182833 h 417" name="T23"/>
              <a:gd fmla="*/ 47876 w 355" name="T24"/>
              <a:gd fmla="*/ 186876 h 417" name="T25"/>
              <a:gd fmla="*/ 111559 w 355" name="T26"/>
              <a:gd fmla="*/ 186876 h 417" name="T27"/>
              <a:gd fmla="*/ 135497 w 355" name="T28"/>
              <a:gd fmla="*/ 182833 h 417" name="T29"/>
              <a:gd fmla="*/ 147692 w 355" name="T30"/>
              <a:gd fmla="*/ 178790 h 417" name="T31"/>
              <a:gd fmla="*/ 159886 w 355" name="T32"/>
              <a:gd fmla="*/ 167110 h 417" name="T33"/>
              <a:gd fmla="*/ 159886 w 355" name="T34"/>
              <a:gd fmla="*/ 79512 h 417" name="T35"/>
              <a:gd fmla="*/ 144078 w 355" name="T36"/>
              <a:gd fmla="*/ 63340 h 417" name="T37"/>
              <a:gd fmla="*/ 55554 w 355" name="T38"/>
              <a:gd fmla="*/ 43574 h 417" name="T39"/>
              <a:gd fmla="*/ 55554 w 355" name="T40"/>
              <a:gd fmla="*/ 43574 h 417" name="T41"/>
              <a:gd fmla="*/ 79492 w 355" name="T42"/>
              <a:gd fmla="*/ 19766 h 417" name="T43"/>
              <a:gd fmla="*/ 103429 w 355" name="T44"/>
              <a:gd fmla="*/ 43574 h 417" name="T45"/>
              <a:gd fmla="*/ 103429 w 355" name="T46"/>
              <a:gd fmla="*/ 63340 h 417" name="T47"/>
              <a:gd fmla="*/ 55554 w 355" name="T48"/>
              <a:gd fmla="*/ 63340 h 417" name="T49"/>
              <a:gd fmla="*/ 55554 w 355" name="T50"/>
              <a:gd fmla="*/ 43574 h 417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417" w="355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66" name="Freeform 36"/>
          <p:cNvSpPr>
            <a:spLocks noChangeArrowheads="1"/>
          </p:cNvSpPr>
          <p:nvPr/>
        </p:nvSpPr>
        <p:spPr bwMode="auto">
          <a:xfrm>
            <a:off x="964768" y="3512829"/>
            <a:ext cx="290126" cy="262394"/>
          </a:xfrm>
          <a:custGeom>
            <a:gdLst>
              <a:gd fmla="*/ 107500 w 480" name="T0"/>
              <a:gd fmla="*/ 146895 h 436" name="T1"/>
              <a:gd fmla="*/ 107500 w 480" name="T2"/>
              <a:gd fmla="*/ 146895 h 436" name="T3"/>
              <a:gd fmla="*/ 83661 w 480" name="T4"/>
              <a:gd fmla="*/ 171079 h 436" name="T5"/>
              <a:gd fmla="*/ 107500 w 480" name="T6"/>
              <a:gd fmla="*/ 194815 h 436" name="T7"/>
              <a:gd fmla="*/ 131339 w 480" name="T8"/>
              <a:gd fmla="*/ 171079 h 436" name="T9"/>
              <a:gd fmla="*/ 107500 w 480" name="T10"/>
              <a:gd fmla="*/ 146895 h 436" name="T11"/>
              <a:gd fmla="*/ 59822 w 480" name="T12"/>
              <a:gd fmla="*/ 123159 h 436" name="T13"/>
              <a:gd fmla="*/ 59822 w 480" name="T14"/>
              <a:gd fmla="*/ 123159 h 436" name="T15"/>
              <a:gd fmla="*/ 75565 w 480" name="T16"/>
              <a:gd fmla="*/ 139282 h 436" name="T17"/>
              <a:gd fmla="*/ 139435 w 480" name="T18"/>
              <a:gd fmla="*/ 139282 h 436" name="T19"/>
              <a:gd fmla="*/ 155178 w 480" name="T20"/>
              <a:gd fmla="*/ 123159 h 436" name="T21"/>
              <a:gd fmla="*/ 59822 w 480" name="T22"/>
              <a:gd fmla="*/ 123159 h 436" name="T23"/>
              <a:gd fmla="*/ 27887 w 480" name="T24"/>
              <a:gd fmla="*/ 91362 h 436" name="T25"/>
              <a:gd fmla="*/ 27887 w 480" name="T26"/>
              <a:gd fmla="*/ 91362 h 436" name="T27"/>
              <a:gd fmla="*/ 44080 w 480" name="T28"/>
              <a:gd fmla="*/ 107484 h 436" name="T29"/>
              <a:gd fmla="*/ 171371 w 480" name="T30"/>
              <a:gd fmla="*/ 107484 h 436" name="T31"/>
              <a:gd fmla="*/ 187563 w 480" name="T32"/>
              <a:gd fmla="*/ 91362 h 436" name="T33"/>
              <a:gd fmla="*/ 27887 w 480" name="T34"/>
              <a:gd fmla="*/ 91362 h 436" name="T35"/>
              <a:gd fmla="*/ 0 w 480" name="T36"/>
              <a:gd fmla="*/ 60012 h 436" name="T37"/>
              <a:gd fmla="*/ 0 w 480" name="T38"/>
              <a:gd fmla="*/ 60012 h 436" name="T39"/>
              <a:gd fmla="*/ 11695 w 480" name="T40"/>
              <a:gd fmla="*/ 75687 h 436" name="T41"/>
              <a:gd fmla="*/ 199258 w 480" name="T42"/>
              <a:gd fmla="*/ 75687 h 436" name="T43"/>
              <a:gd fmla="*/ 215450 w 480" name="T44"/>
              <a:gd fmla="*/ 60012 h 436" name="T45"/>
              <a:gd fmla="*/ 0 w 480" name="T46"/>
              <a:gd fmla="*/ 60012 h 4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436" w="480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67" name="Freeform 65"/>
          <p:cNvSpPr>
            <a:spLocks noChangeArrowheads="1"/>
          </p:cNvSpPr>
          <p:nvPr/>
        </p:nvSpPr>
        <p:spPr bwMode="auto">
          <a:xfrm>
            <a:off x="10976105" y="2195897"/>
            <a:ext cx="253861" cy="251727"/>
          </a:xfrm>
          <a:custGeom>
            <a:gdLst>
              <a:gd fmla="*/ 172604 w 417" name="T0"/>
              <a:gd fmla="*/ 91192 h 417" name="T1"/>
              <a:gd fmla="*/ 172604 w 417" name="T2"/>
              <a:gd fmla="*/ 91192 h 417" name="T3"/>
              <a:gd fmla="*/ 188460 w 417" name="T4"/>
              <a:gd fmla="*/ 63340 h 417" name="T5"/>
              <a:gd fmla="*/ 184836 w 417" name="T6"/>
              <a:gd fmla="*/ 47617 h 417" name="T7"/>
              <a:gd fmla="*/ 152671 w 417" name="T8"/>
              <a:gd fmla="*/ 35488 h 417" name="T9"/>
              <a:gd fmla="*/ 144516 w 417" name="T10"/>
              <a:gd fmla="*/ 7637 h 417" name="T11"/>
              <a:gd fmla="*/ 124583 w 417" name="T12"/>
              <a:gd fmla="*/ 0 h 417" name="T13"/>
              <a:gd fmla="*/ 96495 w 417" name="T14"/>
              <a:gd fmla="*/ 15723 h 417" name="T15"/>
              <a:gd fmla="*/ 68407 w 417" name="T16"/>
              <a:gd fmla="*/ 0 h 417" name="T17"/>
              <a:gd fmla="*/ 48474 w 417" name="T18"/>
              <a:gd fmla="*/ 7637 h 417" name="T19"/>
              <a:gd fmla="*/ 40320 w 417" name="T20"/>
              <a:gd fmla="*/ 35488 h 417" name="T21"/>
              <a:gd fmla="*/ 8155 w 417" name="T22"/>
              <a:gd fmla="*/ 47617 h 417" name="T23"/>
              <a:gd fmla="*/ 0 w 417" name="T24"/>
              <a:gd fmla="*/ 63340 h 417" name="T25"/>
              <a:gd fmla="*/ 19933 w 417" name="T26"/>
              <a:gd fmla="*/ 91192 h 417" name="T27"/>
              <a:gd fmla="*/ 0 w 417" name="T28"/>
              <a:gd fmla="*/ 123536 h 417" name="T29"/>
              <a:gd fmla="*/ 8155 w 417" name="T30"/>
              <a:gd fmla="*/ 139258 h 417" name="T31"/>
              <a:gd fmla="*/ 40320 w 417" name="T32"/>
              <a:gd fmla="*/ 147344 h 417" name="T33"/>
              <a:gd fmla="*/ 48474 w 417" name="T34"/>
              <a:gd fmla="*/ 178790 h 417" name="T35"/>
              <a:gd fmla="*/ 68407 w 417" name="T36"/>
              <a:gd fmla="*/ 186876 h 417" name="T37"/>
              <a:gd fmla="*/ 96495 w 417" name="T38"/>
              <a:gd fmla="*/ 167110 h 417" name="T39"/>
              <a:gd fmla="*/ 124583 w 417" name="T40"/>
              <a:gd fmla="*/ 186876 h 417" name="T41"/>
              <a:gd fmla="*/ 144516 w 417" name="T42"/>
              <a:gd fmla="*/ 178790 h 417" name="T43"/>
              <a:gd fmla="*/ 152671 w 417" name="T44"/>
              <a:gd fmla="*/ 147344 h 417" name="T45"/>
              <a:gd fmla="*/ 184836 w 417" name="T46"/>
              <a:gd fmla="*/ 139258 h 417" name="T47"/>
              <a:gd fmla="*/ 188460 w 417" name="T48"/>
              <a:gd fmla="*/ 119043 h 417" name="T49"/>
              <a:gd fmla="*/ 172604 w 417" name="T50"/>
              <a:gd fmla="*/ 91192 h 417" name="T51"/>
              <a:gd fmla="*/ 96495 w 417" name="T52"/>
              <a:gd fmla="*/ 131172 h 417" name="T53"/>
              <a:gd fmla="*/ 96495 w 417" name="T54"/>
              <a:gd fmla="*/ 131172 h 417" name="T55"/>
              <a:gd fmla="*/ 56629 w 417" name="T56"/>
              <a:gd fmla="*/ 91192 h 417" name="T57"/>
              <a:gd fmla="*/ 96495 w 417" name="T58"/>
              <a:gd fmla="*/ 51660 h 417" name="T59"/>
              <a:gd fmla="*/ 136362 w 417" name="T60"/>
              <a:gd fmla="*/ 91192 h 417" name="T61"/>
              <a:gd fmla="*/ 96495 w 417" name="T62"/>
              <a:gd fmla="*/ 131172 h 41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17" w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68" name="Freeform 82"/>
          <p:cNvSpPr>
            <a:spLocks noChangeArrowheads="1"/>
          </p:cNvSpPr>
          <p:nvPr/>
        </p:nvSpPr>
        <p:spPr bwMode="auto">
          <a:xfrm>
            <a:off x="959434" y="4941506"/>
            <a:ext cx="300794" cy="268794"/>
          </a:xfrm>
          <a:custGeom>
            <a:gdLst>
              <a:gd fmla="*/ 199518 w 497" name="T0"/>
              <a:gd fmla="*/ 0 h 444" name="T1"/>
              <a:gd fmla="*/ 199518 w 497" name="T2"/>
              <a:gd fmla="*/ 0 h 444" name="T3"/>
              <a:gd fmla="*/ 23870 w 497" name="T4"/>
              <a:gd fmla="*/ 0 h 444" name="T5"/>
              <a:gd fmla="*/ 0 w 497" name="T6"/>
              <a:gd fmla="*/ 23877 h 444" name="T7"/>
              <a:gd fmla="*/ 0 w 497" name="T8"/>
              <a:gd fmla="*/ 155425 h 444" name="T9"/>
              <a:gd fmla="*/ 23870 w 497" name="T10"/>
              <a:gd fmla="*/ 179752 h 444" name="T11"/>
              <a:gd fmla="*/ 68007 w 497" name="T12"/>
              <a:gd fmla="*/ 179752 h 444" name="T13"/>
              <a:gd fmla="*/ 68007 w 497" name="T14"/>
              <a:gd fmla="*/ 155425 h 444" name="T15"/>
              <a:gd fmla="*/ 19817 w 497" name="T16"/>
              <a:gd fmla="*/ 155425 h 444" name="T17"/>
              <a:gd fmla="*/ 19817 w 497" name="T18"/>
              <a:gd fmla="*/ 55863 h 444" name="T19"/>
              <a:gd fmla="*/ 199518 w 497" name="T20"/>
              <a:gd fmla="*/ 55863 h 444" name="T21"/>
              <a:gd fmla="*/ 199518 w 497" name="T22"/>
              <a:gd fmla="*/ 155425 h 444" name="T23"/>
              <a:gd fmla="*/ 155381 w 497" name="T24"/>
              <a:gd fmla="*/ 155425 h 444" name="T25"/>
              <a:gd fmla="*/ 155381 w 497" name="T26"/>
              <a:gd fmla="*/ 179752 h 444" name="T27"/>
              <a:gd fmla="*/ 199518 w 497" name="T28"/>
              <a:gd fmla="*/ 179752 h 444" name="T29"/>
              <a:gd fmla="*/ 223388 w 497" name="T30"/>
              <a:gd fmla="*/ 155425 h 444" name="T31"/>
              <a:gd fmla="*/ 223388 w 497" name="T32"/>
              <a:gd fmla="*/ 23877 h 444" name="T33"/>
              <a:gd fmla="*/ 199518 w 497" name="T34"/>
              <a:gd fmla="*/ 0 h 444" name="T35"/>
              <a:gd fmla="*/ 27923 w 497" name="T36"/>
              <a:gd fmla="*/ 36041 h 444" name="T37"/>
              <a:gd fmla="*/ 27923 w 497" name="T38"/>
              <a:gd fmla="*/ 36041 h 444" name="T39"/>
              <a:gd fmla="*/ 19817 w 497" name="T40"/>
              <a:gd fmla="*/ 27931 h 444" name="T41"/>
              <a:gd fmla="*/ 27923 w 497" name="T42"/>
              <a:gd fmla="*/ 20273 h 444" name="T43"/>
              <a:gd fmla="*/ 35580 w 497" name="T44"/>
              <a:gd fmla="*/ 27931 h 444" name="T45"/>
              <a:gd fmla="*/ 27923 w 497" name="T46"/>
              <a:gd fmla="*/ 36041 h 444" name="T47"/>
              <a:gd fmla="*/ 52244 w 497" name="T48"/>
              <a:gd fmla="*/ 36041 h 444" name="T49"/>
              <a:gd fmla="*/ 52244 w 497" name="T50"/>
              <a:gd fmla="*/ 36041 h 444" name="T51"/>
              <a:gd fmla="*/ 43687 w 497" name="T52"/>
              <a:gd fmla="*/ 27931 h 444" name="T53"/>
              <a:gd fmla="*/ 52244 w 497" name="T54"/>
              <a:gd fmla="*/ 20273 h 444" name="T55"/>
              <a:gd fmla="*/ 59450 w 497" name="T56"/>
              <a:gd fmla="*/ 27931 h 444" name="T57"/>
              <a:gd fmla="*/ 52244 w 497" name="T58"/>
              <a:gd fmla="*/ 36041 h 444" name="T59"/>
              <a:gd fmla="*/ 199518 w 497" name="T60"/>
              <a:gd fmla="*/ 36041 h 444" name="T61"/>
              <a:gd fmla="*/ 199518 w 497" name="T62"/>
              <a:gd fmla="*/ 36041 h 444" name="T63"/>
              <a:gd fmla="*/ 68007 w 497" name="T64"/>
              <a:gd fmla="*/ 36041 h 444" name="T65"/>
              <a:gd fmla="*/ 68007 w 497" name="T66"/>
              <a:gd fmla="*/ 23877 h 444" name="T67"/>
              <a:gd fmla="*/ 199518 w 497" name="T68"/>
              <a:gd fmla="*/ 23877 h 444" name="T69"/>
              <a:gd fmla="*/ 199518 w 497" name="T70"/>
              <a:gd fmla="*/ 36041 h 444" name="T71"/>
              <a:gd fmla="*/ 111694 w 497" name="T72"/>
              <a:gd fmla="*/ 79740 h 444" name="T73"/>
              <a:gd fmla="*/ 111694 w 497" name="T74"/>
              <a:gd fmla="*/ 79740 h 444" name="T75"/>
              <a:gd fmla="*/ 55847 w 497" name="T76"/>
              <a:gd fmla="*/ 135603 h 444" name="T77"/>
              <a:gd fmla="*/ 91877 w 497" name="T78"/>
              <a:gd fmla="*/ 135603 h 444" name="T79"/>
              <a:gd fmla="*/ 91877 w 497" name="T80"/>
              <a:gd fmla="*/ 199574 h 444" name="T81"/>
              <a:gd fmla="*/ 131510 w 497" name="T82"/>
              <a:gd fmla="*/ 199574 h 444" name="T83"/>
              <a:gd fmla="*/ 131510 w 497" name="T84"/>
              <a:gd fmla="*/ 135603 h 444" name="T85"/>
              <a:gd fmla="*/ 163487 w 497" name="T86"/>
              <a:gd fmla="*/ 135603 h 444" name="T87"/>
              <a:gd fmla="*/ 111694 w 497" name="T88"/>
              <a:gd fmla="*/ 79740 h 444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442" w="49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69" name="Freeform 100"/>
          <p:cNvSpPr>
            <a:spLocks noChangeArrowheads="1"/>
          </p:cNvSpPr>
          <p:nvPr/>
        </p:nvSpPr>
        <p:spPr bwMode="auto">
          <a:xfrm>
            <a:off x="10952639" y="3546962"/>
            <a:ext cx="300792" cy="194128"/>
          </a:xfrm>
          <a:custGeom>
            <a:gdLst>
              <a:gd fmla="*/ 171249 w 498" name="T0"/>
              <a:gd fmla="*/ 40178 h 320" name="T1"/>
              <a:gd fmla="*/ 171249 w 498" name="T2"/>
              <a:gd fmla="*/ 40178 h 320" name="T3"/>
              <a:gd fmla="*/ 159563 w 498" name="T4"/>
              <a:gd fmla="*/ 40178 h 320" name="T5"/>
              <a:gd fmla="*/ 103828 w 498" name="T6"/>
              <a:gd fmla="*/ 0 h 320" name="T7"/>
              <a:gd fmla="*/ 44048 w 498" name="T8"/>
              <a:gd fmla="*/ 60493 h 320" name="T9"/>
              <a:gd fmla="*/ 44048 w 498" name="T10"/>
              <a:gd fmla="*/ 67717 h 320" name="T11"/>
              <a:gd fmla="*/ 40003 w 498" name="T12"/>
              <a:gd fmla="*/ 67717 h 320" name="T13"/>
              <a:gd fmla="*/ 0 w 498" name="T14"/>
              <a:gd fmla="*/ 108347 h 320" name="T15"/>
              <a:gd fmla="*/ 40003 w 498" name="T16"/>
              <a:gd fmla="*/ 144011 h 320" name="T17"/>
              <a:gd fmla="*/ 171249 w 498" name="T18"/>
              <a:gd fmla="*/ 144011 h 320" name="T19"/>
              <a:gd fmla="*/ 223388 w 498" name="T20"/>
              <a:gd fmla="*/ 92095 h 320" name="T21"/>
              <a:gd fmla="*/ 171249 w 498" name="T22"/>
              <a:gd fmla="*/ 40178 h 320" name="T23"/>
              <a:gd fmla="*/ 127650 w 498" name="T24"/>
              <a:gd fmla="*/ 88032 h 320" name="T25"/>
              <a:gd fmla="*/ 127650 w 498" name="T26"/>
              <a:gd fmla="*/ 88032 h 320" name="T27"/>
              <a:gd fmla="*/ 95738 w 498" name="T28"/>
              <a:gd fmla="*/ 124147 h 320" name="T29"/>
              <a:gd fmla="*/ 87647 w 498" name="T30"/>
              <a:gd fmla="*/ 124147 h 320" name="T31"/>
              <a:gd fmla="*/ 87647 w 498" name="T32"/>
              <a:gd fmla="*/ 120084 h 320" name="T33"/>
              <a:gd fmla="*/ 87647 w 498" name="T34"/>
              <a:gd fmla="*/ 116021 h 320" name="T35"/>
              <a:gd fmla="*/ 99783 w 498" name="T36"/>
              <a:gd fmla="*/ 92095 h 320" name="T37"/>
              <a:gd fmla="*/ 91692 w 498" name="T38"/>
              <a:gd fmla="*/ 88032 h 320" name="T39"/>
              <a:gd fmla="*/ 91692 w 498" name="T40"/>
              <a:gd fmla="*/ 88032 h 320" name="T41"/>
              <a:gd fmla="*/ 83602 w 498" name="T42"/>
              <a:gd fmla="*/ 80357 h 320" name="T43"/>
              <a:gd fmla="*/ 87647 w 498" name="T44"/>
              <a:gd fmla="*/ 72231 h 320" name="T45"/>
              <a:gd fmla="*/ 115964 w 498" name="T46"/>
              <a:gd fmla="*/ 40178 h 320" name="T47"/>
              <a:gd fmla="*/ 123605 w 498" name="T48"/>
              <a:gd fmla="*/ 36116 h 320" name="T49"/>
              <a:gd fmla="*/ 127650 w 498" name="T50"/>
              <a:gd fmla="*/ 40178 h 320" name="T51"/>
              <a:gd fmla="*/ 123605 w 498" name="T52"/>
              <a:gd fmla="*/ 47853 h 320" name="T53"/>
              <a:gd fmla="*/ 111919 w 498" name="T54"/>
              <a:gd fmla="*/ 72231 h 320" name="T55"/>
              <a:gd fmla="*/ 123605 w 498" name="T56"/>
              <a:gd fmla="*/ 76294 h 320" name="T57"/>
              <a:gd fmla="*/ 123605 w 498" name="T58"/>
              <a:gd fmla="*/ 76294 h 320" name="T59"/>
              <a:gd fmla="*/ 131695 w 498" name="T60"/>
              <a:gd fmla="*/ 84420 h 320" name="T61"/>
              <a:gd fmla="*/ 127650 w 498" name="T62"/>
              <a:gd fmla="*/ 88032 h 32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20" w="498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70" name="Freeform 123"/>
          <p:cNvSpPr>
            <a:spLocks noChangeArrowheads="1"/>
          </p:cNvSpPr>
          <p:nvPr/>
        </p:nvSpPr>
        <p:spPr bwMode="auto">
          <a:xfrm>
            <a:off x="10966505" y="4936174"/>
            <a:ext cx="273060" cy="279459"/>
          </a:xfrm>
          <a:custGeom>
            <a:gdLst>
              <a:gd fmla="*/ 123628 w 452" name="T0"/>
              <a:gd fmla="*/ 135490 h 462" name="T1"/>
              <a:gd fmla="*/ 123628 w 452" name="T2"/>
              <a:gd fmla="*/ 135490 h 462" name="T3"/>
              <a:gd fmla="*/ 195108 w 452" name="T4"/>
              <a:gd fmla="*/ 11703 h 462" name="T5"/>
              <a:gd fmla="*/ 195108 w 452" name="T6"/>
              <a:gd fmla="*/ 8102 h 462" name="T7"/>
              <a:gd fmla="*/ 191062 w 452" name="T8"/>
              <a:gd fmla="*/ 8102 h 462" name="T9"/>
              <a:gd fmla="*/ 71480 w 452" name="T10"/>
              <a:gd fmla="*/ 80124 h 462" name="T11"/>
              <a:gd fmla="*/ 4046 w 452" name="T12"/>
              <a:gd fmla="*/ 135490 h 462" name="T13"/>
              <a:gd fmla="*/ 15735 w 452" name="T14"/>
              <a:gd fmla="*/ 147644 h 462" name="T15"/>
              <a:gd fmla="*/ 39561 w 452" name="T16"/>
              <a:gd fmla="*/ 139542 h 462" name="T17"/>
              <a:gd fmla="*/ 67883 w 452" name="T18"/>
              <a:gd fmla="*/ 167450 h 462" name="T19"/>
              <a:gd fmla="*/ 59791 w 452" name="T20"/>
              <a:gd fmla="*/ 191307 h 462" name="T21"/>
              <a:gd fmla="*/ 67883 w 452" name="T22"/>
              <a:gd fmla="*/ 203461 h 462" name="T23"/>
              <a:gd fmla="*/ 123628 w 452" name="T24"/>
              <a:gd fmla="*/ 135490 h 462" name="T25"/>
              <a:gd fmla="*/ 135317 w 452" name="T26"/>
              <a:gd fmla="*/ 67520 h 462" name="T27"/>
              <a:gd fmla="*/ 135317 w 452" name="T28"/>
              <a:gd fmla="*/ 67520 h 462" name="T29"/>
              <a:gd fmla="*/ 135317 w 452" name="T30"/>
              <a:gd fmla="*/ 43663 h 462" name="T31"/>
              <a:gd fmla="*/ 159143 w 452" name="T32"/>
              <a:gd fmla="*/ 43663 h 462" name="T33"/>
              <a:gd fmla="*/ 159143 w 452" name="T34"/>
              <a:gd fmla="*/ 67520 h 462" name="T35"/>
              <a:gd fmla="*/ 135317 w 452" name="T36"/>
              <a:gd fmla="*/ 67520 h 46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1889489991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33"/>
      <p:bldP grpId="0" spid="37"/>
      <p:bldP grpId="0" spid="38"/>
      <p:bldP grpId="0" spid="39"/>
      <p:bldP grpId="0" spid="41"/>
      <p:bldP grpId="0" spid="42"/>
      <p:bldP grpId="0" spid="43"/>
      <p:bldP grpId="0" spid="45"/>
      <p:bldP grpId="0" spid="46"/>
      <p:bldP grpId="0" spid="51"/>
      <p:bldP grpId="0" spid="53"/>
      <p:bldP grpId="0" spid="54"/>
      <p:bldP grpId="0" spid="56"/>
      <p:bldP grpId="0" spid="58"/>
      <p:bldP grpId="0" spid="59"/>
      <p:bldP grpId="0" spid="61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215" y="6382260"/>
            <a:ext cx="141128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charset="0" pitchFamily="2" typeface="Bebas"/>
              </a:rPr>
              <a:t>Forest Company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541215" y="2276633"/>
            <a:ext cx="5680581" cy="3214100"/>
            <a:chOff x="1250" y="693"/>
            <a:chExt cx="5182" cy="2932"/>
          </a:xfrm>
        </p:grpSpPr>
        <p:sp>
          <p:nvSpPr>
            <p:cNvPr id="8" name="Freeform 5"/>
            <p:cNvSpPr/>
            <p:nvPr/>
          </p:nvSpPr>
          <p:spPr bwMode="auto">
            <a:xfrm>
              <a:off x="1706" y="693"/>
              <a:ext cx="4268" cy="2932"/>
            </a:xfrm>
            <a:custGeom>
              <a:gdLst>
                <a:gd fmla="*/ 1804 w 1804" name="T0"/>
                <a:gd fmla="*/ 1186 h 1238" name="T1"/>
                <a:gd fmla="*/ 1752 w 1804" name="T2"/>
                <a:gd fmla="*/ 1238 h 1238" name="T3"/>
                <a:gd fmla="*/ 52 w 1804" name="T4"/>
                <a:gd fmla="*/ 1238 h 1238" name="T5"/>
                <a:gd fmla="*/ 0 w 1804" name="T6"/>
                <a:gd fmla="*/ 1186 h 1238" name="T7"/>
                <a:gd fmla="*/ 0 w 1804" name="T8"/>
                <a:gd fmla="*/ 52 h 1238" name="T9"/>
                <a:gd fmla="*/ 52 w 1804" name="T10"/>
                <a:gd fmla="*/ 0 h 1238" name="T11"/>
                <a:gd fmla="*/ 1752 w 1804" name="T12"/>
                <a:gd fmla="*/ 0 h 1238" name="T13"/>
                <a:gd fmla="*/ 1804 w 1804" name="T14"/>
                <a:gd fmla="*/ 52 h 1238" name="T15"/>
                <a:gd fmla="*/ 1804 w 1804" name="T16"/>
                <a:gd fmla="*/ 1186 h 12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38" w="1804">
                  <a:moveTo>
                    <a:pt x="1804" y="1186"/>
                  </a:moveTo>
                  <a:cubicBezTo>
                    <a:pt x="1804" y="1215"/>
                    <a:pt x="1781" y="1238"/>
                    <a:pt x="1752" y="1238"/>
                  </a:cubicBezTo>
                  <a:cubicBezTo>
                    <a:pt x="52" y="1238"/>
                    <a:pt x="52" y="1238"/>
                    <a:pt x="52" y="1238"/>
                  </a:cubicBezTo>
                  <a:cubicBezTo>
                    <a:pt x="23" y="1238"/>
                    <a:pt x="0" y="1215"/>
                    <a:pt x="0" y="118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1752" y="0"/>
                    <a:pt x="1752" y="0"/>
                    <a:pt x="1752" y="0"/>
                  </a:cubicBezTo>
                  <a:cubicBezTo>
                    <a:pt x="1781" y="0"/>
                    <a:pt x="1804" y="23"/>
                    <a:pt x="1804" y="52"/>
                  </a:cubicBezTo>
                  <a:lnTo>
                    <a:pt x="1804" y="11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250" y="3433"/>
              <a:ext cx="5182" cy="192"/>
            </a:xfrm>
            <a:custGeom>
              <a:gdLst>
                <a:gd fmla="*/ 2191 w 2191" name="T0"/>
                <a:gd fmla="*/ 41 h 81" name="T1"/>
                <a:gd fmla="*/ 2150 w 2191" name="T2"/>
                <a:gd fmla="*/ 81 h 81" name="T3"/>
                <a:gd fmla="*/ 40 w 2191" name="T4"/>
                <a:gd fmla="*/ 81 h 81" name="T5"/>
                <a:gd fmla="*/ 0 w 2191" name="T6"/>
                <a:gd fmla="*/ 41 h 81" name="T7"/>
                <a:gd fmla="*/ 40 w 2191" name="T8"/>
                <a:gd fmla="*/ 0 h 81" name="T9"/>
                <a:gd fmla="*/ 2150 w 2191" name="T10"/>
                <a:gd fmla="*/ 0 h 81" name="T11"/>
                <a:gd fmla="*/ 2191 w 2191" name="T12"/>
                <a:gd fmla="*/ 41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2191">
                  <a:moveTo>
                    <a:pt x="2191" y="41"/>
                  </a:moveTo>
                  <a:cubicBezTo>
                    <a:pt x="2191" y="63"/>
                    <a:pt x="2172" y="81"/>
                    <a:pt x="215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150" y="0"/>
                    <a:pt x="2150" y="0"/>
                    <a:pt x="2150" y="0"/>
                  </a:cubicBezTo>
                  <a:cubicBezTo>
                    <a:pt x="2172" y="0"/>
                    <a:pt x="2191" y="18"/>
                    <a:pt x="2191" y="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50" y="3433"/>
              <a:ext cx="5182" cy="1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097" y="3433"/>
              <a:ext cx="1486" cy="59"/>
            </a:xfrm>
            <a:custGeom>
              <a:gdLst>
                <a:gd fmla="*/ 628 w 628" name="T0"/>
                <a:gd fmla="*/ 0 h 25" name="T1"/>
                <a:gd fmla="*/ 603 w 628" name="T2"/>
                <a:gd fmla="*/ 25 h 25" name="T3"/>
                <a:gd fmla="*/ 25 w 628" name="T4"/>
                <a:gd fmla="*/ 25 h 25" name="T5"/>
                <a:gd fmla="*/ 0 w 628" name="T6"/>
                <a:gd fmla="*/ 0 h 25" name="T7"/>
                <a:gd fmla="*/ 628 w 628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628">
                  <a:moveTo>
                    <a:pt x="628" y="0"/>
                  </a:moveTo>
                  <a:cubicBezTo>
                    <a:pt x="628" y="14"/>
                    <a:pt x="617" y="25"/>
                    <a:pt x="603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2" y="25"/>
                    <a:pt x="0" y="14"/>
                    <a:pt x="0" y="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884" y="859"/>
              <a:ext cx="3912" cy="2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931" y="1084"/>
              <a:ext cx="3808" cy="23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31" y="899"/>
              <a:ext cx="3808" cy="187"/>
            </a:xfrm>
            <a:prstGeom prst="rect">
              <a:avLst/>
            </a:pr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990" y="942"/>
              <a:ext cx="90" cy="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170" y="942"/>
              <a:ext cx="92" cy="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352" y="942"/>
              <a:ext cx="90" cy="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2655" y="949"/>
              <a:ext cx="2938" cy="90"/>
            </a:xfrm>
            <a:custGeom>
              <a:gdLst>
                <a:gd fmla="*/ 1242 w 1242" name="T0"/>
                <a:gd fmla="*/ 19 h 38" name="T1"/>
                <a:gd fmla="*/ 1226 w 1242" name="T2"/>
                <a:gd fmla="*/ 38 h 38" name="T3"/>
                <a:gd fmla="*/ 15 w 1242" name="T4"/>
                <a:gd fmla="*/ 38 h 38" name="T5"/>
                <a:gd fmla="*/ 0 w 1242" name="T6"/>
                <a:gd fmla="*/ 19 h 38" name="T7"/>
                <a:gd fmla="*/ 15 w 1242" name="T8"/>
                <a:gd fmla="*/ 0 h 38" name="T9"/>
                <a:gd fmla="*/ 1226 w 1242" name="T10"/>
                <a:gd fmla="*/ 0 h 38" name="T11"/>
                <a:gd fmla="*/ 1242 w 1242" name="T12"/>
                <a:gd fmla="*/ 19 h 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" w="1242">
                  <a:moveTo>
                    <a:pt x="1242" y="19"/>
                  </a:moveTo>
                  <a:cubicBezTo>
                    <a:pt x="1242" y="29"/>
                    <a:pt x="1235" y="38"/>
                    <a:pt x="1226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6" y="38"/>
                    <a:pt x="0" y="29"/>
                    <a:pt x="0" y="19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1226" y="0"/>
                    <a:pt x="1226" y="0"/>
                    <a:pt x="1226" y="0"/>
                  </a:cubicBezTo>
                  <a:cubicBezTo>
                    <a:pt x="1235" y="0"/>
                    <a:pt x="1242" y="8"/>
                    <a:pt x="124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3"/>
          <p:cNvGrpSpPr>
            <a:grpSpLocks noChangeAspect="1"/>
          </p:cNvGrpSpPr>
          <p:nvPr/>
        </p:nvGrpSpPr>
        <p:grpSpPr>
          <a:xfrm>
            <a:off x="2352365" y="3157090"/>
            <a:ext cx="2058280" cy="1663658"/>
            <a:chOff x="2023" y="695"/>
            <a:chExt cx="3625" cy="2930"/>
          </a:xfrm>
        </p:grpSpPr>
        <p:sp>
          <p:nvSpPr>
            <p:cNvPr id="27" name="Freeform 24"/>
            <p:cNvSpPr/>
            <p:nvPr/>
          </p:nvSpPr>
          <p:spPr bwMode="auto">
            <a:xfrm>
              <a:off x="2243" y="804"/>
              <a:ext cx="3213" cy="2670"/>
            </a:xfrm>
            <a:custGeom>
              <a:gdLst>
                <a:gd fmla="*/ 1000 w 1356" name="T0"/>
                <a:gd fmla="*/ 0 h 1128" name="T1"/>
                <a:gd fmla="*/ 678 w 1356" name="T2"/>
                <a:gd fmla="*/ 0 h 1128" name="T3"/>
                <a:gd fmla="*/ 678 w 1356" name="T4"/>
                <a:gd fmla="*/ 0 h 1128" name="T5"/>
                <a:gd fmla="*/ 356 w 1356" name="T6"/>
                <a:gd fmla="*/ 0 h 1128" name="T7"/>
                <a:gd fmla="*/ 239 w 1356" name="T8"/>
                <a:gd fmla="*/ 95 h 1128" name="T9"/>
                <a:gd fmla="*/ 678 w 1356" name="T10"/>
                <a:gd fmla="*/ 1128 h 1128" name="T11"/>
                <a:gd fmla="*/ 678 w 1356" name="T12"/>
                <a:gd fmla="*/ 1128 h 1128" name="T13"/>
                <a:gd fmla="*/ 1117 w 1356" name="T14"/>
                <a:gd fmla="*/ 95 h 1128" name="T15"/>
                <a:gd fmla="*/ 1000 w 1356" name="T16"/>
                <a:gd fmla="*/ 0 h 11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28" w="1356">
                  <a:moveTo>
                    <a:pt x="1000" y="0"/>
                  </a:moveTo>
                  <a:cubicBezTo>
                    <a:pt x="678" y="0"/>
                    <a:pt x="678" y="0"/>
                    <a:pt x="678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06" y="87"/>
                    <a:pt x="239" y="95"/>
                  </a:cubicBezTo>
                  <a:cubicBezTo>
                    <a:pt x="0" y="923"/>
                    <a:pt x="678" y="1128"/>
                    <a:pt x="678" y="1128"/>
                  </a:cubicBezTo>
                  <a:cubicBezTo>
                    <a:pt x="678" y="1128"/>
                    <a:pt x="678" y="1128"/>
                    <a:pt x="678" y="1128"/>
                  </a:cubicBezTo>
                  <a:cubicBezTo>
                    <a:pt x="678" y="1128"/>
                    <a:pt x="1356" y="923"/>
                    <a:pt x="1117" y="95"/>
                  </a:cubicBezTo>
                  <a:cubicBezTo>
                    <a:pt x="1049" y="87"/>
                    <a:pt x="1000" y="0"/>
                    <a:pt x="1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376" y="929"/>
              <a:ext cx="2923" cy="2410"/>
            </a:xfrm>
            <a:custGeom>
              <a:gdLst>
                <a:gd fmla="*/ 910 w 1234" name="T0"/>
                <a:gd fmla="*/ 0 h 1018" name="T1"/>
                <a:gd fmla="*/ 617 w 1234" name="T2"/>
                <a:gd fmla="*/ 0 h 1018" name="T3"/>
                <a:gd fmla="*/ 617 w 1234" name="T4"/>
                <a:gd fmla="*/ 0 h 1018" name="T5"/>
                <a:gd fmla="*/ 324 w 1234" name="T6"/>
                <a:gd fmla="*/ 0 h 1018" name="T7"/>
                <a:gd fmla="*/ 218 w 1234" name="T8"/>
                <a:gd fmla="*/ 85 h 1018" name="T9"/>
                <a:gd fmla="*/ 617 w 1234" name="T10"/>
                <a:gd fmla="*/ 1018 h 1018" name="T11"/>
                <a:gd fmla="*/ 617 w 1234" name="T12"/>
                <a:gd fmla="*/ 1018 h 1018" name="T13"/>
                <a:gd fmla="*/ 1016 w 1234" name="T14"/>
                <a:gd fmla="*/ 85 h 1018" name="T15"/>
                <a:gd fmla="*/ 910 w 1234" name="T16"/>
                <a:gd fmla="*/ 0 h 10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18" w="1234">
                  <a:moveTo>
                    <a:pt x="910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0"/>
                    <a:pt x="617" y="0"/>
                    <a:pt x="6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0"/>
                    <a:pt x="279" y="78"/>
                    <a:pt x="218" y="85"/>
                  </a:cubicBezTo>
                  <a:cubicBezTo>
                    <a:pt x="0" y="833"/>
                    <a:pt x="617" y="1018"/>
                    <a:pt x="617" y="1018"/>
                  </a:cubicBezTo>
                  <a:cubicBezTo>
                    <a:pt x="617" y="1018"/>
                    <a:pt x="617" y="1018"/>
                    <a:pt x="617" y="1018"/>
                  </a:cubicBezTo>
                  <a:cubicBezTo>
                    <a:pt x="617" y="1018"/>
                    <a:pt x="1234" y="833"/>
                    <a:pt x="1016" y="85"/>
                  </a:cubicBezTo>
                  <a:cubicBezTo>
                    <a:pt x="955" y="78"/>
                    <a:pt x="910" y="0"/>
                    <a:pt x="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2023" y="695"/>
              <a:ext cx="3625" cy="2930"/>
            </a:xfrm>
            <a:custGeom>
              <a:gdLst>
                <a:gd fmla="*/ 1268 w 1530" name="T0"/>
                <a:gd fmla="*/ 121 h 1238" name="T1"/>
                <a:gd fmla="*/ 1262 w 1530" name="T2"/>
                <a:gd fmla="*/ 101 h 1238" name="T3"/>
                <a:gd fmla="*/ 1239 w 1530" name="T4"/>
                <a:gd fmla="*/ 98 h 1238" name="T5"/>
                <a:gd fmla="*/ 1141 w 1530" name="T6"/>
                <a:gd fmla="*/ 16 h 1238" name="T7"/>
                <a:gd fmla="*/ 1131 w 1530" name="T8"/>
                <a:gd fmla="*/ 0 h 1238" name="T9"/>
                <a:gd fmla="*/ 401 w 1530" name="T10"/>
                <a:gd fmla="*/ 0 h 1238" name="T11"/>
                <a:gd fmla="*/ 391 w 1530" name="T12"/>
                <a:gd fmla="*/ 16 h 1238" name="T13"/>
                <a:gd fmla="*/ 293 w 1530" name="T14"/>
                <a:gd fmla="*/ 98 h 1238" name="T15"/>
                <a:gd fmla="*/ 270 w 1530" name="T16"/>
                <a:gd fmla="*/ 101 h 1238" name="T17"/>
                <a:gd fmla="*/ 264 w 1530" name="T18"/>
                <a:gd fmla="*/ 121 h 1238" name="T19"/>
                <a:gd fmla="*/ 756 w 1530" name="T20"/>
                <a:gd fmla="*/ 1235 h 1238" name="T21"/>
                <a:gd fmla="*/ 766 w 1530" name="T22"/>
                <a:gd fmla="*/ 1238 h 1238" name="T23"/>
                <a:gd fmla="*/ 776 w 1530" name="T24"/>
                <a:gd fmla="*/ 1235 h 1238" name="T25"/>
                <a:gd fmla="*/ 1268 w 1530" name="T26"/>
                <a:gd fmla="*/ 121 h 1238" name="T27"/>
                <a:gd fmla="*/ 766 w 1530" name="T28"/>
                <a:gd fmla="*/ 1174 h 1238" name="T29"/>
                <a:gd fmla="*/ 326 w 1530" name="T30"/>
                <a:gd fmla="*/ 154 h 1238" name="T31"/>
                <a:gd fmla="*/ 442 w 1530" name="T32"/>
                <a:gd fmla="*/ 60 h 1238" name="T33"/>
                <a:gd fmla="*/ 1090 w 1530" name="T34"/>
                <a:gd fmla="*/ 60 h 1238" name="T35"/>
                <a:gd fmla="*/ 1207 w 1530" name="T36"/>
                <a:gd fmla="*/ 154 h 1238" name="T37"/>
                <a:gd fmla="*/ 766 w 1530" name="T38"/>
                <a:gd fmla="*/ 1174 h 12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38" w="1530">
                  <a:moveTo>
                    <a:pt x="1268" y="121"/>
                  </a:moveTo>
                  <a:cubicBezTo>
                    <a:pt x="1262" y="101"/>
                    <a:pt x="1262" y="101"/>
                    <a:pt x="1262" y="101"/>
                  </a:cubicBezTo>
                  <a:cubicBezTo>
                    <a:pt x="1239" y="98"/>
                    <a:pt x="1239" y="98"/>
                    <a:pt x="1239" y="98"/>
                  </a:cubicBezTo>
                  <a:cubicBezTo>
                    <a:pt x="1195" y="93"/>
                    <a:pt x="1153" y="36"/>
                    <a:pt x="1141" y="16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80" y="36"/>
                    <a:pt x="337" y="93"/>
                    <a:pt x="293" y="98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64" y="121"/>
                    <a:pt x="264" y="121"/>
                    <a:pt x="264" y="121"/>
                  </a:cubicBezTo>
                  <a:cubicBezTo>
                    <a:pt x="0" y="1012"/>
                    <a:pt x="749" y="1233"/>
                    <a:pt x="756" y="1235"/>
                  </a:cubicBezTo>
                  <a:cubicBezTo>
                    <a:pt x="766" y="1238"/>
                    <a:pt x="766" y="1238"/>
                    <a:pt x="766" y="1238"/>
                  </a:cubicBezTo>
                  <a:cubicBezTo>
                    <a:pt x="776" y="1235"/>
                    <a:pt x="776" y="1235"/>
                    <a:pt x="776" y="1235"/>
                  </a:cubicBezTo>
                  <a:cubicBezTo>
                    <a:pt x="784" y="1233"/>
                    <a:pt x="1530" y="1005"/>
                    <a:pt x="1268" y="121"/>
                  </a:cubicBezTo>
                  <a:close/>
                  <a:moveTo>
                    <a:pt x="766" y="1174"/>
                  </a:moveTo>
                  <a:cubicBezTo>
                    <a:pt x="676" y="1143"/>
                    <a:pt x="109" y="917"/>
                    <a:pt x="326" y="154"/>
                  </a:cubicBezTo>
                  <a:cubicBezTo>
                    <a:pt x="382" y="137"/>
                    <a:pt x="423" y="87"/>
                    <a:pt x="442" y="60"/>
                  </a:cubicBezTo>
                  <a:cubicBezTo>
                    <a:pt x="1090" y="60"/>
                    <a:pt x="1090" y="60"/>
                    <a:pt x="1090" y="60"/>
                  </a:cubicBezTo>
                  <a:cubicBezTo>
                    <a:pt x="1109" y="87"/>
                    <a:pt x="1150" y="137"/>
                    <a:pt x="1207" y="154"/>
                  </a:cubicBezTo>
                  <a:cubicBezTo>
                    <a:pt x="1423" y="917"/>
                    <a:pt x="856" y="1143"/>
                    <a:pt x="766" y="1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3340" y="1384"/>
              <a:ext cx="1014" cy="1131"/>
            </a:xfrm>
            <a:custGeom>
              <a:gdLst>
                <a:gd fmla="*/ 374 w 428" name="T0"/>
                <a:gd fmla="*/ 158 h 478" name="T1"/>
                <a:gd fmla="*/ 352 w 428" name="T2"/>
                <a:gd fmla="*/ 158 h 478" name="T3"/>
                <a:gd fmla="*/ 209 w 428" name="T4"/>
                <a:gd fmla="*/ 0 h 478" name="T5"/>
                <a:gd fmla="*/ 67 w 428" name="T6"/>
                <a:gd fmla="*/ 158 h 478" name="T7"/>
                <a:gd fmla="*/ 44 w 428" name="T8"/>
                <a:gd fmla="*/ 158 h 478" name="T9"/>
                <a:gd fmla="*/ 0 w 428" name="T10"/>
                <a:gd fmla="*/ 203 h 478" name="T11"/>
                <a:gd fmla="*/ 0 w 428" name="T12"/>
                <a:gd fmla="*/ 414 h 478" name="T13"/>
                <a:gd fmla="*/ 44 w 428" name="T14"/>
                <a:gd fmla="*/ 478 h 478" name="T15"/>
                <a:gd fmla="*/ 374 w 428" name="T16"/>
                <a:gd fmla="*/ 478 h 478" name="T17"/>
                <a:gd fmla="*/ 428 w 428" name="T18"/>
                <a:gd fmla="*/ 414 h 478" name="T19"/>
                <a:gd fmla="*/ 428 w 428" name="T20"/>
                <a:gd fmla="*/ 203 h 478" name="T21"/>
                <a:gd fmla="*/ 374 w 428" name="T22"/>
                <a:gd fmla="*/ 158 h 478" name="T23"/>
                <a:gd fmla="*/ 247 w 428" name="T24"/>
                <a:gd fmla="*/ 414 h 478" name="T25"/>
                <a:gd fmla="*/ 172 w 428" name="T26"/>
                <a:gd fmla="*/ 414 h 478" name="T27"/>
                <a:gd fmla="*/ 186 w 428" name="T28"/>
                <a:gd fmla="*/ 309 h 478" name="T29"/>
                <a:gd fmla="*/ 161 w 428" name="T30"/>
                <a:gd fmla="*/ 265 h 478" name="T31"/>
                <a:gd fmla="*/ 210 w 428" name="T32"/>
                <a:gd fmla="*/ 216 h 478" name="T33"/>
                <a:gd fmla="*/ 258 w 428" name="T34"/>
                <a:gd fmla="*/ 264 h 478" name="T35"/>
                <a:gd fmla="*/ 232 w 428" name="T36"/>
                <a:gd fmla="*/ 310 h 478" name="T37"/>
                <a:gd fmla="*/ 247 w 428" name="T38"/>
                <a:gd fmla="*/ 414 h 478" name="T39"/>
                <a:gd fmla="*/ 112 w 428" name="T40"/>
                <a:gd fmla="*/ 158 h 478" name="T41"/>
                <a:gd fmla="*/ 209 w 428" name="T42"/>
                <a:gd fmla="*/ 45 h 478" name="T43"/>
                <a:gd fmla="*/ 307 w 428" name="T44"/>
                <a:gd fmla="*/ 158 h 478" name="T45"/>
                <a:gd fmla="*/ 112 w 428" name="T46"/>
                <a:gd fmla="*/ 158 h 47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78" w="42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close/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96681" y="2340832"/>
            <a:ext cx="1554444" cy="365742"/>
          </a:xfrm>
          <a:prstGeom prst="rect">
            <a:avLst/>
          </a:prstGeom>
          <a:noFill/>
        </p:spPr>
        <p:txBody>
          <a:bodyPr bIns="45711" lIns="91422" rIns="91422" rtlCol="0" tIns="45711" wrap="none">
            <a:spAutoFit/>
          </a:bodyPr>
          <a:lstStyle/>
          <a:p>
            <a:r>
              <a:rPr altLang="en-US" b="1" lang="zh-CN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16348" y="2706669"/>
            <a:ext cx="3096023" cy="594342"/>
          </a:xfrm>
          <a:prstGeom prst="rect">
            <a:avLst/>
          </a:prstGeom>
          <a:noFill/>
        </p:spPr>
        <p:txBody>
          <a:bodyPr bIns="45711" lIns="91422" rIns="91422" rtlCol="0" tIns="45711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此处添加详细文本描述，建议与标题相关并符合整体语言风格此处添加详细文本描述，建议与标题相关并符合整体语言风格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6682" y="2626258"/>
            <a:ext cx="1338544" cy="1005822"/>
          </a:xfrm>
          <a:prstGeom prst="rect">
            <a:avLst/>
          </a:prstGeom>
          <a:noFill/>
        </p:spPr>
        <p:txBody>
          <a:bodyPr bIns="45711" lIns="91422" rIns="91422" rtlCol="0" tIns="45711" wrap="none">
            <a:spAutoFit/>
          </a:bodyPr>
          <a:lstStyle/>
          <a:p>
            <a:r>
              <a:rPr lang="vi-VN" smtClean="0" sz="6000">
                <a:solidFill>
                  <a:schemeClr val="accent2"/>
                </a:solidFill>
                <a:latin typeface="+mj-lt"/>
                <a:cs typeface="Lato Light"/>
              </a:rPr>
              <a:t>38K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95134" y="4141942"/>
            <a:ext cx="3074716" cy="142060"/>
          </a:xfrm>
          <a:prstGeom prst="roundRect">
            <a:avLst>
              <a:gd fmla="val 5907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03835" y="3925980"/>
            <a:ext cx="411167" cy="4111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12872" y="3817259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95134" y="4141942"/>
            <a:ext cx="2212642" cy="142060"/>
          </a:xfrm>
          <a:prstGeom prst="roundRect">
            <a:avLst>
              <a:gd fmla="val 5907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85681" y="4015289"/>
            <a:ext cx="665008" cy="382822"/>
            <a:chOff x="10685681" y="4015289"/>
            <a:chExt cx="665008" cy="382822"/>
          </a:xfrm>
        </p:grpSpPr>
        <p:sp>
          <p:nvSpPr>
            <p:cNvPr id="35" name="Rounded Rectangle 34"/>
            <p:cNvSpPr/>
            <p:nvPr/>
          </p:nvSpPr>
          <p:spPr>
            <a:xfrm>
              <a:off x="10685681" y="4015289"/>
              <a:ext cx="665008" cy="382822"/>
            </a:xfrm>
            <a:prstGeom prst="roundRect">
              <a:avLst>
                <a:gd fmla="val 5907" name="adj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773552" y="4052812"/>
              <a:ext cx="489268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400">
                  <a:solidFill>
                    <a:schemeClr val="bg1"/>
                  </a:solidFill>
                  <a:latin typeface="+mj-lt"/>
                </a:rPr>
                <a:t>72%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495134" y="5272086"/>
            <a:ext cx="3074716" cy="142060"/>
          </a:xfrm>
          <a:prstGeom prst="roundRect">
            <a:avLst>
              <a:gd fmla="val 5907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03835" y="5056124"/>
            <a:ext cx="411167" cy="4111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412872" y="494740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95133" y="5272086"/>
            <a:ext cx="1829959" cy="142060"/>
          </a:xfrm>
          <a:prstGeom prst="roundRect">
            <a:avLst>
              <a:gd fmla="val 5907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685681" y="5145433"/>
            <a:ext cx="665008" cy="382822"/>
            <a:chOff x="10685681" y="5145433"/>
            <a:chExt cx="665008" cy="382822"/>
          </a:xfrm>
        </p:grpSpPr>
        <p:sp>
          <p:nvSpPr>
            <p:cNvPr id="47" name="Rounded Rectangle 46"/>
            <p:cNvSpPr/>
            <p:nvPr/>
          </p:nvSpPr>
          <p:spPr>
            <a:xfrm>
              <a:off x="10685681" y="5145433"/>
              <a:ext cx="665008" cy="382822"/>
            </a:xfrm>
            <a:prstGeom prst="roundRect">
              <a:avLst>
                <a:gd fmla="val 5907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773552" y="5182957"/>
              <a:ext cx="489268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400">
                  <a:solidFill>
                    <a:schemeClr val="bg1"/>
                  </a:solidFill>
                  <a:latin typeface="+mj-lt"/>
                </a:rPr>
                <a:t>60%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7495134" y="4707014"/>
            <a:ext cx="3074716" cy="142060"/>
          </a:xfrm>
          <a:prstGeom prst="roundRect">
            <a:avLst>
              <a:gd fmla="val 5907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03835" y="4491052"/>
            <a:ext cx="411167" cy="4111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412872" y="4382331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495134" y="4707014"/>
            <a:ext cx="1989903" cy="142060"/>
          </a:xfrm>
          <a:prstGeom prst="roundRect">
            <a:avLst>
              <a:gd fmla="val 5907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685681" y="4580361"/>
            <a:ext cx="665008" cy="382822"/>
            <a:chOff x="10685681" y="4580361"/>
            <a:chExt cx="665008" cy="382822"/>
          </a:xfrm>
        </p:grpSpPr>
        <p:sp>
          <p:nvSpPr>
            <p:cNvPr id="53" name="Rounded Rectangle 52"/>
            <p:cNvSpPr/>
            <p:nvPr/>
          </p:nvSpPr>
          <p:spPr>
            <a:xfrm>
              <a:off x="10685681" y="4580361"/>
              <a:ext cx="665008" cy="382822"/>
            </a:xfrm>
            <a:prstGeom prst="roundRect">
              <a:avLst>
                <a:gd fmla="val 5907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773551" y="4617884"/>
              <a:ext cx="489268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400">
                  <a:solidFill>
                    <a:schemeClr val="bg1"/>
                  </a:solidFill>
                  <a:latin typeface="+mj-lt"/>
                </a:rPr>
                <a:t>65%</a:t>
              </a:r>
            </a:p>
          </p:txBody>
        </p:sp>
      </p:grpSp>
      <p:sp>
        <p:nvSpPr>
          <p:cNvPr id="60" name="Freeform 35"/>
          <p:cNvSpPr>
            <a:spLocks noChangeArrowheads="1"/>
          </p:cNvSpPr>
          <p:nvPr/>
        </p:nvSpPr>
        <p:spPr bwMode="auto">
          <a:xfrm>
            <a:off x="7010476" y="4015968"/>
            <a:ext cx="197884" cy="231190"/>
          </a:xfrm>
          <a:custGeom>
            <a:gdLst>
              <a:gd fmla="*/ 144078 w 355" name="T0"/>
              <a:gd fmla="*/ 63340 h 417" name="T1"/>
              <a:gd fmla="*/ 144078 w 355" name="T2"/>
              <a:gd fmla="*/ 63340 h 417" name="T3"/>
              <a:gd fmla="*/ 123754 w 355" name="T4"/>
              <a:gd fmla="*/ 63340 h 417" name="T5"/>
              <a:gd fmla="*/ 123754 w 355" name="T6"/>
              <a:gd fmla="*/ 47617 h 417" name="T7"/>
              <a:gd fmla="*/ 79492 w 355" name="T8"/>
              <a:gd fmla="*/ 0 h 417" name="T9"/>
              <a:gd fmla="*/ 35681 w 355" name="T10"/>
              <a:gd fmla="*/ 47617 h 417" name="T11"/>
              <a:gd fmla="*/ 35681 w 355" name="T12"/>
              <a:gd fmla="*/ 63340 h 417" name="T13"/>
              <a:gd fmla="*/ 11291 w 355" name="T14"/>
              <a:gd fmla="*/ 63340 h 417" name="T15"/>
              <a:gd fmla="*/ 0 w 355" name="T16"/>
              <a:gd fmla="*/ 79512 h 417" name="T17"/>
              <a:gd fmla="*/ 0 w 355" name="T18"/>
              <a:gd fmla="*/ 167110 h 417" name="T19"/>
              <a:gd fmla="*/ 11291 w 355" name="T20"/>
              <a:gd fmla="*/ 178790 h 417" name="T21"/>
              <a:gd fmla="*/ 23938 w 355" name="T22"/>
              <a:gd fmla="*/ 182833 h 417" name="T23"/>
              <a:gd fmla="*/ 47876 w 355" name="T24"/>
              <a:gd fmla="*/ 186876 h 417" name="T25"/>
              <a:gd fmla="*/ 111559 w 355" name="T26"/>
              <a:gd fmla="*/ 186876 h 417" name="T27"/>
              <a:gd fmla="*/ 135497 w 355" name="T28"/>
              <a:gd fmla="*/ 182833 h 417" name="T29"/>
              <a:gd fmla="*/ 147692 w 355" name="T30"/>
              <a:gd fmla="*/ 178790 h 417" name="T31"/>
              <a:gd fmla="*/ 159886 w 355" name="T32"/>
              <a:gd fmla="*/ 167110 h 417" name="T33"/>
              <a:gd fmla="*/ 159886 w 355" name="T34"/>
              <a:gd fmla="*/ 79512 h 417" name="T35"/>
              <a:gd fmla="*/ 144078 w 355" name="T36"/>
              <a:gd fmla="*/ 63340 h 417" name="T37"/>
              <a:gd fmla="*/ 55554 w 355" name="T38"/>
              <a:gd fmla="*/ 43574 h 417" name="T39"/>
              <a:gd fmla="*/ 55554 w 355" name="T40"/>
              <a:gd fmla="*/ 43574 h 417" name="T41"/>
              <a:gd fmla="*/ 79492 w 355" name="T42"/>
              <a:gd fmla="*/ 19766 h 417" name="T43"/>
              <a:gd fmla="*/ 103429 w 355" name="T44"/>
              <a:gd fmla="*/ 43574 h 417" name="T45"/>
              <a:gd fmla="*/ 103429 w 355" name="T46"/>
              <a:gd fmla="*/ 63340 h 417" name="T47"/>
              <a:gd fmla="*/ 55554 w 355" name="T48"/>
              <a:gd fmla="*/ 63340 h 417" name="T49"/>
              <a:gd fmla="*/ 55554 w 355" name="T50"/>
              <a:gd fmla="*/ 43574 h 417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417" w="355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61" name="Freeform 65"/>
          <p:cNvSpPr>
            <a:spLocks noChangeArrowheads="1"/>
          </p:cNvSpPr>
          <p:nvPr/>
        </p:nvSpPr>
        <p:spPr bwMode="auto">
          <a:xfrm>
            <a:off x="6992843" y="4581040"/>
            <a:ext cx="233150" cy="231190"/>
          </a:xfrm>
          <a:custGeom>
            <a:gdLst>
              <a:gd fmla="*/ 172604 w 417" name="T0"/>
              <a:gd fmla="*/ 91192 h 417" name="T1"/>
              <a:gd fmla="*/ 172604 w 417" name="T2"/>
              <a:gd fmla="*/ 91192 h 417" name="T3"/>
              <a:gd fmla="*/ 188460 w 417" name="T4"/>
              <a:gd fmla="*/ 63340 h 417" name="T5"/>
              <a:gd fmla="*/ 184836 w 417" name="T6"/>
              <a:gd fmla="*/ 47617 h 417" name="T7"/>
              <a:gd fmla="*/ 152671 w 417" name="T8"/>
              <a:gd fmla="*/ 35488 h 417" name="T9"/>
              <a:gd fmla="*/ 144516 w 417" name="T10"/>
              <a:gd fmla="*/ 7637 h 417" name="T11"/>
              <a:gd fmla="*/ 124583 w 417" name="T12"/>
              <a:gd fmla="*/ 0 h 417" name="T13"/>
              <a:gd fmla="*/ 96495 w 417" name="T14"/>
              <a:gd fmla="*/ 15723 h 417" name="T15"/>
              <a:gd fmla="*/ 68407 w 417" name="T16"/>
              <a:gd fmla="*/ 0 h 417" name="T17"/>
              <a:gd fmla="*/ 48474 w 417" name="T18"/>
              <a:gd fmla="*/ 7637 h 417" name="T19"/>
              <a:gd fmla="*/ 40320 w 417" name="T20"/>
              <a:gd fmla="*/ 35488 h 417" name="T21"/>
              <a:gd fmla="*/ 8155 w 417" name="T22"/>
              <a:gd fmla="*/ 47617 h 417" name="T23"/>
              <a:gd fmla="*/ 0 w 417" name="T24"/>
              <a:gd fmla="*/ 63340 h 417" name="T25"/>
              <a:gd fmla="*/ 19933 w 417" name="T26"/>
              <a:gd fmla="*/ 91192 h 417" name="T27"/>
              <a:gd fmla="*/ 0 w 417" name="T28"/>
              <a:gd fmla="*/ 123536 h 417" name="T29"/>
              <a:gd fmla="*/ 8155 w 417" name="T30"/>
              <a:gd fmla="*/ 139258 h 417" name="T31"/>
              <a:gd fmla="*/ 40320 w 417" name="T32"/>
              <a:gd fmla="*/ 147344 h 417" name="T33"/>
              <a:gd fmla="*/ 48474 w 417" name="T34"/>
              <a:gd fmla="*/ 178790 h 417" name="T35"/>
              <a:gd fmla="*/ 68407 w 417" name="T36"/>
              <a:gd fmla="*/ 186876 h 417" name="T37"/>
              <a:gd fmla="*/ 96495 w 417" name="T38"/>
              <a:gd fmla="*/ 167110 h 417" name="T39"/>
              <a:gd fmla="*/ 124583 w 417" name="T40"/>
              <a:gd fmla="*/ 186876 h 417" name="T41"/>
              <a:gd fmla="*/ 144516 w 417" name="T42"/>
              <a:gd fmla="*/ 178790 h 417" name="T43"/>
              <a:gd fmla="*/ 152671 w 417" name="T44"/>
              <a:gd fmla="*/ 147344 h 417" name="T45"/>
              <a:gd fmla="*/ 184836 w 417" name="T46"/>
              <a:gd fmla="*/ 139258 h 417" name="T47"/>
              <a:gd fmla="*/ 188460 w 417" name="T48"/>
              <a:gd fmla="*/ 119043 h 417" name="T49"/>
              <a:gd fmla="*/ 172604 w 417" name="T50"/>
              <a:gd fmla="*/ 91192 h 417" name="T51"/>
              <a:gd fmla="*/ 96495 w 417" name="T52"/>
              <a:gd fmla="*/ 131172 h 417" name="T53"/>
              <a:gd fmla="*/ 96495 w 417" name="T54"/>
              <a:gd fmla="*/ 131172 h 417" name="T55"/>
              <a:gd fmla="*/ 56629 w 417" name="T56"/>
              <a:gd fmla="*/ 91192 h 417" name="T57"/>
              <a:gd fmla="*/ 96495 w 417" name="T58"/>
              <a:gd fmla="*/ 51660 h 417" name="T59"/>
              <a:gd fmla="*/ 136362 w 417" name="T60"/>
              <a:gd fmla="*/ 91192 h 417" name="T61"/>
              <a:gd fmla="*/ 96495 w 417" name="T62"/>
              <a:gd fmla="*/ 131172 h 41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17" w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62" name="Freeform 100"/>
          <p:cNvSpPr>
            <a:spLocks noChangeArrowheads="1"/>
          </p:cNvSpPr>
          <p:nvPr/>
        </p:nvSpPr>
        <p:spPr bwMode="auto">
          <a:xfrm>
            <a:off x="6971292" y="5172562"/>
            <a:ext cx="276252" cy="178290"/>
          </a:xfrm>
          <a:custGeom>
            <a:gdLst>
              <a:gd fmla="*/ 171249 w 498" name="T0"/>
              <a:gd fmla="*/ 40178 h 320" name="T1"/>
              <a:gd fmla="*/ 171249 w 498" name="T2"/>
              <a:gd fmla="*/ 40178 h 320" name="T3"/>
              <a:gd fmla="*/ 159563 w 498" name="T4"/>
              <a:gd fmla="*/ 40178 h 320" name="T5"/>
              <a:gd fmla="*/ 103828 w 498" name="T6"/>
              <a:gd fmla="*/ 0 h 320" name="T7"/>
              <a:gd fmla="*/ 44048 w 498" name="T8"/>
              <a:gd fmla="*/ 60493 h 320" name="T9"/>
              <a:gd fmla="*/ 44048 w 498" name="T10"/>
              <a:gd fmla="*/ 67717 h 320" name="T11"/>
              <a:gd fmla="*/ 40003 w 498" name="T12"/>
              <a:gd fmla="*/ 67717 h 320" name="T13"/>
              <a:gd fmla="*/ 0 w 498" name="T14"/>
              <a:gd fmla="*/ 108347 h 320" name="T15"/>
              <a:gd fmla="*/ 40003 w 498" name="T16"/>
              <a:gd fmla="*/ 144011 h 320" name="T17"/>
              <a:gd fmla="*/ 171249 w 498" name="T18"/>
              <a:gd fmla="*/ 144011 h 320" name="T19"/>
              <a:gd fmla="*/ 223388 w 498" name="T20"/>
              <a:gd fmla="*/ 92095 h 320" name="T21"/>
              <a:gd fmla="*/ 171249 w 498" name="T22"/>
              <a:gd fmla="*/ 40178 h 320" name="T23"/>
              <a:gd fmla="*/ 127650 w 498" name="T24"/>
              <a:gd fmla="*/ 88032 h 320" name="T25"/>
              <a:gd fmla="*/ 127650 w 498" name="T26"/>
              <a:gd fmla="*/ 88032 h 320" name="T27"/>
              <a:gd fmla="*/ 95738 w 498" name="T28"/>
              <a:gd fmla="*/ 124147 h 320" name="T29"/>
              <a:gd fmla="*/ 87647 w 498" name="T30"/>
              <a:gd fmla="*/ 124147 h 320" name="T31"/>
              <a:gd fmla="*/ 87647 w 498" name="T32"/>
              <a:gd fmla="*/ 120084 h 320" name="T33"/>
              <a:gd fmla="*/ 87647 w 498" name="T34"/>
              <a:gd fmla="*/ 116021 h 320" name="T35"/>
              <a:gd fmla="*/ 99783 w 498" name="T36"/>
              <a:gd fmla="*/ 92095 h 320" name="T37"/>
              <a:gd fmla="*/ 91692 w 498" name="T38"/>
              <a:gd fmla="*/ 88032 h 320" name="T39"/>
              <a:gd fmla="*/ 91692 w 498" name="T40"/>
              <a:gd fmla="*/ 88032 h 320" name="T41"/>
              <a:gd fmla="*/ 83602 w 498" name="T42"/>
              <a:gd fmla="*/ 80357 h 320" name="T43"/>
              <a:gd fmla="*/ 87647 w 498" name="T44"/>
              <a:gd fmla="*/ 72231 h 320" name="T45"/>
              <a:gd fmla="*/ 115964 w 498" name="T46"/>
              <a:gd fmla="*/ 40178 h 320" name="T47"/>
              <a:gd fmla="*/ 123605 w 498" name="T48"/>
              <a:gd fmla="*/ 36116 h 320" name="T49"/>
              <a:gd fmla="*/ 127650 w 498" name="T50"/>
              <a:gd fmla="*/ 40178 h 320" name="T51"/>
              <a:gd fmla="*/ 123605 w 498" name="T52"/>
              <a:gd fmla="*/ 47853 h 320" name="T53"/>
              <a:gd fmla="*/ 111919 w 498" name="T54"/>
              <a:gd fmla="*/ 72231 h 320" name="T55"/>
              <a:gd fmla="*/ 123605 w 498" name="T56"/>
              <a:gd fmla="*/ 76294 h 320" name="T57"/>
              <a:gd fmla="*/ 123605 w 498" name="T58"/>
              <a:gd fmla="*/ 76294 h 320" name="T59"/>
              <a:gd fmla="*/ 131695 w 498" name="T60"/>
              <a:gd fmla="*/ 84420 h 320" name="T61"/>
              <a:gd fmla="*/ 127650 w 498" name="T62"/>
              <a:gd fmla="*/ 88032 h 32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20" w="498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50258387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0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3"/>
      <p:bldP grpId="0" spid="24"/>
      <p:bldP grpId="0" spid="26"/>
      <p:bldP grpId="0" spid="32"/>
      <p:bldP grpId="0" spid="33"/>
      <p:bldP grpId="0" spid="34"/>
      <p:bldP grpId="0" spid="36"/>
      <p:bldP grpId="0" spid="44"/>
      <p:bldP grpId="0" spid="45"/>
      <p:bldP grpId="0" spid="46"/>
      <p:bldP grpId="0" spid="48"/>
      <p:bldP grpId="0" spid="50"/>
      <p:bldP grpId="0" spid="51"/>
      <p:bldP grpId="0" spid="52"/>
      <p:bldP grpId="0" spid="54"/>
      <p:bldP grpId="0" spid="60"/>
      <p:bldP grpId="0" spid="61"/>
      <p:bldP grpId="0" spid="6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Group 30"/>
          <p:cNvGrpSpPr/>
          <p:nvPr/>
        </p:nvGrpSpPr>
        <p:grpSpPr>
          <a:xfrm>
            <a:off x="510665" y="2764425"/>
            <a:ext cx="5294449" cy="1526228"/>
            <a:chOff x="898806" y="2993352"/>
            <a:chExt cx="5294449" cy="1526228"/>
          </a:xfrm>
        </p:grpSpPr>
        <p:sp>
          <p:nvSpPr>
            <p:cNvPr id="5" name="Freeform 5"/>
            <p:cNvSpPr/>
            <p:nvPr/>
          </p:nvSpPr>
          <p:spPr bwMode="auto">
            <a:xfrm>
              <a:off x="965349" y="3070133"/>
              <a:ext cx="5177572" cy="1411057"/>
            </a:xfrm>
            <a:custGeom>
              <a:gdLst>
                <a:gd fmla="*/ 750 w 2566" name="T0"/>
                <a:gd fmla="*/ 699 h 699" name="T1"/>
                <a:gd fmla="*/ 296 w 2566" name="T2"/>
                <a:gd fmla="*/ 302 h 699" name="T3"/>
                <a:gd fmla="*/ 12 w 2566" name="T4"/>
                <a:gd fmla="*/ 626 h 699" name="T5"/>
                <a:gd fmla="*/ 0 w 2566" name="T6"/>
                <a:gd fmla="*/ 610 h 699" name="T7"/>
                <a:gd fmla="*/ 287 w 2566" name="T8"/>
                <a:gd fmla="*/ 282 h 699" name="T9"/>
                <a:gd fmla="*/ 294 w 2566" name="T10"/>
                <a:gd fmla="*/ 274 h 699" name="T11"/>
                <a:gd fmla="*/ 748 w 2566" name="T12"/>
                <a:gd fmla="*/ 671 h 699" name="T13"/>
                <a:gd fmla="*/ 1005 w 2566" name="T14"/>
                <a:gd fmla="*/ 377 h 699" name="T15"/>
                <a:gd fmla="*/ 1157 w 2566" name="T16"/>
                <a:gd fmla="*/ 510 h 699" name="T17"/>
                <a:gd fmla="*/ 1519 w 2566" name="T18"/>
                <a:gd fmla="*/ 153 h 699" name="T19"/>
                <a:gd fmla="*/ 1610 w 2566" name="T20"/>
                <a:gd fmla="*/ 147 h 699" name="T21"/>
                <a:gd fmla="*/ 2099 w 2566" name="T22"/>
                <a:gd fmla="*/ 517 h 699" name="T23"/>
                <a:gd fmla="*/ 2551 w 2566" name="T24"/>
                <a:gd fmla="*/ 0 h 699" name="T25"/>
                <a:gd fmla="*/ 2566 w 2566" name="T26"/>
                <a:gd fmla="*/ 13 h 699" name="T27"/>
                <a:gd fmla="*/ 2101 w 2566" name="T28"/>
                <a:gd fmla="*/ 545 h 699" name="T29"/>
                <a:gd fmla="*/ 1564 w 2566" name="T30"/>
                <a:gd fmla="*/ 162 h 699" name="T31"/>
                <a:gd fmla="*/ 1159 w 2566" name="T32"/>
                <a:gd fmla="*/ 538 h 699" name="T33"/>
                <a:gd fmla="*/ 1007 w 2566" name="T34"/>
                <a:gd fmla="*/ 405 h 699" name="T35"/>
                <a:gd fmla="*/ 750 w 2566" name="T36"/>
                <a:gd fmla="*/ 699 h 6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9" w="2566">
                  <a:moveTo>
                    <a:pt x="750" y="699"/>
                  </a:moveTo>
                  <a:cubicBezTo>
                    <a:pt x="296" y="302"/>
                    <a:pt x="296" y="302"/>
                    <a:pt x="296" y="302"/>
                  </a:cubicBezTo>
                  <a:cubicBezTo>
                    <a:pt x="248" y="357"/>
                    <a:pt x="28" y="613"/>
                    <a:pt x="12" y="626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3" y="600"/>
                    <a:pt x="179" y="408"/>
                    <a:pt x="287" y="282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748" y="671"/>
                    <a:pt x="748" y="671"/>
                    <a:pt x="748" y="671"/>
                  </a:cubicBezTo>
                  <a:cubicBezTo>
                    <a:pt x="1005" y="377"/>
                    <a:pt x="1005" y="377"/>
                    <a:pt x="1005" y="377"/>
                  </a:cubicBezTo>
                  <a:cubicBezTo>
                    <a:pt x="1157" y="510"/>
                    <a:pt x="1157" y="510"/>
                    <a:pt x="1157" y="510"/>
                  </a:cubicBezTo>
                  <a:cubicBezTo>
                    <a:pt x="1519" y="153"/>
                    <a:pt x="1519" y="153"/>
                    <a:pt x="1519" y="153"/>
                  </a:cubicBezTo>
                  <a:cubicBezTo>
                    <a:pt x="1543" y="128"/>
                    <a:pt x="1583" y="126"/>
                    <a:pt x="1610" y="147"/>
                  </a:cubicBezTo>
                  <a:cubicBezTo>
                    <a:pt x="2099" y="517"/>
                    <a:pt x="2099" y="517"/>
                    <a:pt x="2099" y="517"/>
                  </a:cubicBezTo>
                  <a:cubicBezTo>
                    <a:pt x="2551" y="0"/>
                    <a:pt x="2551" y="0"/>
                    <a:pt x="2551" y="0"/>
                  </a:cubicBezTo>
                  <a:cubicBezTo>
                    <a:pt x="2566" y="13"/>
                    <a:pt x="2566" y="13"/>
                    <a:pt x="2566" y="13"/>
                  </a:cubicBezTo>
                  <a:cubicBezTo>
                    <a:pt x="2101" y="545"/>
                    <a:pt x="2101" y="545"/>
                    <a:pt x="2101" y="545"/>
                  </a:cubicBezTo>
                  <a:cubicBezTo>
                    <a:pt x="1564" y="162"/>
                    <a:pt x="1564" y="162"/>
                    <a:pt x="1564" y="162"/>
                  </a:cubicBezTo>
                  <a:cubicBezTo>
                    <a:pt x="1159" y="538"/>
                    <a:pt x="1159" y="538"/>
                    <a:pt x="1159" y="538"/>
                  </a:cubicBezTo>
                  <a:cubicBezTo>
                    <a:pt x="1007" y="405"/>
                    <a:pt x="1007" y="405"/>
                    <a:pt x="1007" y="405"/>
                  </a:cubicBezTo>
                  <a:lnTo>
                    <a:pt x="750" y="6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898806" y="2993352"/>
              <a:ext cx="5294449" cy="1526228"/>
              <a:chOff x="898806" y="2993352"/>
              <a:chExt cx="5294449" cy="1526228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898806" y="4232932"/>
                <a:ext cx="163799" cy="163799"/>
              </a:xfrm>
              <a:custGeom>
                <a:gdLst>
                  <a:gd fmla="*/ 80 w 81" name="T0"/>
                  <a:gd fmla="*/ 38 h 81" name="T1"/>
                  <a:gd fmla="*/ 43 w 81" name="T2"/>
                  <a:gd fmla="*/ 80 h 81" name="T3"/>
                  <a:gd fmla="*/ 1 w 81" name="T4"/>
                  <a:gd fmla="*/ 43 h 81" name="T5"/>
                  <a:gd fmla="*/ 38 w 81" name="T6"/>
                  <a:gd fmla="*/ 2 h 81" name="T7"/>
                  <a:gd fmla="*/ 80 w 81" name="T8"/>
                  <a:gd fmla="*/ 38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81">
                    <a:moveTo>
                      <a:pt x="80" y="38"/>
                    </a:moveTo>
                    <a:cubicBezTo>
                      <a:pt x="81" y="60"/>
                      <a:pt x="65" y="79"/>
                      <a:pt x="43" y="80"/>
                    </a:cubicBezTo>
                    <a:cubicBezTo>
                      <a:pt x="21" y="81"/>
                      <a:pt x="3" y="65"/>
                      <a:pt x="1" y="43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59" y="0"/>
                      <a:pt x="78" y="16"/>
                      <a:pt x="80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1470395" y="3579444"/>
                <a:ext cx="165505" cy="165505"/>
              </a:xfrm>
              <a:custGeom>
                <a:gdLst>
                  <a:gd fmla="*/ 80 w 82" name="T0"/>
                  <a:gd fmla="*/ 38 h 82" name="T1"/>
                  <a:gd fmla="*/ 43 w 82" name="T2"/>
                  <a:gd fmla="*/ 80 h 82" name="T3"/>
                  <a:gd fmla="*/ 2 w 82" name="T4"/>
                  <a:gd fmla="*/ 44 h 82" name="T5"/>
                  <a:gd fmla="*/ 38 w 82" name="T6"/>
                  <a:gd fmla="*/ 2 h 82" name="T7"/>
                  <a:gd fmla="*/ 80 w 82" name="T8"/>
                  <a:gd fmla="*/ 38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2">
                    <a:moveTo>
                      <a:pt x="80" y="38"/>
                    </a:moveTo>
                    <a:cubicBezTo>
                      <a:pt x="82" y="60"/>
                      <a:pt x="65" y="79"/>
                      <a:pt x="43" y="80"/>
                    </a:cubicBezTo>
                    <a:cubicBezTo>
                      <a:pt x="22" y="82"/>
                      <a:pt x="3" y="65"/>
                      <a:pt x="2" y="44"/>
                    </a:cubicBezTo>
                    <a:cubicBezTo>
                      <a:pt x="0" y="22"/>
                      <a:pt x="17" y="3"/>
                      <a:pt x="38" y="2"/>
                    </a:cubicBezTo>
                    <a:cubicBezTo>
                      <a:pt x="60" y="0"/>
                      <a:pt x="79" y="17"/>
                      <a:pt x="80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372140" y="4354075"/>
                <a:ext cx="162945" cy="165505"/>
              </a:xfrm>
              <a:custGeom>
                <a:gdLst>
                  <a:gd fmla="*/ 80 w 81" name="T0"/>
                  <a:gd fmla="*/ 39 h 82" name="T1"/>
                  <a:gd fmla="*/ 43 w 81" name="T2"/>
                  <a:gd fmla="*/ 80 h 82" name="T3"/>
                  <a:gd fmla="*/ 1 w 81" name="T4"/>
                  <a:gd fmla="*/ 44 h 82" name="T5"/>
                  <a:gd fmla="*/ 38 w 81" name="T6"/>
                  <a:gd fmla="*/ 2 h 82" name="T7"/>
                  <a:gd fmla="*/ 80 w 81" name="T8"/>
                  <a:gd fmla="*/ 39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1">
                    <a:moveTo>
                      <a:pt x="80" y="39"/>
                    </a:moveTo>
                    <a:cubicBezTo>
                      <a:pt x="81" y="60"/>
                      <a:pt x="65" y="79"/>
                      <a:pt x="43" y="80"/>
                    </a:cubicBezTo>
                    <a:cubicBezTo>
                      <a:pt x="21" y="82"/>
                      <a:pt x="2" y="65"/>
                      <a:pt x="1" y="44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59" y="0"/>
                      <a:pt x="78" y="17"/>
                      <a:pt x="80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2890836" y="3761158"/>
                <a:ext cx="162945" cy="165505"/>
              </a:xfrm>
              <a:custGeom>
                <a:gdLst>
                  <a:gd fmla="*/ 80 w 81" name="T0"/>
                  <a:gd fmla="*/ 38 h 82" name="T1"/>
                  <a:gd fmla="*/ 43 w 81" name="T2"/>
                  <a:gd fmla="*/ 80 h 82" name="T3"/>
                  <a:gd fmla="*/ 1 w 81" name="T4"/>
                  <a:gd fmla="*/ 44 h 82" name="T5"/>
                  <a:gd fmla="*/ 38 w 81" name="T6"/>
                  <a:gd fmla="*/ 2 h 82" name="T7"/>
                  <a:gd fmla="*/ 80 w 81" name="T8"/>
                  <a:gd fmla="*/ 38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1">
                    <a:moveTo>
                      <a:pt x="80" y="38"/>
                    </a:moveTo>
                    <a:cubicBezTo>
                      <a:pt x="81" y="60"/>
                      <a:pt x="65" y="79"/>
                      <a:pt x="43" y="80"/>
                    </a:cubicBezTo>
                    <a:cubicBezTo>
                      <a:pt x="21" y="82"/>
                      <a:pt x="3" y="65"/>
                      <a:pt x="1" y="44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59" y="0"/>
                      <a:pt x="78" y="17"/>
                      <a:pt x="80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3217580" y="3999178"/>
                <a:ext cx="162945" cy="163799"/>
              </a:xfrm>
              <a:custGeom>
                <a:gdLst>
                  <a:gd fmla="*/ 80 w 81" name="T0"/>
                  <a:gd fmla="*/ 38 h 81" name="T1"/>
                  <a:gd fmla="*/ 43 w 81" name="T2"/>
                  <a:gd fmla="*/ 80 h 81" name="T3"/>
                  <a:gd fmla="*/ 1 w 81" name="T4"/>
                  <a:gd fmla="*/ 43 h 81" name="T5"/>
                  <a:gd fmla="*/ 38 w 81" name="T6"/>
                  <a:gd fmla="*/ 1 h 81" name="T7"/>
                  <a:gd fmla="*/ 80 w 81" name="T8"/>
                  <a:gd fmla="*/ 38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81">
                    <a:moveTo>
                      <a:pt x="80" y="38"/>
                    </a:moveTo>
                    <a:cubicBezTo>
                      <a:pt x="81" y="59"/>
                      <a:pt x="65" y="78"/>
                      <a:pt x="43" y="80"/>
                    </a:cubicBezTo>
                    <a:cubicBezTo>
                      <a:pt x="21" y="81"/>
                      <a:pt x="3" y="65"/>
                      <a:pt x="1" y="43"/>
                    </a:cubicBezTo>
                    <a:cubicBezTo>
                      <a:pt x="0" y="21"/>
                      <a:pt x="16" y="3"/>
                      <a:pt x="38" y="1"/>
                    </a:cubicBezTo>
                    <a:cubicBezTo>
                      <a:pt x="59" y="0"/>
                      <a:pt x="78" y="16"/>
                      <a:pt x="80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4028042" y="3266055"/>
                <a:ext cx="165505" cy="162945"/>
              </a:xfrm>
              <a:custGeom>
                <a:gdLst>
                  <a:gd fmla="*/ 80 w 82" name="T0"/>
                  <a:gd fmla="*/ 38 h 81" name="T1"/>
                  <a:gd fmla="*/ 44 w 82" name="T2"/>
                  <a:gd fmla="*/ 80 h 81" name="T3"/>
                  <a:gd fmla="*/ 2 w 82" name="T4"/>
                  <a:gd fmla="*/ 43 h 81" name="T5"/>
                  <a:gd fmla="*/ 38 w 82" name="T6"/>
                  <a:gd fmla="*/ 1 h 81" name="T7"/>
                  <a:gd fmla="*/ 80 w 82" name="T8"/>
                  <a:gd fmla="*/ 38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82">
                    <a:moveTo>
                      <a:pt x="80" y="38"/>
                    </a:moveTo>
                    <a:cubicBezTo>
                      <a:pt x="82" y="60"/>
                      <a:pt x="65" y="78"/>
                      <a:pt x="44" y="80"/>
                    </a:cubicBezTo>
                    <a:cubicBezTo>
                      <a:pt x="22" y="81"/>
                      <a:pt x="3" y="65"/>
                      <a:pt x="2" y="43"/>
                    </a:cubicBezTo>
                    <a:cubicBezTo>
                      <a:pt x="0" y="21"/>
                      <a:pt x="17" y="3"/>
                      <a:pt x="38" y="1"/>
                    </a:cubicBezTo>
                    <a:cubicBezTo>
                      <a:pt x="60" y="0"/>
                      <a:pt x="79" y="16"/>
                      <a:pt x="80" y="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6027750" y="2993352"/>
                <a:ext cx="165505" cy="165505"/>
              </a:xfrm>
              <a:custGeom>
                <a:gdLst>
                  <a:gd fmla="*/ 80 w 82" name="T0"/>
                  <a:gd fmla="*/ 38 h 82" name="T1"/>
                  <a:gd fmla="*/ 43 w 82" name="T2"/>
                  <a:gd fmla="*/ 80 h 82" name="T3"/>
                  <a:gd fmla="*/ 2 w 82" name="T4"/>
                  <a:gd fmla="*/ 44 h 82" name="T5"/>
                  <a:gd fmla="*/ 38 w 82" name="T6"/>
                  <a:gd fmla="*/ 2 h 82" name="T7"/>
                  <a:gd fmla="*/ 80 w 82" name="T8"/>
                  <a:gd fmla="*/ 38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2">
                    <a:moveTo>
                      <a:pt x="80" y="38"/>
                    </a:moveTo>
                    <a:cubicBezTo>
                      <a:pt x="82" y="60"/>
                      <a:pt x="65" y="79"/>
                      <a:pt x="43" y="80"/>
                    </a:cubicBezTo>
                    <a:cubicBezTo>
                      <a:pt x="22" y="82"/>
                      <a:pt x="3" y="65"/>
                      <a:pt x="2" y="44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60" y="0"/>
                      <a:pt x="79" y="17"/>
                      <a:pt x="80" y="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5105530" y="4031596"/>
                <a:ext cx="165505" cy="162945"/>
              </a:xfrm>
              <a:custGeom>
                <a:gdLst>
                  <a:gd fmla="*/ 80 w 82" name="T0"/>
                  <a:gd fmla="*/ 38 h 81" name="T1"/>
                  <a:gd fmla="*/ 44 w 82" name="T2"/>
                  <a:gd fmla="*/ 80 h 81" name="T3"/>
                  <a:gd fmla="*/ 2 w 82" name="T4"/>
                  <a:gd fmla="*/ 43 h 81" name="T5"/>
                  <a:gd fmla="*/ 38 w 82" name="T6"/>
                  <a:gd fmla="*/ 1 h 81" name="T7"/>
                  <a:gd fmla="*/ 80 w 82" name="T8"/>
                  <a:gd fmla="*/ 38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82">
                    <a:moveTo>
                      <a:pt x="80" y="38"/>
                    </a:moveTo>
                    <a:cubicBezTo>
                      <a:pt x="82" y="59"/>
                      <a:pt x="65" y="78"/>
                      <a:pt x="44" y="80"/>
                    </a:cubicBezTo>
                    <a:cubicBezTo>
                      <a:pt x="22" y="81"/>
                      <a:pt x="3" y="65"/>
                      <a:pt x="2" y="43"/>
                    </a:cubicBezTo>
                    <a:cubicBezTo>
                      <a:pt x="0" y="21"/>
                      <a:pt x="17" y="3"/>
                      <a:pt x="38" y="1"/>
                    </a:cubicBezTo>
                    <a:cubicBezTo>
                      <a:pt x="60" y="0"/>
                      <a:pt x="79" y="16"/>
                      <a:pt x="80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4048778" y="366946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2"/>
                </a:solidFill>
                <a:latin typeface="+mj-lt"/>
              </a:rPr>
              <a:t>珞添加标题内容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9990" y="1839627"/>
            <a:ext cx="4135484" cy="3966430"/>
            <a:chOff x="1924254" y="2327067"/>
            <a:chExt cx="3339103" cy="3202604"/>
          </a:xfrm>
        </p:grpSpPr>
        <p:sp>
          <p:nvSpPr>
            <p:cNvPr id="50" name="Freeform 15"/>
            <p:cNvSpPr/>
            <p:nvPr/>
          </p:nvSpPr>
          <p:spPr bwMode="auto">
            <a:xfrm>
              <a:off x="2808084" y="3888272"/>
              <a:ext cx="835202" cy="807049"/>
            </a:xfrm>
            <a:custGeom>
              <a:gdLst>
                <a:gd fmla="*/ 99 w 414" name="T0"/>
                <a:gd fmla="*/ 388 h 400" name="T1"/>
                <a:gd fmla="*/ 11 w 414" name="T2"/>
                <a:gd fmla="*/ 298 h 400" name="T3"/>
                <a:gd fmla="*/ 12 w 414" name="T4"/>
                <a:gd fmla="*/ 257 h 400" name="T5"/>
                <a:gd fmla="*/ 274 w 414" name="T6"/>
                <a:gd fmla="*/ 10 h 400" name="T7"/>
                <a:gd fmla="*/ 314 w 414" name="T8"/>
                <a:gd fmla="*/ 11 h 400" name="T9"/>
                <a:gd fmla="*/ 403 w 414" name="T10"/>
                <a:gd fmla="*/ 102 h 400" name="T11"/>
                <a:gd fmla="*/ 402 w 414" name="T12"/>
                <a:gd fmla="*/ 143 h 400" name="T13"/>
                <a:gd fmla="*/ 139 w 414" name="T14"/>
                <a:gd fmla="*/ 389 h 400" name="T15"/>
                <a:gd fmla="*/ 99 w 414" name="T16"/>
                <a:gd fmla="*/ 388 h 40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0" w="412">
                  <a:moveTo>
                    <a:pt x="99" y="388"/>
                  </a:moveTo>
                  <a:cubicBezTo>
                    <a:pt x="11" y="298"/>
                    <a:pt x="11" y="298"/>
                    <a:pt x="11" y="298"/>
                  </a:cubicBezTo>
                  <a:cubicBezTo>
                    <a:pt x="0" y="286"/>
                    <a:pt x="0" y="268"/>
                    <a:pt x="12" y="257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85" y="0"/>
                    <a:pt x="304" y="0"/>
                    <a:pt x="314" y="11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14" y="114"/>
                    <a:pt x="413" y="132"/>
                    <a:pt x="402" y="143"/>
                  </a:cubicBezTo>
                  <a:cubicBezTo>
                    <a:pt x="139" y="389"/>
                    <a:pt x="139" y="389"/>
                    <a:pt x="139" y="389"/>
                  </a:cubicBezTo>
                  <a:cubicBezTo>
                    <a:pt x="128" y="400"/>
                    <a:pt x="110" y="400"/>
                    <a:pt x="99" y="3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2988945" y="2363751"/>
              <a:ext cx="2237728" cy="2201044"/>
            </a:xfrm>
            <a:custGeom>
              <a:gdLst>
                <a:gd fmla="*/ 917 w 1109" name="T0"/>
                <a:gd fmla="*/ 204 h 1090" name="T1"/>
                <a:gd fmla="*/ 208 w 1109" name="T2"/>
                <a:gd fmla="*/ 188 h 1090" name="T3"/>
                <a:gd fmla="*/ 192 w 1109" name="T4"/>
                <a:gd fmla="*/ 886 h 1090" name="T5"/>
                <a:gd fmla="*/ 901 w 1109" name="T6"/>
                <a:gd fmla="*/ 902 h 1090" name="T7"/>
                <a:gd fmla="*/ 917 w 1109" name="T8"/>
                <a:gd fmla="*/ 204 h 1090" name="T9"/>
                <a:gd fmla="*/ 295 w 1109" name="T10"/>
                <a:gd fmla="*/ 789 h 1090" name="T11"/>
                <a:gd fmla="*/ 307 w 1109" name="T12"/>
                <a:gd fmla="*/ 290 h 1090" name="T13"/>
                <a:gd fmla="*/ 814 w 1109" name="T14"/>
                <a:gd fmla="*/ 302 h 1090" name="T15"/>
                <a:gd fmla="*/ 802 w 1109" name="T16"/>
                <a:gd fmla="*/ 800 h 1090" name="T17"/>
                <a:gd fmla="*/ 295 w 1109" name="T18"/>
                <a:gd fmla="*/ 789 h 109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0" w="1109">
                  <a:moveTo>
                    <a:pt x="917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7"/>
                    <a:pt x="0" y="689"/>
                    <a:pt x="192" y="886"/>
                  </a:cubicBezTo>
                  <a:cubicBezTo>
                    <a:pt x="383" y="1083"/>
                    <a:pt x="700" y="1090"/>
                    <a:pt x="901" y="902"/>
                  </a:cubicBezTo>
                  <a:cubicBezTo>
                    <a:pt x="1101" y="714"/>
                    <a:pt x="1109" y="401"/>
                    <a:pt x="917" y="204"/>
                  </a:cubicBezTo>
                  <a:close/>
                  <a:moveTo>
                    <a:pt x="295" y="789"/>
                  </a:moveTo>
                  <a:cubicBezTo>
                    <a:pt x="159" y="648"/>
                    <a:pt x="164" y="425"/>
                    <a:pt x="307" y="290"/>
                  </a:cubicBezTo>
                  <a:cubicBezTo>
                    <a:pt x="450" y="156"/>
                    <a:pt x="677" y="161"/>
                    <a:pt x="814" y="302"/>
                  </a:cubicBezTo>
                  <a:cubicBezTo>
                    <a:pt x="950" y="443"/>
                    <a:pt x="945" y="666"/>
                    <a:pt x="802" y="800"/>
                  </a:cubicBezTo>
                  <a:cubicBezTo>
                    <a:pt x="659" y="935"/>
                    <a:pt x="432" y="929"/>
                    <a:pt x="295" y="78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2181895" y="4459008"/>
              <a:ext cx="845440" cy="828377"/>
            </a:xfrm>
            <a:custGeom>
              <a:gdLst>
                <a:gd fmla="*/ 452 w 991" name="T0"/>
                <a:gd fmla="*/ 971 h 971" name="T1"/>
                <a:gd fmla="*/ 0 w 991" name="T2"/>
                <a:gd fmla="*/ 507 h 971" name="T3"/>
                <a:gd fmla="*/ 542 w 991" name="T4"/>
                <a:gd fmla="*/ 0 h 971" name="T5"/>
                <a:gd fmla="*/ 991 w 991" name="T6"/>
                <a:gd fmla="*/ 464 h 971" name="T7"/>
                <a:gd fmla="*/ 452 w 991" name="T8"/>
                <a:gd fmla="*/ 971 h 9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1" w="991">
                  <a:moveTo>
                    <a:pt x="452" y="971"/>
                  </a:moveTo>
                  <a:lnTo>
                    <a:pt x="0" y="507"/>
                  </a:lnTo>
                  <a:lnTo>
                    <a:pt x="542" y="0"/>
                  </a:lnTo>
                  <a:lnTo>
                    <a:pt x="991" y="464"/>
                  </a:lnTo>
                  <a:lnTo>
                    <a:pt x="452" y="97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1924254" y="4891539"/>
              <a:ext cx="643251" cy="638132"/>
            </a:xfrm>
            <a:custGeom>
              <a:gdLst>
                <a:gd fmla="*/ 14 w 319" name="T0"/>
                <a:gd fmla="*/ 108 h 316" name="T1"/>
                <a:gd fmla="*/ 13 w 319" name="T2"/>
                <a:gd fmla="*/ 154 h 316" name="T3"/>
                <a:gd fmla="*/ 158 w 319" name="T4"/>
                <a:gd fmla="*/ 303 h 316" name="T5"/>
                <a:gd fmla="*/ 204 w 319" name="T6"/>
                <a:gd fmla="*/ 304 h 316" name="T7"/>
                <a:gd fmla="*/ 319 w 319" name="T8"/>
                <a:gd fmla="*/ 196 h 316" name="T9"/>
                <a:gd fmla="*/ 128 w 319" name="T10"/>
                <a:gd fmla="*/ 0 h 316" name="T11"/>
                <a:gd fmla="*/ 14 w 319" name="T12"/>
                <a:gd fmla="*/ 108 h 3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6" w="319">
                  <a:moveTo>
                    <a:pt x="14" y="108"/>
                  </a:moveTo>
                  <a:cubicBezTo>
                    <a:pt x="1" y="120"/>
                    <a:pt x="0" y="141"/>
                    <a:pt x="13" y="154"/>
                  </a:cubicBezTo>
                  <a:cubicBezTo>
                    <a:pt x="158" y="303"/>
                    <a:pt x="158" y="303"/>
                    <a:pt x="158" y="303"/>
                  </a:cubicBezTo>
                  <a:cubicBezTo>
                    <a:pt x="170" y="316"/>
                    <a:pt x="191" y="316"/>
                    <a:pt x="204" y="304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4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2644285" y="4220988"/>
              <a:ext cx="637279" cy="633866"/>
            </a:xfrm>
            <a:custGeom>
              <a:gdLst>
                <a:gd fmla="*/ 303 w 316" name="T0"/>
                <a:gd fmla="*/ 163 h 314" name="T1"/>
                <a:gd fmla="*/ 158 w 316" name="T2"/>
                <a:gd fmla="*/ 13 h 314" name="T3"/>
                <a:gd fmla="*/ 112 w 316" name="T4"/>
                <a:gd fmla="*/ 12 h 314" name="T5"/>
                <a:gd fmla="*/ 0 w 316" name="T6"/>
                <a:gd fmla="*/ 118 h 314" name="T7"/>
                <a:gd fmla="*/ 190 w 316" name="T8"/>
                <a:gd fmla="*/ 314 h 314" name="T9"/>
                <a:gd fmla="*/ 302 w 316" name="T10"/>
                <a:gd fmla="*/ 208 h 314" name="T11"/>
                <a:gd fmla="*/ 303 w 316" name="T12"/>
                <a:gd fmla="*/ 163 h 3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4" w="316">
                  <a:moveTo>
                    <a:pt x="303" y="163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46" y="1"/>
                    <a:pt x="125" y="0"/>
                    <a:pt x="112" y="1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15" y="196"/>
                    <a:pt x="316" y="176"/>
                    <a:pt x="303" y="1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2634048" y="4459008"/>
              <a:ext cx="393287" cy="404378"/>
            </a:xfrm>
            <a:custGeom>
              <a:gdLst>
                <a:gd fmla="*/ 452 w 461" name="T0"/>
                <a:gd fmla="*/ 474 h 474" name="T1"/>
                <a:gd fmla="*/ 0 w 461" name="T2"/>
                <a:gd fmla="*/ 10 h 474" name="T3"/>
                <a:gd fmla="*/ 12 w 461" name="T4"/>
                <a:gd fmla="*/ 0 h 474" name="T5"/>
                <a:gd fmla="*/ 461 w 461" name="T6"/>
                <a:gd fmla="*/ 464 h 474" name="T7"/>
                <a:gd fmla="*/ 452 w 461" name="T8"/>
                <a:gd fmla="*/ 474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2" w="461">
                  <a:moveTo>
                    <a:pt x="452" y="474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461" y="464"/>
                  </a:lnTo>
                  <a:lnTo>
                    <a:pt x="452" y="47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2180189" y="4887273"/>
              <a:ext cx="393287" cy="401818"/>
            </a:xfrm>
            <a:custGeom>
              <a:gdLst>
                <a:gd fmla="*/ 449 w 461" name="T0"/>
                <a:gd fmla="*/ 471 h 471" name="T1"/>
                <a:gd fmla="*/ 0 w 461" name="T2"/>
                <a:gd fmla="*/ 7 h 471" name="T3"/>
                <a:gd fmla="*/ 10 w 461" name="T4"/>
                <a:gd fmla="*/ 0 h 471" name="T5"/>
                <a:gd fmla="*/ 461 w 461" name="T6"/>
                <a:gd fmla="*/ 462 h 471" name="T7"/>
                <a:gd fmla="*/ 449 w 461" name="T8"/>
                <a:gd fmla="*/ 471 h 4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1" w="461">
                  <a:moveTo>
                    <a:pt x="449" y="471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461" y="462"/>
                  </a:lnTo>
                  <a:lnTo>
                    <a:pt x="449" y="47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/>
            <p:cNvSpPr>
              <a:spLocks noEditPoints="1"/>
            </p:cNvSpPr>
            <p:nvPr/>
          </p:nvSpPr>
          <p:spPr bwMode="auto">
            <a:xfrm>
              <a:off x="3025629" y="2327067"/>
              <a:ext cx="2237728" cy="2201044"/>
            </a:xfrm>
            <a:custGeom>
              <a:gdLst>
                <a:gd fmla="*/ 918 w 1109" name="T0"/>
                <a:gd fmla="*/ 204 h 1090" name="T1"/>
                <a:gd fmla="*/ 208 w 1109" name="T2"/>
                <a:gd fmla="*/ 188 h 1090" name="T3"/>
                <a:gd fmla="*/ 192 w 1109" name="T4"/>
                <a:gd fmla="*/ 886 h 1090" name="T5"/>
                <a:gd fmla="*/ 901 w 1109" name="T6"/>
                <a:gd fmla="*/ 902 h 1090" name="T7"/>
                <a:gd fmla="*/ 918 w 1109" name="T8"/>
                <a:gd fmla="*/ 204 h 1090" name="T9"/>
                <a:gd fmla="*/ 450 w 1109" name="T10"/>
                <a:gd fmla="*/ 938 h 1090" name="T11"/>
                <a:gd fmla="*/ 162 w 1109" name="T12"/>
                <a:gd fmla="*/ 440 h 1090" name="T13"/>
                <a:gd fmla="*/ 660 w 1109" name="T14"/>
                <a:gd fmla="*/ 152 h 1090" name="T15"/>
                <a:gd fmla="*/ 948 w 1109" name="T16"/>
                <a:gd fmla="*/ 650 h 1090" name="T17"/>
                <a:gd fmla="*/ 450 w 1109" name="T18"/>
                <a:gd fmla="*/ 938 h 109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0" w="1109">
                  <a:moveTo>
                    <a:pt x="918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6"/>
                    <a:pt x="0" y="688"/>
                    <a:pt x="192" y="886"/>
                  </a:cubicBezTo>
                  <a:cubicBezTo>
                    <a:pt x="383" y="1083"/>
                    <a:pt x="701" y="1090"/>
                    <a:pt x="901" y="902"/>
                  </a:cubicBezTo>
                  <a:cubicBezTo>
                    <a:pt x="1101" y="713"/>
                    <a:pt x="1109" y="401"/>
                    <a:pt x="918" y="204"/>
                  </a:cubicBezTo>
                  <a:close/>
                  <a:moveTo>
                    <a:pt x="450" y="938"/>
                  </a:moveTo>
                  <a:cubicBezTo>
                    <a:pt x="233" y="880"/>
                    <a:pt x="104" y="657"/>
                    <a:pt x="162" y="440"/>
                  </a:cubicBezTo>
                  <a:cubicBezTo>
                    <a:pt x="220" y="223"/>
                    <a:pt x="443" y="94"/>
                    <a:pt x="660" y="152"/>
                  </a:cubicBezTo>
                  <a:cubicBezTo>
                    <a:pt x="877" y="210"/>
                    <a:pt x="1006" y="433"/>
                    <a:pt x="948" y="650"/>
                  </a:cubicBezTo>
                  <a:cubicBezTo>
                    <a:pt x="890" y="867"/>
                    <a:pt x="667" y="996"/>
                    <a:pt x="450" y="93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 noEditPoints="1"/>
            </p:cNvSpPr>
            <p:nvPr/>
          </p:nvSpPr>
          <p:spPr bwMode="auto">
            <a:xfrm>
              <a:off x="3217580" y="2514753"/>
              <a:ext cx="1853825" cy="1825672"/>
            </a:xfrm>
            <a:custGeom>
              <a:gdLst>
                <a:gd fmla="*/ 159 w 919" name="T0"/>
                <a:gd fmla="*/ 734 h 904" name="T1"/>
                <a:gd fmla="*/ 172 w 919" name="T2"/>
                <a:gd fmla="*/ 156 h 904" name="T3"/>
                <a:gd fmla="*/ 761 w 919" name="T4"/>
                <a:gd fmla="*/ 169 h 904" name="T5"/>
                <a:gd fmla="*/ 747 w 919" name="T6"/>
                <a:gd fmla="*/ 748 h 904" name="T7"/>
                <a:gd fmla="*/ 159 w 919" name="T8"/>
                <a:gd fmla="*/ 734 h 904" name="T9"/>
                <a:gd fmla="*/ 746 w 919" name="T10"/>
                <a:gd fmla="*/ 182 h 904" name="T11"/>
                <a:gd fmla="*/ 186 w 919" name="T12"/>
                <a:gd fmla="*/ 170 h 904" name="T13"/>
                <a:gd fmla="*/ 173 w 919" name="T14"/>
                <a:gd fmla="*/ 721 h 904" name="T15"/>
                <a:gd fmla="*/ 733 w 919" name="T16"/>
                <a:gd fmla="*/ 734 h 904" name="T17"/>
                <a:gd fmla="*/ 746 w 919" name="T18"/>
                <a:gd fmla="*/ 182 h 90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04" w="919">
                  <a:moveTo>
                    <a:pt x="159" y="734"/>
                  </a:moveTo>
                  <a:cubicBezTo>
                    <a:pt x="0" y="571"/>
                    <a:pt x="6" y="312"/>
                    <a:pt x="172" y="156"/>
                  </a:cubicBezTo>
                  <a:cubicBezTo>
                    <a:pt x="338" y="0"/>
                    <a:pt x="602" y="6"/>
                    <a:pt x="761" y="169"/>
                  </a:cubicBezTo>
                  <a:cubicBezTo>
                    <a:pt x="919" y="332"/>
                    <a:pt x="913" y="592"/>
                    <a:pt x="747" y="748"/>
                  </a:cubicBezTo>
                  <a:cubicBezTo>
                    <a:pt x="581" y="904"/>
                    <a:pt x="317" y="898"/>
                    <a:pt x="159" y="734"/>
                  </a:cubicBezTo>
                  <a:close/>
                  <a:moveTo>
                    <a:pt x="746" y="182"/>
                  </a:moveTo>
                  <a:cubicBezTo>
                    <a:pt x="595" y="27"/>
                    <a:pt x="344" y="21"/>
                    <a:pt x="186" y="170"/>
                  </a:cubicBezTo>
                  <a:cubicBezTo>
                    <a:pt x="28" y="318"/>
                    <a:pt x="22" y="566"/>
                    <a:pt x="173" y="721"/>
                  </a:cubicBezTo>
                  <a:cubicBezTo>
                    <a:pt x="324" y="877"/>
                    <a:pt x="575" y="882"/>
                    <a:pt x="733" y="734"/>
                  </a:cubicBezTo>
                  <a:cubicBezTo>
                    <a:pt x="892" y="585"/>
                    <a:pt x="897" y="338"/>
                    <a:pt x="746" y="1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668879" y="2951549"/>
              <a:ext cx="952933" cy="952933"/>
            </a:xfrm>
            <a:custGeom>
              <a:gdLst>
                <a:gd fmla="*/ 181 w 472" name="T0"/>
                <a:gd fmla="*/ 441 h 472" name="T1"/>
                <a:gd fmla="*/ 30 w 472" name="T2"/>
                <a:gd fmla="*/ 181 h 472" name="T3"/>
                <a:gd fmla="*/ 291 w 472" name="T4"/>
                <a:gd fmla="*/ 30 h 472" name="T5"/>
                <a:gd fmla="*/ 441 w 472" name="T6"/>
                <a:gd fmla="*/ 291 h 472" name="T7"/>
                <a:gd fmla="*/ 181 w 472" name="T8"/>
                <a:gd fmla="*/ 441 h 4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2" w="472">
                  <a:moveTo>
                    <a:pt x="181" y="441"/>
                  </a:moveTo>
                  <a:cubicBezTo>
                    <a:pt x="67" y="411"/>
                    <a:pt x="0" y="294"/>
                    <a:pt x="30" y="181"/>
                  </a:cubicBezTo>
                  <a:cubicBezTo>
                    <a:pt x="60" y="67"/>
                    <a:pt x="177" y="0"/>
                    <a:pt x="291" y="30"/>
                  </a:cubicBezTo>
                  <a:cubicBezTo>
                    <a:pt x="404" y="60"/>
                    <a:pt x="472" y="177"/>
                    <a:pt x="441" y="291"/>
                  </a:cubicBezTo>
                  <a:cubicBezTo>
                    <a:pt x="411" y="404"/>
                    <a:pt x="294" y="472"/>
                    <a:pt x="181" y="44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"/>
            <p:cNvSpPr>
              <a:spLocks noEditPoints="1"/>
            </p:cNvSpPr>
            <p:nvPr/>
          </p:nvSpPr>
          <p:spPr bwMode="auto">
            <a:xfrm>
              <a:off x="3844622" y="3312418"/>
              <a:ext cx="534905" cy="234607"/>
            </a:xfrm>
            <a:custGeom>
              <a:gdLst>
                <a:gd fmla="*/ 68 w 265" name="T0"/>
                <a:gd fmla="*/ 84 h 116" name="T1"/>
                <a:gd fmla="*/ 29 w 265" name="T2"/>
                <a:gd fmla="*/ 116 h 116" name="T3"/>
                <a:gd fmla="*/ 0 w 265" name="T4"/>
                <a:gd fmla="*/ 109 h 116" name="T5"/>
                <a:gd fmla="*/ 4 w 265" name="T6"/>
                <a:gd fmla="*/ 97 h 116" name="T7"/>
                <a:gd fmla="*/ 30 w 265" name="T8"/>
                <a:gd fmla="*/ 104 h 116" name="T9"/>
                <a:gd fmla="*/ 53 w 265" name="T10"/>
                <a:gd fmla="*/ 85 h 116" name="T11"/>
                <a:gd fmla="*/ 32 w 265" name="T12"/>
                <a:gd fmla="*/ 63 h 116" name="T13"/>
                <a:gd fmla="*/ 2 w 265" name="T14"/>
                <a:gd fmla="*/ 31 h 116" name="T15"/>
                <a:gd fmla="*/ 39 w 265" name="T16"/>
                <a:gd fmla="*/ 0 h 116" name="T17"/>
                <a:gd fmla="*/ 63 w 265" name="T18"/>
                <a:gd fmla="*/ 6 h 116" name="T19"/>
                <a:gd fmla="*/ 59 w 265" name="T20"/>
                <a:gd fmla="*/ 18 h 116" name="T21"/>
                <a:gd fmla="*/ 38 w 265" name="T22"/>
                <a:gd fmla="*/ 12 h 116" name="T23"/>
                <a:gd fmla="*/ 17 w 265" name="T24"/>
                <a:gd fmla="*/ 29 h 116" name="T25"/>
                <a:gd fmla="*/ 39 w 265" name="T26"/>
                <a:gd fmla="*/ 51 h 116" name="T27"/>
                <a:gd fmla="*/ 68 w 265" name="T28"/>
                <a:gd fmla="*/ 84 h 116" name="T29"/>
                <a:gd fmla="*/ 102 w 265" name="T30"/>
                <a:gd fmla="*/ 62 h 116" name="T31"/>
                <a:gd fmla="*/ 146 w 265" name="T32"/>
                <a:gd fmla="*/ 62 h 116" name="T33"/>
                <a:gd fmla="*/ 146 w 265" name="T34"/>
                <a:gd fmla="*/ 50 h 116" name="T35"/>
                <a:gd fmla="*/ 102 w 265" name="T36"/>
                <a:gd fmla="*/ 50 h 116" name="T37"/>
                <a:gd fmla="*/ 102 w 265" name="T38"/>
                <a:gd fmla="*/ 14 h 116" name="T39"/>
                <a:gd fmla="*/ 148 w 265" name="T40"/>
                <a:gd fmla="*/ 14 h 116" name="T41"/>
                <a:gd fmla="*/ 148 w 265" name="T42"/>
                <a:gd fmla="*/ 2 h 116" name="T43"/>
                <a:gd fmla="*/ 87 w 265" name="T44"/>
                <a:gd fmla="*/ 2 h 116" name="T45"/>
                <a:gd fmla="*/ 87 w 265" name="T46"/>
                <a:gd fmla="*/ 114 h 116" name="T47"/>
                <a:gd fmla="*/ 151 w 265" name="T48"/>
                <a:gd fmla="*/ 114 h 116" name="T49"/>
                <a:gd fmla="*/ 151 w 265" name="T50"/>
                <a:gd fmla="*/ 102 h 116" name="T51"/>
                <a:gd fmla="*/ 102 w 265" name="T52"/>
                <a:gd fmla="*/ 102 h 116" name="T53"/>
                <a:gd fmla="*/ 102 w 265" name="T54"/>
                <a:gd fmla="*/ 62 h 116" name="T55"/>
                <a:gd fmla="*/ 265 w 265" name="T56"/>
                <a:gd fmla="*/ 57 h 116" name="T57"/>
                <a:gd fmla="*/ 213 w 265" name="T58"/>
                <a:gd fmla="*/ 116 h 116" name="T59"/>
                <a:gd fmla="*/ 213 w 265" name="T60"/>
                <a:gd fmla="*/ 116 h 116" name="T61"/>
                <a:gd fmla="*/ 163 w 265" name="T62"/>
                <a:gd fmla="*/ 59 h 116" name="T63"/>
                <a:gd fmla="*/ 215 w 265" name="T64"/>
                <a:gd fmla="*/ 0 h 116" name="T65"/>
                <a:gd fmla="*/ 265 w 265" name="T66"/>
                <a:gd fmla="*/ 57 h 116" name="T67"/>
                <a:gd fmla="*/ 250 w 265" name="T68"/>
                <a:gd fmla="*/ 58 h 116" name="T69"/>
                <a:gd fmla="*/ 214 w 265" name="T70"/>
                <a:gd fmla="*/ 12 h 116" name="T71"/>
                <a:gd fmla="*/ 178 w 265" name="T72"/>
                <a:gd fmla="*/ 59 h 116" name="T73"/>
                <a:gd fmla="*/ 214 w 265" name="T74"/>
                <a:gd fmla="*/ 104 h 116" name="T75"/>
                <a:gd fmla="*/ 214 w 265" name="T76"/>
                <a:gd fmla="*/ 104 h 116" name="T77"/>
                <a:gd fmla="*/ 250 w 265" name="T78"/>
                <a:gd fmla="*/ 58 h 11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5" w="265">
                  <a:moveTo>
                    <a:pt x="68" y="84"/>
                  </a:moveTo>
                  <a:cubicBezTo>
                    <a:pt x="68" y="101"/>
                    <a:pt x="55" y="116"/>
                    <a:pt x="29" y="116"/>
                  </a:cubicBezTo>
                  <a:cubicBezTo>
                    <a:pt x="18" y="116"/>
                    <a:pt x="6" y="113"/>
                    <a:pt x="0" y="109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10" y="101"/>
                    <a:pt x="20" y="104"/>
                    <a:pt x="30" y="104"/>
                  </a:cubicBezTo>
                  <a:cubicBezTo>
                    <a:pt x="44" y="104"/>
                    <a:pt x="53" y="96"/>
                    <a:pt x="53" y="85"/>
                  </a:cubicBezTo>
                  <a:cubicBezTo>
                    <a:pt x="53" y="75"/>
                    <a:pt x="47" y="69"/>
                    <a:pt x="32" y="63"/>
                  </a:cubicBezTo>
                  <a:cubicBezTo>
                    <a:pt x="14" y="56"/>
                    <a:pt x="2" y="47"/>
                    <a:pt x="2" y="31"/>
                  </a:cubicBezTo>
                  <a:cubicBezTo>
                    <a:pt x="2" y="13"/>
                    <a:pt x="17" y="0"/>
                    <a:pt x="39" y="0"/>
                  </a:cubicBezTo>
                  <a:cubicBezTo>
                    <a:pt x="50" y="0"/>
                    <a:pt x="58" y="3"/>
                    <a:pt x="63" y="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6" y="16"/>
                    <a:pt x="48" y="12"/>
                    <a:pt x="38" y="12"/>
                  </a:cubicBezTo>
                  <a:cubicBezTo>
                    <a:pt x="23" y="12"/>
                    <a:pt x="17" y="22"/>
                    <a:pt x="17" y="29"/>
                  </a:cubicBezTo>
                  <a:cubicBezTo>
                    <a:pt x="17" y="40"/>
                    <a:pt x="24" y="45"/>
                    <a:pt x="39" y="51"/>
                  </a:cubicBezTo>
                  <a:cubicBezTo>
                    <a:pt x="58" y="58"/>
                    <a:pt x="68" y="67"/>
                    <a:pt x="68" y="84"/>
                  </a:cubicBezTo>
                  <a:close/>
                  <a:moveTo>
                    <a:pt x="102" y="62"/>
                  </a:moveTo>
                  <a:cubicBezTo>
                    <a:pt x="146" y="62"/>
                    <a:pt x="146" y="62"/>
                    <a:pt x="146" y="62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02" y="102"/>
                    <a:pt x="102" y="102"/>
                    <a:pt x="102" y="102"/>
                  </a:cubicBezTo>
                  <a:lnTo>
                    <a:pt x="102" y="62"/>
                  </a:lnTo>
                  <a:close/>
                  <a:moveTo>
                    <a:pt x="265" y="57"/>
                  </a:moveTo>
                  <a:cubicBezTo>
                    <a:pt x="265" y="96"/>
                    <a:pt x="242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183" y="116"/>
                    <a:pt x="163" y="93"/>
                    <a:pt x="163" y="59"/>
                  </a:cubicBezTo>
                  <a:cubicBezTo>
                    <a:pt x="163" y="24"/>
                    <a:pt x="185" y="0"/>
                    <a:pt x="215" y="0"/>
                  </a:cubicBezTo>
                  <a:cubicBezTo>
                    <a:pt x="246" y="0"/>
                    <a:pt x="265" y="24"/>
                    <a:pt x="265" y="57"/>
                  </a:cubicBezTo>
                  <a:close/>
                  <a:moveTo>
                    <a:pt x="250" y="58"/>
                  </a:moveTo>
                  <a:cubicBezTo>
                    <a:pt x="250" y="36"/>
                    <a:pt x="238" y="12"/>
                    <a:pt x="214" y="12"/>
                  </a:cubicBezTo>
                  <a:cubicBezTo>
                    <a:pt x="190" y="12"/>
                    <a:pt x="178" y="35"/>
                    <a:pt x="178" y="59"/>
                  </a:cubicBezTo>
                  <a:cubicBezTo>
                    <a:pt x="178" y="83"/>
                    <a:pt x="191" y="104"/>
                    <a:pt x="214" y="104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37" y="104"/>
                    <a:pt x="250" y="83"/>
                    <a:pt x="25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217403" y="51737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6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71756" y="5431069"/>
            <a:ext cx="16933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68" name="Freeform 29"/>
          <p:cNvSpPr>
            <a:spLocks noChangeArrowheads="1"/>
          </p:cNvSpPr>
          <p:nvPr/>
        </p:nvSpPr>
        <p:spPr bwMode="auto">
          <a:xfrm>
            <a:off x="6684502" y="4643004"/>
            <a:ext cx="467883" cy="482737"/>
          </a:xfrm>
          <a:custGeom>
            <a:gdLst>
              <a:gd fmla="*/ 111726 w 444" name="T0"/>
              <a:gd fmla="*/ 150538 h 462" name="T1"/>
              <a:gd fmla="*/ 111726 w 444" name="T2"/>
              <a:gd fmla="*/ 150538 h 462" name="T3"/>
              <a:gd fmla="*/ 144162 w 444" name="T4"/>
              <a:gd fmla="*/ 114802 h 462" name="T5"/>
              <a:gd fmla="*/ 199574 w 444" name="T6"/>
              <a:gd fmla="*/ 31716 h 462" name="T7"/>
              <a:gd fmla="*/ 191916 w 444" name="T8"/>
              <a:gd fmla="*/ 23675 h 462" name="T9"/>
              <a:gd fmla="*/ 155875 w 444" name="T10"/>
              <a:gd fmla="*/ 23675 h 462" name="T11"/>
              <a:gd fmla="*/ 100013 w 444" name="T12"/>
              <a:gd fmla="*/ 0 h 462" name="T13"/>
              <a:gd fmla="*/ 44150 w 444" name="T14"/>
              <a:gd fmla="*/ 23675 h 462" name="T15"/>
              <a:gd fmla="*/ 8109 w 444" name="T16"/>
              <a:gd fmla="*/ 23675 h 462" name="T17"/>
              <a:gd fmla="*/ 0 w 444" name="T18"/>
              <a:gd fmla="*/ 31716 h 462" name="T19"/>
              <a:gd fmla="*/ 55863 w 444" name="T20"/>
              <a:gd fmla="*/ 114802 h 462" name="T21"/>
              <a:gd fmla="*/ 87849 w 444" name="T22"/>
              <a:gd fmla="*/ 150538 h 462" name="T23"/>
              <a:gd fmla="*/ 87849 w 444" name="T24"/>
              <a:gd fmla="*/ 166172 h 462" name="T25"/>
              <a:gd fmla="*/ 48204 w 444" name="T26"/>
              <a:gd fmla="*/ 185827 h 462" name="T27"/>
              <a:gd fmla="*/ 100013 w 444" name="T28"/>
              <a:gd fmla="*/ 205928 h 462" name="T29"/>
              <a:gd fmla="*/ 147766 w 444" name="T30"/>
              <a:gd fmla="*/ 185827 h 462" name="T31"/>
              <a:gd fmla="*/ 111726 w 444" name="T32"/>
              <a:gd fmla="*/ 166172 h 462" name="T33"/>
              <a:gd fmla="*/ 111726 w 444" name="T34"/>
              <a:gd fmla="*/ 150538 h 462" name="T35"/>
              <a:gd fmla="*/ 144162 w 444" name="T36"/>
              <a:gd fmla="*/ 94700 h 462" name="T37"/>
              <a:gd fmla="*/ 144162 w 444" name="T38"/>
              <a:gd fmla="*/ 94700 h 462" name="T39"/>
              <a:gd fmla="*/ 155875 w 444" name="T40"/>
              <a:gd fmla="*/ 39756 h 462" name="T41"/>
              <a:gd fmla="*/ 183807 w 444" name="T42"/>
              <a:gd fmla="*/ 39756 h 462" name="T43"/>
              <a:gd fmla="*/ 144162 w 444" name="T44"/>
              <a:gd fmla="*/ 94700 h 462" name="T45"/>
              <a:gd fmla="*/ 100013 w 444" name="T46"/>
              <a:gd fmla="*/ 16081 h 462" name="T47"/>
              <a:gd fmla="*/ 100013 w 444" name="T48"/>
              <a:gd fmla="*/ 16081 h 462" name="T49"/>
              <a:gd fmla="*/ 144162 w 444" name="T50"/>
              <a:gd fmla="*/ 31716 h 462" name="T51"/>
              <a:gd fmla="*/ 100013 w 444" name="T52"/>
              <a:gd fmla="*/ 51370 h 462" name="T53"/>
              <a:gd fmla="*/ 55863 w 444" name="T54"/>
              <a:gd fmla="*/ 31716 h 462" name="T55"/>
              <a:gd fmla="*/ 100013 w 444" name="T56"/>
              <a:gd fmla="*/ 16081 h 462" name="T57"/>
              <a:gd fmla="*/ 16218 w 444" name="T58"/>
              <a:gd fmla="*/ 39756 h 462" name="T59"/>
              <a:gd fmla="*/ 16218 w 444" name="T60"/>
              <a:gd fmla="*/ 39756 h 462" name="T61"/>
              <a:gd fmla="*/ 44150 w 444" name="T62"/>
              <a:gd fmla="*/ 39756 h 462" name="T63"/>
              <a:gd fmla="*/ 55863 w 444" name="T64"/>
              <a:gd fmla="*/ 94700 h 462" name="T65"/>
              <a:gd fmla="*/ 16218 w 444" name="T66"/>
              <a:gd fmla="*/ 39756 h 462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462" w="44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217404" y="322928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1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27" name="Oval 26"/>
          <p:cNvSpPr/>
          <p:nvPr/>
        </p:nvSpPr>
        <p:spPr>
          <a:xfrm>
            <a:off x="6766594" y="2262488"/>
            <a:ext cx="303698" cy="303698"/>
          </a:xfrm>
          <a:prstGeom prst="ellips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100">
                <a:latin typeface="+mj-lt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71756" y="3486600"/>
            <a:ext cx="16933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8" name="Freeform 154"/>
          <p:cNvSpPr>
            <a:spLocks noChangeArrowheads="1"/>
          </p:cNvSpPr>
          <p:nvPr/>
        </p:nvSpPr>
        <p:spPr bwMode="auto">
          <a:xfrm>
            <a:off x="6730919" y="2683403"/>
            <a:ext cx="375048" cy="508730"/>
          </a:xfrm>
          <a:custGeom>
            <a:gdLst>
              <a:gd fmla="*/ 156272 w 355" name="T0"/>
              <a:gd fmla="*/ 58950 h 487" name="T1"/>
              <a:gd fmla="*/ 156272 w 355" name="T2"/>
              <a:gd fmla="*/ 58950 h 487" name="T3"/>
              <a:gd fmla="*/ 52392 w 355" name="T4"/>
              <a:gd fmla="*/ 7592 h 487" name="T5"/>
              <a:gd fmla="*/ 4065 w 355" name="T6"/>
              <a:gd fmla="*/ 23669 h 487" name="T7"/>
              <a:gd fmla="*/ 0 w 355" name="T8"/>
              <a:gd fmla="*/ 35280 h 487" name="T9"/>
              <a:gd fmla="*/ 4065 w 355" name="T10"/>
              <a:gd fmla="*/ 154073 h 487" name="T11"/>
              <a:gd fmla="*/ 8130 w 355" name="T12"/>
              <a:gd fmla="*/ 162111 h 487" name="T13"/>
              <a:gd fmla="*/ 100267 w 355" name="T14"/>
              <a:gd fmla="*/ 217041 h 487" name="T15"/>
              <a:gd fmla="*/ 104332 w 355" name="T16"/>
              <a:gd fmla="*/ 217041 h 487" name="T17"/>
              <a:gd fmla="*/ 108397 w 355" name="T18"/>
              <a:gd fmla="*/ 217041 h 487" name="T19"/>
              <a:gd fmla="*/ 112010 w 355" name="T20"/>
              <a:gd fmla="*/ 213469 h 487" name="T21"/>
              <a:gd fmla="*/ 112010 w 355" name="T22"/>
              <a:gd fmla="*/ 90657 h 487" name="T23"/>
              <a:gd fmla="*/ 108397 w 355" name="T24"/>
              <a:gd fmla="*/ 82619 h 487" name="T25"/>
              <a:gd fmla="*/ 19873 w 355" name="T26"/>
              <a:gd fmla="*/ 31261 h 487" name="T27"/>
              <a:gd fmla="*/ 32067 w 355" name="T28"/>
              <a:gd fmla="*/ 23669 h 487" name="T29"/>
              <a:gd fmla="*/ 48327 w 355" name="T30"/>
              <a:gd fmla="*/ 19650 h 487" name="T31"/>
              <a:gd fmla="*/ 135948 w 355" name="T32"/>
              <a:gd fmla="*/ 66988 h 487" name="T33"/>
              <a:gd fmla="*/ 140013 w 355" name="T34"/>
              <a:gd fmla="*/ 71007 h 487" name="T35"/>
              <a:gd fmla="*/ 140013 w 355" name="T36"/>
              <a:gd fmla="*/ 189800 h 487" name="T37"/>
              <a:gd fmla="*/ 148142 w 355" name="T38"/>
              <a:gd fmla="*/ 197392 h 487" name="T39"/>
              <a:gd fmla="*/ 159885 w 355" name="T40"/>
              <a:gd fmla="*/ 189800 h 487" name="T41"/>
              <a:gd fmla="*/ 159885 w 355" name="T42"/>
              <a:gd fmla="*/ 62969 h 487" name="T43"/>
              <a:gd fmla="*/ 156272 w 355" name="T44"/>
              <a:gd fmla="*/ 58950 h 48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766594" y="4206957"/>
            <a:ext cx="303698" cy="30369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100">
                <a:latin typeface="+mj-lt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36436" y="324123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90787" y="3498543"/>
            <a:ext cx="16933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136435" y="51737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5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90787" y="5431069"/>
            <a:ext cx="16933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5" name="Freeform 101"/>
          <p:cNvSpPr>
            <a:spLocks noChangeArrowheads="1"/>
          </p:cNvSpPr>
          <p:nvPr/>
        </p:nvSpPr>
        <p:spPr bwMode="auto">
          <a:xfrm>
            <a:off x="8575684" y="2749191"/>
            <a:ext cx="523581" cy="401042"/>
          </a:xfrm>
          <a:custGeom>
            <a:gdLst>
              <a:gd fmla="*/ 36030 w 497" name="T0"/>
              <a:gd fmla="*/ 111308 h 382" name="T1"/>
              <a:gd fmla="*/ 36030 w 497" name="T2"/>
              <a:gd fmla="*/ 111308 h 382" name="T3"/>
              <a:gd fmla="*/ 71610 w 497" name="T4"/>
              <a:gd fmla="*/ 147214 h 382" name="T5"/>
              <a:gd fmla="*/ 111693 w 497" name="T6"/>
              <a:gd fmla="*/ 171001 h 382" name="T7"/>
              <a:gd fmla="*/ 151777 w 497" name="T8"/>
              <a:gd fmla="*/ 151253 h 382" name="T9"/>
              <a:gd fmla="*/ 175647 w 497" name="T10"/>
              <a:gd fmla="*/ 115796 h 382" name="T11"/>
              <a:gd fmla="*/ 111693 w 497" name="T12"/>
              <a:gd fmla="*/ 147214 h 382" name="T13"/>
              <a:gd fmla="*/ 36030 w 497" name="T14"/>
              <a:gd fmla="*/ 111308 h 382" name="T15"/>
              <a:gd fmla="*/ 219333 w 497" name="T16"/>
              <a:gd fmla="*/ 55654 h 382" name="T17"/>
              <a:gd fmla="*/ 219333 w 497" name="T18"/>
              <a:gd fmla="*/ 55654 h 382" name="T19"/>
              <a:gd fmla="*/ 123403 w 497" name="T20"/>
              <a:gd fmla="*/ 4039 h 382" name="T21"/>
              <a:gd fmla="*/ 99533 w 497" name="T22"/>
              <a:gd fmla="*/ 4039 h 382" name="T23"/>
              <a:gd fmla="*/ 4053 w 497" name="T24"/>
              <a:gd fmla="*/ 55654 h 382" name="T25"/>
              <a:gd fmla="*/ 4053 w 497" name="T26"/>
              <a:gd fmla="*/ 71812 h 382" name="T27"/>
              <a:gd fmla="*/ 99533 w 497" name="T28"/>
              <a:gd fmla="*/ 123426 h 382" name="T29"/>
              <a:gd fmla="*/ 123403 w 497" name="T30"/>
              <a:gd fmla="*/ 123426 h 382" name="T31"/>
              <a:gd fmla="*/ 183754 w 497" name="T32"/>
              <a:gd fmla="*/ 87520 h 382" name="T33"/>
              <a:gd fmla="*/ 119800 w 497" name="T34"/>
              <a:gd fmla="*/ 71812 h 382" name="T35"/>
              <a:gd fmla="*/ 111693 w 497" name="T36"/>
              <a:gd fmla="*/ 75402 h 382" name="T37"/>
              <a:gd fmla="*/ 91426 w 497" name="T38"/>
              <a:gd fmla="*/ 59693 h 382" name="T39"/>
              <a:gd fmla="*/ 111693 w 497" name="T40"/>
              <a:gd fmla="*/ 48024 h 382" name="T41"/>
              <a:gd fmla="*/ 131960 w 497" name="T42"/>
              <a:gd fmla="*/ 55654 h 382" name="T43"/>
              <a:gd fmla="*/ 199517 w 497" name="T44"/>
              <a:gd fmla="*/ 79441 h 382" name="T45"/>
              <a:gd fmla="*/ 219333 w 497" name="T46"/>
              <a:gd fmla="*/ 71812 h 382" name="T47"/>
              <a:gd fmla="*/ 219333 w 497" name="T48"/>
              <a:gd fmla="*/ 55654 h 382" name="T49"/>
              <a:gd fmla="*/ 191410 w 497" name="T50"/>
              <a:gd fmla="*/ 155292 h 382" name="T51"/>
              <a:gd fmla="*/ 191410 w 497" name="T52"/>
              <a:gd fmla="*/ 155292 h 382" name="T53"/>
              <a:gd fmla="*/ 207623 w 497" name="T54"/>
              <a:gd fmla="*/ 151253 h 382" name="T55"/>
              <a:gd fmla="*/ 199517 w 497" name="T56"/>
              <a:gd fmla="*/ 79441 h 382" name="T57"/>
              <a:gd fmla="*/ 183754 w 497" name="T58"/>
              <a:gd fmla="*/ 87520 h 382" name="T59"/>
              <a:gd fmla="*/ 191410 w 497" name="T60"/>
              <a:gd fmla="*/ 155292 h 382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685625" y="2262488"/>
            <a:ext cx="303698" cy="3036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100">
                <a:latin typeface="+mj-lt"/>
              </a:rPr>
              <a:t>2</a:t>
            </a:r>
          </a:p>
        </p:txBody>
      </p:sp>
      <p:sp>
        <p:nvSpPr>
          <p:cNvPr id="87" name="Oval 86"/>
          <p:cNvSpPr/>
          <p:nvPr/>
        </p:nvSpPr>
        <p:spPr>
          <a:xfrm>
            <a:off x="8685625" y="4206957"/>
            <a:ext cx="303698" cy="30369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100">
                <a:latin typeface="+mj-lt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55466" y="320284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3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909819" y="3460153"/>
            <a:ext cx="16933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69" name="Freeform 46"/>
          <p:cNvSpPr>
            <a:spLocks noChangeArrowheads="1"/>
          </p:cNvSpPr>
          <p:nvPr/>
        </p:nvSpPr>
        <p:spPr bwMode="auto">
          <a:xfrm>
            <a:off x="10513281" y="2679236"/>
            <a:ext cx="486451" cy="464171"/>
          </a:xfrm>
          <a:custGeom>
            <a:gdLst>
              <a:gd fmla="*/ 163754 w 461" name="T0"/>
              <a:gd fmla="*/ 150508 h 443" name="T1"/>
              <a:gd fmla="*/ 163754 w 461" name="T2"/>
              <a:gd fmla="*/ 150508 h 443" name="T3"/>
              <a:gd fmla="*/ 128116 w 461" name="T4"/>
              <a:gd fmla="*/ 111089 h 443" name="T5"/>
              <a:gd fmla="*/ 139845 w 461" name="T6"/>
              <a:gd fmla="*/ 87349 h 443" name="T7"/>
              <a:gd fmla="*/ 147965 w 461" name="T8"/>
              <a:gd fmla="*/ 67639 h 443" name="T9"/>
              <a:gd fmla="*/ 143905 w 461" name="T10"/>
              <a:gd fmla="*/ 59128 h 443" name="T11"/>
              <a:gd fmla="*/ 147965 w 461" name="T12"/>
              <a:gd fmla="*/ 39419 h 443" name="T13"/>
              <a:gd fmla="*/ 103756 w 461" name="T14"/>
              <a:gd fmla="*/ 0 h 443" name="T15"/>
              <a:gd fmla="*/ 59547 w 461" name="T16"/>
              <a:gd fmla="*/ 39419 h 443" name="T17"/>
              <a:gd fmla="*/ 63607 w 461" name="T18"/>
              <a:gd fmla="*/ 59128 h 443" name="T19"/>
              <a:gd fmla="*/ 59547 w 461" name="T20"/>
              <a:gd fmla="*/ 67639 h 443" name="T21"/>
              <a:gd fmla="*/ 67667 w 461" name="T22"/>
              <a:gd fmla="*/ 87349 h 443" name="T23"/>
              <a:gd fmla="*/ 79847 w 461" name="T24"/>
              <a:gd fmla="*/ 111089 h 443" name="T25"/>
              <a:gd fmla="*/ 43758 w 461" name="T26"/>
              <a:gd fmla="*/ 150508 h 443" name="T27"/>
              <a:gd fmla="*/ 0 w 461" name="T28"/>
              <a:gd fmla="*/ 178281 h 443" name="T29"/>
              <a:gd fmla="*/ 0 w 461" name="T30"/>
              <a:gd fmla="*/ 197990 h 443" name="T31"/>
              <a:gd fmla="*/ 103756 w 461" name="T32"/>
              <a:gd fmla="*/ 197990 h 443" name="T33"/>
              <a:gd fmla="*/ 207512 w 461" name="T34"/>
              <a:gd fmla="*/ 197990 h 443" name="T35"/>
              <a:gd fmla="*/ 207512 w 461" name="T36"/>
              <a:gd fmla="*/ 178281 h 443" name="T37"/>
              <a:gd fmla="*/ 163754 w 461" name="T38"/>
              <a:gd fmla="*/ 150508 h 443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0055469" y="517375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4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909819" y="5431069"/>
            <a:ext cx="1693374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81" name="Freeform 65"/>
          <p:cNvSpPr>
            <a:spLocks noChangeArrowheads="1"/>
          </p:cNvSpPr>
          <p:nvPr/>
        </p:nvSpPr>
        <p:spPr bwMode="auto">
          <a:xfrm>
            <a:off x="10535562" y="4676483"/>
            <a:ext cx="441889" cy="438174"/>
          </a:xfrm>
          <a:custGeom>
            <a:gdLst>
              <a:gd fmla="*/ 172604 w 417" name="T0"/>
              <a:gd fmla="*/ 91192 h 417" name="T1"/>
              <a:gd fmla="*/ 172604 w 417" name="T2"/>
              <a:gd fmla="*/ 91192 h 417" name="T3"/>
              <a:gd fmla="*/ 188460 w 417" name="T4"/>
              <a:gd fmla="*/ 63340 h 417" name="T5"/>
              <a:gd fmla="*/ 184836 w 417" name="T6"/>
              <a:gd fmla="*/ 47617 h 417" name="T7"/>
              <a:gd fmla="*/ 152671 w 417" name="T8"/>
              <a:gd fmla="*/ 35488 h 417" name="T9"/>
              <a:gd fmla="*/ 144516 w 417" name="T10"/>
              <a:gd fmla="*/ 7637 h 417" name="T11"/>
              <a:gd fmla="*/ 124583 w 417" name="T12"/>
              <a:gd fmla="*/ 0 h 417" name="T13"/>
              <a:gd fmla="*/ 96495 w 417" name="T14"/>
              <a:gd fmla="*/ 15723 h 417" name="T15"/>
              <a:gd fmla="*/ 68407 w 417" name="T16"/>
              <a:gd fmla="*/ 0 h 417" name="T17"/>
              <a:gd fmla="*/ 48474 w 417" name="T18"/>
              <a:gd fmla="*/ 7637 h 417" name="T19"/>
              <a:gd fmla="*/ 40320 w 417" name="T20"/>
              <a:gd fmla="*/ 35488 h 417" name="T21"/>
              <a:gd fmla="*/ 8155 w 417" name="T22"/>
              <a:gd fmla="*/ 47617 h 417" name="T23"/>
              <a:gd fmla="*/ 0 w 417" name="T24"/>
              <a:gd fmla="*/ 63340 h 417" name="T25"/>
              <a:gd fmla="*/ 19933 w 417" name="T26"/>
              <a:gd fmla="*/ 91192 h 417" name="T27"/>
              <a:gd fmla="*/ 0 w 417" name="T28"/>
              <a:gd fmla="*/ 123536 h 417" name="T29"/>
              <a:gd fmla="*/ 8155 w 417" name="T30"/>
              <a:gd fmla="*/ 139258 h 417" name="T31"/>
              <a:gd fmla="*/ 40320 w 417" name="T32"/>
              <a:gd fmla="*/ 147344 h 417" name="T33"/>
              <a:gd fmla="*/ 48474 w 417" name="T34"/>
              <a:gd fmla="*/ 178790 h 417" name="T35"/>
              <a:gd fmla="*/ 68407 w 417" name="T36"/>
              <a:gd fmla="*/ 186876 h 417" name="T37"/>
              <a:gd fmla="*/ 96495 w 417" name="T38"/>
              <a:gd fmla="*/ 167110 h 417" name="T39"/>
              <a:gd fmla="*/ 124583 w 417" name="T40"/>
              <a:gd fmla="*/ 186876 h 417" name="T41"/>
              <a:gd fmla="*/ 144516 w 417" name="T42"/>
              <a:gd fmla="*/ 178790 h 417" name="T43"/>
              <a:gd fmla="*/ 152671 w 417" name="T44"/>
              <a:gd fmla="*/ 147344 h 417" name="T45"/>
              <a:gd fmla="*/ 184836 w 417" name="T46"/>
              <a:gd fmla="*/ 139258 h 417" name="T47"/>
              <a:gd fmla="*/ 188460 w 417" name="T48"/>
              <a:gd fmla="*/ 119043 h 417" name="T49"/>
              <a:gd fmla="*/ 172604 w 417" name="T50"/>
              <a:gd fmla="*/ 91192 h 417" name="T51"/>
              <a:gd fmla="*/ 96495 w 417" name="T52"/>
              <a:gd fmla="*/ 131172 h 417" name="T53"/>
              <a:gd fmla="*/ 96495 w 417" name="T54"/>
              <a:gd fmla="*/ 131172 h 417" name="T55"/>
              <a:gd fmla="*/ 56629 w 417" name="T56"/>
              <a:gd fmla="*/ 91192 h 417" name="T57"/>
              <a:gd fmla="*/ 96495 w 417" name="T58"/>
              <a:gd fmla="*/ 51660 h 417" name="T59"/>
              <a:gd fmla="*/ 136362 w 417" name="T60"/>
              <a:gd fmla="*/ 91192 h 417" name="T61"/>
              <a:gd fmla="*/ 96495 w 417" name="T62"/>
              <a:gd fmla="*/ 131172 h 41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17" w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0604657" y="2262488"/>
            <a:ext cx="303698" cy="30369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100">
                <a:latin typeface="+mj-lt"/>
              </a:rPr>
              <a:t>3</a:t>
            </a:r>
          </a:p>
        </p:txBody>
      </p:sp>
      <p:sp>
        <p:nvSpPr>
          <p:cNvPr id="88" name="Oval 87"/>
          <p:cNvSpPr/>
          <p:nvPr/>
        </p:nvSpPr>
        <p:spPr>
          <a:xfrm>
            <a:off x="10604657" y="4206957"/>
            <a:ext cx="303698" cy="3036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100">
                <a:latin typeface="+mj-lt"/>
              </a:rPr>
              <a:t>4</a:t>
            </a:r>
          </a:p>
        </p:txBody>
      </p:sp>
      <p:cxnSp>
        <p:nvCxnSpPr>
          <p:cNvPr id="92" name="Straight Connector 91"/>
          <p:cNvCxnSpPr>
            <a:stCxn id="27" idx="6"/>
            <a:endCxn id="82" idx="2"/>
          </p:cNvCxnSpPr>
          <p:nvPr/>
        </p:nvCxnSpPr>
        <p:spPr>
          <a:xfrm>
            <a:off x="7070292" y="2414337"/>
            <a:ext cx="161533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2" idx="6"/>
            <a:endCxn id="83" idx="2"/>
          </p:cNvCxnSpPr>
          <p:nvPr/>
        </p:nvCxnSpPr>
        <p:spPr>
          <a:xfrm>
            <a:off x="8989323" y="2414337"/>
            <a:ext cx="161533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6"/>
          </p:cNvCxnSpPr>
          <p:nvPr/>
        </p:nvCxnSpPr>
        <p:spPr>
          <a:xfrm>
            <a:off x="10908355" y="2414337"/>
            <a:ext cx="128364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6"/>
            <a:endCxn id="87" idx="2"/>
          </p:cNvCxnSpPr>
          <p:nvPr/>
        </p:nvCxnSpPr>
        <p:spPr>
          <a:xfrm>
            <a:off x="7070292" y="4358806"/>
            <a:ext cx="161533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7" idx="6"/>
            <a:endCxn id="88" idx="2"/>
          </p:cNvCxnSpPr>
          <p:nvPr/>
        </p:nvCxnSpPr>
        <p:spPr>
          <a:xfrm>
            <a:off x="8989323" y="4358806"/>
            <a:ext cx="161533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8" idx="6"/>
          </p:cNvCxnSpPr>
          <p:nvPr/>
        </p:nvCxnSpPr>
        <p:spPr>
          <a:xfrm>
            <a:off x="10908355" y="4358806"/>
            <a:ext cx="128364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 123"/>
          <p:cNvSpPr>
            <a:spLocks noChangeArrowheads="1"/>
          </p:cNvSpPr>
          <p:nvPr/>
        </p:nvSpPr>
        <p:spPr bwMode="auto">
          <a:xfrm>
            <a:off x="8598875" y="4639642"/>
            <a:ext cx="469936" cy="480949"/>
          </a:xfrm>
          <a:custGeom>
            <a:gdLst>
              <a:gd fmla="*/ 123628 w 452" name="T0"/>
              <a:gd fmla="*/ 135490 h 462" name="T1"/>
              <a:gd fmla="*/ 123628 w 452" name="T2"/>
              <a:gd fmla="*/ 135490 h 462" name="T3"/>
              <a:gd fmla="*/ 195108 w 452" name="T4"/>
              <a:gd fmla="*/ 11703 h 462" name="T5"/>
              <a:gd fmla="*/ 195108 w 452" name="T6"/>
              <a:gd fmla="*/ 8102 h 462" name="T7"/>
              <a:gd fmla="*/ 191062 w 452" name="T8"/>
              <a:gd fmla="*/ 8102 h 462" name="T9"/>
              <a:gd fmla="*/ 71480 w 452" name="T10"/>
              <a:gd fmla="*/ 80124 h 462" name="T11"/>
              <a:gd fmla="*/ 4046 w 452" name="T12"/>
              <a:gd fmla="*/ 135490 h 462" name="T13"/>
              <a:gd fmla="*/ 15735 w 452" name="T14"/>
              <a:gd fmla="*/ 147644 h 462" name="T15"/>
              <a:gd fmla="*/ 39561 w 452" name="T16"/>
              <a:gd fmla="*/ 139542 h 462" name="T17"/>
              <a:gd fmla="*/ 67883 w 452" name="T18"/>
              <a:gd fmla="*/ 167450 h 462" name="T19"/>
              <a:gd fmla="*/ 59791 w 452" name="T20"/>
              <a:gd fmla="*/ 191307 h 462" name="T21"/>
              <a:gd fmla="*/ 67883 w 452" name="T22"/>
              <a:gd fmla="*/ 203461 h 462" name="T23"/>
              <a:gd fmla="*/ 123628 w 452" name="T24"/>
              <a:gd fmla="*/ 135490 h 462" name="T25"/>
              <a:gd fmla="*/ 135317 w 452" name="T26"/>
              <a:gd fmla="*/ 67520 h 462" name="T27"/>
              <a:gd fmla="*/ 135317 w 452" name="T28"/>
              <a:gd fmla="*/ 67520 h 462" name="T29"/>
              <a:gd fmla="*/ 135317 w 452" name="T30"/>
              <a:gd fmla="*/ 43663 h 462" name="T31"/>
              <a:gd fmla="*/ 159143 w 452" name="T32"/>
              <a:gd fmla="*/ 43663 h 462" name="T33"/>
              <a:gd fmla="*/ 159143 w 452" name="T34"/>
              <a:gd fmla="*/ 67520 h 462" name="T35"/>
              <a:gd fmla="*/ 135317 w 452" name="T36"/>
              <a:gd fmla="*/ 67520 h 46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227734272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66"/>
      <p:bldP grpId="0" spid="67"/>
      <p:bldP grpId="0" spid="68"/>
      <p:bldP grpId="0" spid="76"/>
      <p:bldP grpId="0" spid="27"/>
      <p:bldP grpId="0" spid="77"/>
      <p:bldP grpId="0" spid="78"/>
      <p:bldP grpId="0" spid="85"/>
      <p:bldP grpId="0" spid="70"/>
      <p:bldP grpId="0" spid="71"/>
      <p:bldP grpId="0" spid="72"/>
      <p:bldP grpId="0" spid="73"/>
      <p:bldP grpId="0" spid="75"/>
      <p:bldP grpId="0" spid="82"/>
      <p:bldP grpId="0" spid="87"/>
      <p:bldP grpId="0" spid="64"/>
      <p:bldP grpId="0" spid="65"/>
      <p:bldP grpId="0" spid="69"/>
      <p:bldP grpId="0" spid="79"/>
      <p:bldP grpId="0" spid="80"/>
      <p:bldP grpId="0" spid="81"/>
      <p:bldP grpId="0" spid="83"/>
      <p:bldP grpId="0" spid="88"/>
      <p:bldP grpId="0" spid="12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添加标题内容</a:t>
            </a: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200字以内，据统计每页幻灯片的最好控制在5分钟之内。</a:t>
            </a:r>
          </a:p>
        </p:txBody>
      </p:sp>
    </p:spTree>
    <p:extLst>
      <p:ext uri="{BB962C8B-B14F-4D97-AF65-F5344CB8AC3E}">
        <p14:creationId val="212637223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TextBox 50"/>
          <p:cNvSpPr txBox="1"/>
          <p:nvPr/>
        </p:nvSpPr>
        <p:spPr>
          <a:xfrm>
            <a:off x="4048778" y="366946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2"/>
                </a:solidFill>
                <a:latin typeface="+mj-lt"/>
              </a:rPr>
              <a:t>珞添加标题内容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954537" y="2763225"/>
            <a:ext cx="2307881" cy="2306615"/>
            <a:chOff x="4954537" y="2763225"/>
            <a:chExt cx="2307881" cy="2306615"/>
          </a:xfrm>
        </p:grpSpPr>
        <p:sp>
          <p:nvSpPr>
            <p:cNvPr id="5" name="Freeform 5"/>
            <p:cNvSpPr/>
            <p:nvPr/>
          </p:nvSpPr>
          <p:spPr bwMode="auto">
            <a:xfrm>
              <a:off x="5936305" y="2763225"/>
              <a:ext cx="344347" cy="2306615"/>
            </a:xfrm>
            <a:custGeom>
              <a:gdLst>
                <a:gd fmla="*/ 141 w 230" name="T0"/>
                <a:gd fmla="*/ 1527 h 1541" name="T1"/>
                <a:gd fmla="*/ 216 w 230" name="T2"/>
                <a:gd fmla="*/ 1453 h 1541" name="T3"/>
                <a:gd fmla="*/ 216 w 230" name="T4"/>
                <a:gd fmla="*/ 1402 h 1541" name="T5"/>
                <a:gd fmla="*/ 165 w 230" name="T6"/>
                <a:gd fmla="*/ 1402 h 1541" name="T7"/>
                <a:gd fmla="*/ 147 w 230" name="T8"/>
                <a:gd fmla="*/ 1420 h 1541" name="T9"/>
                <a:gd fmla="*/ 147 w 230" name="T10"/>
                <a:gd fmla="*/ 123 h 1541" name="T11"/>
                <a:gd fmla="*/ 165 w 230" name="T12"/>
                <a:gd fmla="*/ 141 h 1541" name="T13"/>
                <a:gd fmla="*/ 216 w 230" name="T14"/>
                <a:gd fmla="*/ 141 h 1541" name="T15"/>
                <a:gd fmla="*/ 216 w 230" name="T16"/>
                <a:gd fmla="*/ 90 h 1541" name="T17"/>
                <a:gd fmla="*/ 139 w 230" name="T18"/>
                <a:gd fmla="*/ 14 h 1541" name="T19"/>
                <a:gd fmla="*/ 89 w 230" name="T20"/>
                <a:gd fmla="*/ 14 h 1541" name="T21"/>
                <a:gd fmla="*/ 14 w 230" name="T22"/>
                <a:gd fmla="*/ 88 h 1541" name="T23"/>
                <a:gd fmla="*/ 14 w 230" name="T24"/>
                <a:gd fmla="*/ 139 h 1541" name="T25"/>
                <a:gd fmla="*/ 65 w 230" name="T26"/>
                <a:gd fmla="*/ 139 h 1541" name="T27"/>
                <a:gd fmla="*/ 83 w 230" name="T28"/>
                <a:gd fmla="*/ 121 h 1541" name="T29"/>
                <a:gd fmla="*/ 83 w 230" name="T30"/>
                <a:gd fmla="*/ 1418 h 1541" name="T31"/>
                <a:gd fmla="*/ 65 w 230" name="T32"/>
                <a:gd fmla="*/ 1400 h 1541" name="T33"/>
                <a:gd fmla="*/ 14 w 230" name="T34"/>
                <a:gd fmla="*/ 1400 h 1541" name="T35"/>
                <a:gd fmla="*/ 14 w 230" name="T36"/>
                <a:gd fmla="*/ 1451 h 1541" name="T37"/>
                <a:gd fmla="*/ 91 w 230" name="T38"/>
                <a:gd fmla="*/ 1527 h 1541" name="T39"/>
                <a:gd fmla="*/ 141 w 230" name="T40"/>
                <a:gd fmla="*/ 1527 h 154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41" w="230">
                  <a:moveTo>
                    <a:pt x="141" y="1527"/>
                  </a:moveTo>
                  <a:cubicBezTo>
                    <a:pt x="216" y="1453"/>
                    <a:pt x="216" y="1453"/>
                    <a:pt x="216" y="1453"/>
                  </a:cubicBezTo>
                  <a:cubicBezTo>
                    <a:pt x="230" y="1439"/>
                    <a:pt x="230" y="1416"/>
                    <a:pt x="216" y="1402"/>
                  </a:cubicBezTo>
                  <a:cubicBezTo>
                    <a:pt x="202" y="1388"/>
                    <a:pt x="179" y="1388"/>
                    <a:pt x="165" y="1402"/>
                  </a:cubicBezTo>
                  <a:cubicBezTo>
                    <a:pt x="147" y="1420"/>
                    <a:pt x="147" y="1420"/>
                    <a:pt x="147" y="1420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79" y="155"/>
                    <a:pt x="202" y="155"/>
                    <a:pt x="216" y="141"/>
                  </a:cubicBezTo>
                  <a:cubicBezTo>
                    <a:pt x="230" y="127"/>
                    <a:pt x="230" y="104"/>
                    <a:pt x="216" y="90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25" y="0"/>
                    <a:pt x="103" y="0"/>
                    <a:pt x="89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0" y="102"/>
                    <a:pt x="0" y="125"/>
                    <a:pt x="14" y="139"/>
                  </a:cubicBezTo>
                  <a:cubicBezTo>
                    <a:pt x="28" y="153"/>
                    <a:pt x="51" y="153"/>
                    <a:pt x="65" y="139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83" y="1418"/>
                    <a:pt x="83" y="1418"/>
                    <a:pt x="83" y="1418"/>
                  </a:cubicBezTo>
                  <a:cubicBezTo>
                    <a:pt x="65" y="1400"/>
                    <a:pt x="65" y="1400"/>
                    <a:pt x="65" y="1400"/>
                  </a:cubicBezTo>
                  <a:cubicBezTo>
                    <a:pt x="51" y="1386"/>
                    <a:pt x="28" y="1386"/>
                    <a:pt x="14" y="1400"/>
                  </a:cubicBezTo>
                  <a:cubicBezTo>
                    <a:pt x="0" y="1414"/>
                    <a:pt x="0" y="1437"/>
                    <a:pt x="14" y="1451"/>
                  </a:cubicBezTo>
                  <a:cubicBezTo>
                    <a:pt x="91" y="1527"/>
                    <a:pt x="91" y="1527"/>
                    <a:pt x="91" y="1527"/>
                  </a:cubicBezTo>
                  <a:cubicBezTo>
                    <a:pt x="105" y="1541"/>
                    <a:pt x="127" y="1541"/>
                    <a:pt x="141" y="15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282426" y="3087949"/>
              <a:ext cx="1652104" cy="1657168"/>
            </a:xfrm>
            <a:custGeom>
              <a:gdLst>
                <a:gd fmla="*/ 36 w 1104" name="T0"/>
                <a:gd fmla="*/ 1107 h 1107" name="T1"/>
                <a:gd fmla="*/ 141 w 1104" name="T2"/>
                <a:gd fmla="*/ 1107 h 1107" name="T3"/>
                <a:gd fmla="*/ 177 w 1104" name="T4"/>
                <a:gd fmla="*/ 1072 h 1107" name="T5"/>
                <a:gd fmla="*/ 141 w 1104" name="T6"/>
                <a:gd fmla="*/ 1036 h 1107" name="T7"/>
                <a:gd fmla="*/ 115 w 1104" name="T8"/>
                <a:gd fmla="*/ 1036 h 1107" name="T9"/>
                <a:gd fmla="*/ 1032 w 1104" name="T10"/>
                <a:gd fmla="*/ 119 h 1107" name="T11"/>
                <a:gd fmla="*/ 1032 w 1104" name="T12"/>
                <a:gd fmla="*/ 144 h 1107" name="T13"/>
                <a:gd fmla="*/ 1068 w 1104" name="T14"/>
                <a:gd fmla="*/ 180 h 1107" name="T15"/>
                <a:gd fmla="*/ 1104 w 1104" name="T16"/>
                <a:gd fmla="*/ 144 h 1107" name="T17"/>
                <a:gd fmla="*/ 1104 w 1104" name="T18"/>
                <a:gd fmla="*/ 36 h 1107" name="T19"/>
                <a:gd fmla="*/ 1068 w 1104" name="T20"/>
                <a:gd fmla="*/ 0 h 1107" name="T21"/>
                <a:gd fmla="*/ 963 w 1104" name="T22"/>
                <a:gd fmla="*/ 0 h 1107" name="T23"/>
                <a:gd fmla="*/ 927 w 1104" name="T24"/>
                <a:gd fmla="*/ 36 h 1107" name="T25"/>
                <a:gd fmla="*/ 963 w 1104" name="T26"/>
                <a:gd fmla="*/ 72 h 1107" name="T27"/>
                <a:gd fmla="*/ 989 w 1104" name="T28"/>
                <a:gd fmla="*/ 72 h 1107" name="T29"/>
                <a:gd fmla="*/ 72 w 1104" name="T30"/>
                <a:gd fmla="*/ 989 h 1107" name="T31"/>
                <a:gd fmla="*/ 72 w 1104" name="T32"/>
                <a:gd fmla="*/ 964 h 1107" name="T33"/>
                <a:gd fmla="*/ 36 w 1104" name="T34"/>
                <a:gd fmla="*/ 928 h 1107" name="T35"/>
                <a:gd fmla="*/ 0 w 1104" name="T36"/>
                <a:gd fmla="*/ 964 h 1107" name="T37"/>
                <a:gd fmla="*/ 0 w 1104" name="T38"/>
                <a:gd fmla="*/ 1072 h 1107" name="T39"/>
                <a:gd fmla="*/ 36 w 1104" name="T40"/>
                <a:gd fmla="*/ 1107 h 110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07" w="1104">
                  <a:moveTo>
                    <a:pt x="36" y="1107"/>
                  </a:moveTo>
                  <a:cubicBezTo>
                    <a:pt x="141" y="1107"/>
                    <a:pt x="141" y="1107"/>
                    <a:pt x="141" y="1107"/>
                  </a:cubicBezTo>
                  <a:cubicBezTo>
                    <a:pt x="160" y="1107"/>
                    <a:pt x="177" y="1091"/>
                    <a:pt x="177" y="1072"/>
                  </a:cubicBezTo>
                  <a:cubicBezTo>
                    <a:pt x="177" y="1052"/>
                    <a:pt x="160" y="1036"/>
                    <a:pt x="141" y="1036"/>
                  </a:cubicBezTo>
                  <a:cubicBezTo>
                    <a:pt x="115" y="1036"/>
                    <a:pt x="115" y="1036"/>
                    <a:pt x="115" y="1036"/>
                  </a:cubicBezTo>
                  <a:cubicBezTo>
                    <a:pt x="1032" y="119"/>
                    <a:pt x="1032" y="119"/>
                    <a:pt x="1032" y="119"/>
                  </a:cubicBezTo>
                  <a:cubicBezTo>
                    <a:pt x="1032" y="144"/>
                    <a:pt x="1032" y="144"/>
                    <a:pt x="1032" y="144"/>
                  </a:cubicBezTo>
                  <a:cubicBezTo>
                    <a:pt x="1032" y="164"/>
                    <a:pt x="1049" y="180"/>
                    <a:pt x="1068" y="180"/>
                  </a:cubicBezTo>
                  <a:cubicBezTo>
                    <a:pt x="1088" y="180"/>
                    <a:pt x="1104" y="164"/>
                    <a:pt x="1104" y="144"/>
                  </a:cubicBezTo>
                  <a:cubicBezTo>
                    <a:pt x="1104" y="36"/>
                    <a:pt x="1104" y="36"/>
                    <a:pt x="1104" y="36"/>
                  </a:cubicBezTo>
                  <a:cubicBezTo>
                    <a:pt x="1104" y="16"/>
                    <a:pt x="1088" y="0"/>
                    <a:pt x="1068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44" y="0"/>
                    <a:pt x="927" y="16"/>
                    <a:pt x="927" y="36"/>
                  </a:cubicBezTo>
                  <a:cubicBezTo>
                    <a:pt x="927" y="56"/>
                    <a:pt x="944" y="72"/>
                    <a:pt x="963" y="72"/>
                  </a:cubicBezTo>
                  <a:cubicBezTo>
                    <a:pt x="989" y="72"/>
                    <a:pt x="989" y="72"/>
                    <a:pt x="989" y="72"/>
                  </a:cubicBezTo>
                  <a:cubicBezTo>
                    <a:pt x="72" y="989"/>
                    <a:pt x="72" y="989"/>
                    <a:pt x="72" y="989"/>
                  </a:cubicBezTo>
                  <a:cubicBezTo>
                    <a:pt x="72" y="964"/>
                    <a:pt x="72" y="964"/>
                    <a:pt x="72" y="964"/>
                  </a:cubicBezTo>
                  <a:cubicBezTo>
                    <a:pt x="72" y="944"/>
                    <a:pt x="55" y="928"/>
                    <a:pt x="36" y="928"/>
                  </a:cubicBezTo>
                  <a:cubicBezTo>
                    <a:pt x="16" y="928"/>
                    <a:pt x="0" y="944"/>
                    <a:pt x="0" y="964"/>
                  </a:cubicBezTo>
                  <a:cubicBezTo>
                    <a:pt x="0" y="1072"/>
                    <a:pt x="0" y="1072"/>
                    <a:pt x="0" y="1072"/>
                  </a:cubicBezTo>
                  <a:cubicBezTo>
                    <a:pt x="0" y="1091"/>
                    <a:pt x="16" y="1107"/>
                    <a:pt x="36" y="110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279261" y="3091114"/>
              <a:ext cx="1658434" cy="1652104"/>
            </a:xfrm>
            <a:custGeom>
              <a:gdLst>
                <a:gd fmla="*/ 0 w 1108" name="T0"/>
                <a:gd fmla="*/ 35 h 1104" name="T1"/>
                <a:gd fmla="*/ 0 w 1108" name="T2"/>
                <a:gd fmla="*/ 140 h 1104" name="T3"/>
                <a:gd fmla="*/ 36 w 1108" name="T4"/>
                <a:gd fmla="*/ 176 h 1104" name="T5"/>
                <a:gd fmla="*/ 72 w 1108" name="T6"/>
                <a:gd fmla="*/ 140 h 1104" name="T7"/>
                <a:gd fmla="*/ 72 w 1108" name="T8"/>
                <a:gd fmla="*/ 115 h 1104" name="T9"/>
                <a:gd fmla="*/ 989 w 1108" name="T10"/>
                <a:gd fmla="*/ 1032 h 1104" name="T11"/>
                <a:gd fmla="*/ 964 w 1108" name="T12"/>
                <a:gd fmla="*/ 1032 h 1104" name="T13"/>
                <a:gd fmla="*/ 928 w 1108" name="T14"/>
                <a:gd fmla="*/ 1068 h 1104" name="T15"/>
                <a:gd fmla="*/ 964 w 1108" name="T16"/>
                <a:gd fmla="*/ 1104 h 1104" name="T17"/>
                <a:gd fmla="*/ 1072 w 1108" name="T18"/>
                <a:gd fmla="*/ 1104 h 1104" name="T19"/>
                <a:gd fmla="*/ 1108 w 1108" name="T20"/>
                <a:gd fmla="*/ 1068 h 1104" name="T21"/>
                <a:gd fmla="*/ 1108 w 1108" name="T22"/>
                <a:gd fmla="*/ 963 h 1104" name="T23"/>
                <a:gd fmla="*/ 1072 w 1108" name="T24"/>
                <a:gd fmla="*/ 927 h 1104" name="T25"/>
                <a:gd fmla="*/ 1036 w 1108" name="T26"/>
                <a:gd fmla="*/ 963 h 1104" name="T27"/>
                <a:gd fmla="*/ 1036 w 1108" name="T28"/>
                <a:gd fmla="*/ 988 h 1104" name="T29"/>
                <a:gd fmla="*/ 119 w 1108" name="T30"/>
                <a:gd fmla="*/ 71 h 1104" name="T31"/>
                <a:gd fmla="*/ 144 w 1108" name="T32"/>
                <a:gd fmla="*/ 71 h 1104" name="T33"/>
                <a:gd fmla="*/ 180 w 1108" name="T34"/>
                <a:gd fmla="*/ 35 h 1104" name="T35"/>
                <a:gd fmla="*/ 144 w 1108" name="T36"/>
                <a:gd fmla="*/ 0 h 1104" name="T37"/>
                <a:gd fmla="*/ 36 w 1108" name="T38"/>
                <a:gd fmla="*/ 0 h 1104" name="T39"/>
                <a:gd fmla="*/ 0 w 1108" name="T40"/>
                <a:gd fmla="*/ 35 h 110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04" w="1108">
                  <a:moveTo>
                    <a:pt x="0" y="35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60"/>
                    <a:pt x="16" y="176"/>
                    <a:pt x="36" y="176"/>
                  </a:cubicBezTo>
                  <a:cubicBezTo>
                    <a:pt x="56" y="176"/>
                    <a:pt x="72" y="160"/>
                    <a:pt x="72" y="140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989" y="1032"/>
                    <a:pt x="989" y="1032"/>
                    <a:pt x="989" y="1032"/>
                  </a:cubicBezTo>
                  <a:cubicBezTo>
                    <a:pt x="964" y="1032"/>
                    <a:pt x="964" y="1032"/>
                    <a:pt x="964" y="1032"/>
                  </a:cubicBezTo>
                  <a:cubicBezTo>
                    <a:pt x="944" y="1032"/>
                    <a:pt x="928" y="1048"/>
                    <a:pt x="928" y="1068"/>
                  </a:cubicBezTo>
                  <a:cubicBezTo>
                    <a:pt x="928" y="1088"/>
                    <a:pt x="944" y="1104"/>
                    <a:pt x="964" y="1104"/>
                  </a:cubicBezTo>
                  <a:cubicBezTo>
                    <a:pt x="1072" y="1104"/>
                    <a:pt x="1072" y="1104"/>
                    <a:pt x="1072" y="1104"/>
                  </a:cubicBezTo>
                  <a:cubicBezTo>
                    <a:pt x="1092" y="1104"/>
                    <a:pt x="1108" y="1088"/>
                    <a:pt x="1108" y="1068"/>
                  </a:cubicBezTo>
                  <a:cubicBezTo>
                    <a:pt x="1108" y="963"/>
                    <a:pt x="1108" y="963"/>
                    <a:pt x="1108" y="963"/>
                  </a:cubicBezTo>
                  <a:cubicBezTo>
                    <a:pt x="1108" y="943"/>
                    <a:pt x="1092" y="927"/>
                    <a:pt x="1072" y="927"/>
                  </a:cubicBezTo>
                  <a:cubicBezTo>
                    <a:pt x="1052" y="927"/>
                    <a:pt x="1036" y="943"/>
                    <a:pt x="1036" y="963"/>
                  </a:cubicBezTo>
                  <a:cubicBezTo>
                    <a:pt x="1036" y="988"/>
                    <a:pt x="1036" y="988"/>
                    <a:pt x="1036" y="988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64" y="71"/>
                    <a:pt x="180" y="55"/>
                    <a:pt x="180" y="35"/>
                  </a:cubicBezTo>
                  <a:cubicBezTo>
                    <a:pt x="180" y="16"/>
                    <a:pt x="164" y="0"/>
                    <a:pt x="14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954537" y="3744992"/>
              <a:ext cx="2307881" cy="343081"/>
            </a:xfrm>
            <a:custGeom>
              <a:gdLst>
                <a:gd fmla="*/ 1528 w 1542" name="T0"/>
                <a:gd fmla="*/ 88 h 229" name="T1"/>
                <a:gd fmla="*/ 1453 w 1542" name="T2"/>
                <a:gd fmla="*/ 14 h 229" name="T3"/>
                <a:gd fmla="*/ 1403 w 1542" name="T4"/>
                <a:gd fmla="*/ 14 h 229" name="T5"/>
                <a:gd fmla="*/ 1403 w 1542" name="T6"/>
                <a:gd fmla="*/ 65 h 229" name="T7"/>
                <a:gd fmla="*/ 1420 w 1542" name="T8"/>
                <a:gd fmla="*/ 83 h 229" name="T9"/>
                <a:gd fmla="*/ 124 w 1542" name="T10"/>
                <a:gd fmla="*/ 83 h 229" name="T11"/>
                <a:gd fmla="*/ 141 w 1542" name="T12"/>
                <a:gd fmla="*/ 65 h 229" name="T13"/>
                <a:gd fmla="*/ 141 w 1542" name="T14"/>
                <a:gd fmla="*/ 14 h 229" name="T15"/>
                <a:gd fmla="*/ 91 w 1542" name="T16"/>
                <a:gd fmla="*/ 14 h 229" name="T17"/>
                <a:gd fmla="*/ 14 w 1542" name="T18"/>
                <a:gd fmla="*/ 90 h 229" name="T19"/>
                <a:gd fmla="*/ 14 w 1542" name="T20"/>
                <a:gd fmla="*/ 141 h 229" name="T21"/>
                <a:gd fmla="*/ 89 w 1542" name="T22"/>
                <a:gd fmla="*/ 215 h 229" name="T23"/>
                <a:gd fmla="*/ 139 w 1542" name="T24"/>
                <a:gd fmla="*/ 215 h 229" name="T25"/>
                <a:gd fmla="*/ 139 w 1542" name="T26"/>
                <a:gd fmla="*/ 165 h 229" name="T27"/>
                <a:gd fmla="*/ 122 w 1542" name="T28"/>
                <a:gd fmla="*/ 147 h 229" name="T29"/>
                <a:gd fmla="*/ 1418 w 1542" name="T30"/>
                <a:gd fmla="*/ 147 h 229" name="T31"/>
                <a:gd fmla="*/ 1401 w 1542" name="T32"/>
                <a:gd fmla="*/ 165 h 229" name="T33"/>
                <a:gd fmla="*/ 1401 w 1542" name="T34"/>
                <a:gd fmla="*/ 215 h 229" name="T35"/>
                <a:gd fmla="*/ 1451 w 1542" name="T36"/>
                <a:gd fmla="*/ 215 h 229" name="T37"/>
                <a:gd fmla="*/ 1528 w 1542" name="T38"/>
                <a:gd fmla="*/ 139 h 229" name="T39"/>
                <a:gd fmla="*/ 1528 w 1542" name="T40"/>
                <a:gd fmla="*/ 88 h 22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29" w="1542">
                  <a:moveTo>
                    <a:pt x="1528" y="88"/>
                  </a:moveTo>
                  <a:cubicBezTo>
                    <a:pt x="1453" y="14"/>
                    <a:pt x="1453" y="14"/>
                    <a:pt x="1453" y="14"/>
                  </a:cubicBezTo>
                  <a:cubicBezTo>
                    <a:pt x="1439" y="0"/>
                    <a:pt x="1417" y="0"/>
                    <a:pt x="1403" y="14"/>
                  </a:cubicBezTo>
                  <a:cubicBezTo>
                    <a:pt x="1389" y="28"/>
                    <a:pt x="1389" y="51"/>
                    <a:pt x="1403" y="65"/>
                  </a:cubicBezTo>
                  <a:cubicBezTo>
                    <a:pt x="1420" y="83"/>
                    <a:pt x="1420" y="83"/>
                    <a:pt x="1420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55" y="51"/>
                    <a:pt x="155" y="28"/>
                    <a:pt x="141" y="14"/>
                  </a:cubicBezTo>
                  <a:cubicBezTo>
                    <a:pt x="127" y="0"/>
                    <a:pt x="105" y="0"/>
                    <a:pt x="91" y="1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104"/>
                    <a:pt x="0" y="127"/>
                    <a:pt x="14" y="141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103" y="229"/>
                    <a:pt x="125" y="229"/>
                    <a:pt x="139" y="215"/>
                  </a:cubicBezTo>
                  <a:cubicBezTo>
                    <a:pt x="153" y="201"/>
                    <a:pt x="153" y="179"/>
                    <a:pt x="139" y="165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418" y="147"/>
                    <a:pt x="1418" y="147"/>
                    <a:pt x="1418" y="147"/>
                  </a:cubicBezTo>
                  <a:cubicBezTo>
                    <a:pt x="1401" y="165"/>
                    <a:pt x="1401" y="165"/>
                    <a:pt x="1401" y="165"/>
                  </a:cubicBezTo>
                  <a:cubicBezTo>
                    <a:pt x="1387" y="179"/>
                    <a:pt x="1387" y="201"/>
                    <a:pt x="1401" y="215"/>
                  </a:cubicBezTo>
                  <a:cubicBezTo>
                    <a:pt x="1415" y="229"/>
                    <a:pt x="1437" y="229"/>
                    <a:pt x="1451" y="215"/>
                  </a:cubicBezTo>
                  <a:cubicBezTo>
                    <a:pt x="1528" y="139"/>
                    <a:pt x="1528" y="139"/>
                    <a:pt x="1528" y="139"/>
                  </a:cubicBezTo>
                  <a:cubicBezTo>
                    <a:pt x="1542" y="125"/>
                    <a:pt x="1542" y="102"/>
                    <a:pt x="1528" y="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421684" y="3225308"/>
              <a:ext cx="1355864" cy="13564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565373" y="3368996"/>
              <a:ext cx="1068487" cy="10691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750839" y="3680427"/>
              <a:ext cx="212685" cy="437396"/>
            </a:xfrm>
            <a:custGeom>
              <a:gdLst>
                <a:gd fmla="*/ 142 w 142" name="T0"/>
                <a:gd fmla="*/ 217 h 292" name="T1"/>
                <a:gd fmla="*/ 127 w 142" name="T2"/>
                <a:gd fmla="*/ 268 h 292" name="T3"/>
                <a:gd fmla="*/ 97 w 142" name="T4"/>
                <a:gd fmla="*/ 289 h 292" name="T5"/>
                <a:gd fmla="*/ 73 w 142" name="T6"/>
                <a:gd fmla="*/ 292 h 292" name="T7"/>
                <a:gd fmla="*/ 31 w 142" name="T8"/>
                <a:gd fmla="*/ 279 h 292" name="T9"/>
                <a:gd fmla="*/ 9 w 142" name="T10"/>
                <a:gd fmla="*/ 251 h 292" name="T11"/>
                <a:gd fmla="*/ 0 w 142" name="T12"/>
                <a:gd fmla="*/ 211 h 292" name="T13"/>
                <a:gd fmla="*/ 41 w 142" name="T14"/>
                <a:gd fmla="*/ 208 h 292" name="T15"/>
                <a:gd fmla="*/ 54 w 142" name="T16"/>
                <a:gd fmla="*/ 244 h 292" name="T17"/>
                <a:gd fmla="*/ 72 w 142" name="T18"/>
                <a:gd fmla="*/ 252 h 292" name="T19"/>
                <a:gd fmla="*/ 94 w 142" name="T20"/>
                <a:gd fmla="*/ 238 h 292" name="T21"/>
                <a:gd fmla="*/ 99 w 142" name="T22"/>
                <a:gd fmla="*/ 219 h 292" name="T23"/>
                <a:gd fmla="*/ 83 w 142" name="T24"/>
                <a:gd fmla="*/ 184 h 292" name="T25"/>
                <a:gd fmla="*/ 44 w 142" name="T26"/>
                <a:gd fmla="*/ 148 h 292" name="T27"/>
                <a:gd fmla="*/ 14 w 142" name="T28"/>
                <a:gd fmla="*/ 111 h 292" name="T29"/>
                <a:gd fmla="*/ 5 w 142" name="T30"/>
                <a:gd fmla="*/ 71 h 292" name="T31"/>
                <a:gd fmla="*/ 31 w 142" name="T32"/>
                <a:gd fmla="*/ 12 h 292" name="T33"/>
                <a:gd fmla="*/ 71 w 142" name="T34"/>
                <a:gd fmla="*/ 0 h 292" name="T35"/>
                <a:gd fmla="*/ 110 w 142" name="T36"/>
                <a:gd fmla="*/ 10 h 292" name="T37"/>
                <a:gd fmla="*/ 131 w 142" name="T38"/>
                <a:gd fmla="*/ 32 h 292" name="T39"/>
                <a:gd fmla="*/ 140 w 142" name="T40"/>
                <a:gd fmla="*/ 65 h 292" name="T41"/>
                <a:gd fmla="*/ 99 w 142" name="T42"/>
                <a:gd fmla="*/ 73 h 292" name="T43"/>
                <a:gd fmla="*/ 89 w 142" name="T44"/>
                <a:gd fmla="*/ 46 h 292" name="T45"/>
                <a:gd fmla="*/ 72 w 142" name="T46"/>
                <a:gd fmla="*/ 39 h 292" name="T47"/>
                <a:gd fmla="*/ 54 w 142" name="T48"/>
                <a:gd fmla="*/ 49 h 292" name="T49"/>
                <a:gd fmla="*/ 49 w 142" name="T50"/>
                <a:gd fmla="*/ 70 h 292" name="T51"/>
                <a:gd fmla="*/ 66 w 142" name="T52"/>
                <a:gd fmla="*/ 110 h 292" name="T53"/>
                <a:gd fmla="*/ 85 w 142" name="T54"/>
                <a:gd fmla="*/ 128 h 292" name="T55"/>
                <a:gd fmla="*/ 105 w 142" name="T56"/>
                <a:gd fmla="*/ 145 h 292" name="T57"/>
                <a:gd fmla="*/ 129 w 142" name="T58"/>
                <a:gd fmla="*/ 177 h 292" name="T59"/>
                <a:gd fmla="*/ 136 w 142" name="T60"/>
                <a:gd fmla="*/ 190 h 292" name="T61"/>
                <a:gd fmla="*/ 142 w 142" name="T62"/>
                <a:gd fmla="*/ 217 h 29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92" w="142">
                  <a:moveTo>
                    <a:pt x="142" y="217"/>
                  </a:moveTo>
                  <a:cubicBezTo>
                    <a:pt x="142" y="237"/>
                    <a:pt x="137" y="254"/>
                    <a:pt x="127" y="268"/>
                  </a:cubicBezTo>
                  <a:cubicBezTo>
                    <a:pt x="120" y="278"/>
                    <a:pt x="110" y="285"/>
                    <a:pt x="97" y="289"/>
                  </a:cubicBezTo>
                  <a:cubicBezTo>
                    <a:pt x="90" y="291"/>
                    <a:pt x="82" y="292"/>
                    <a:pt x="73" y="292"/>
                  </a:cubicBezTo>
                  <a:cubicBezTo>
                    <a:pt x="56" y="292"/>
                    <a:pt x="42" y="288"/>
                    <a:pt x="31" y="279"/>
                  </a:cubicBezTo>
                  <a:cubicBezTo>
                    <a:pt x="22" y="272"/>
                    <a:pt x="15" y="263"/>
                    <a:pt x="9" y="251"/>
                  </a:cubicBezTo>
                  <a:cubicBezTo>
                    <a:pt x="4" y="240"/>
                    <a:pt x="1" y="226"/>
                    <a:pt x="0" y="211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3" y="225"/>
                    <a:pt x="47" y="237"/>
                    <a:pt x="54" y="244"/>
                  </a:cubicBezTo>
                  <a:cubicBezTo>
                    <a:pt x="59" y="250"/>
                    <a:pt x="65" y="252"/>
                    <a:pt x="72" y="252"/>
                  </a:cubicBezTo>
                  <a:cubicBezTo>
                    <a:pt x="81" y="252"/>
                    <a:pt x="89" y="247"/>
                    <a:pt x="94" y="238"/>
                  </a:cubicBezTo>
                  <a:cubicBezTo>
                    <a:pt x="97" y="234"/>
                    <a:pt x="99" y="228"/>
                    <a:pt x="99" y="219"/>
                  </a:cubicBezTo>
                  <a:cubicBezTo>
                    <a:pt x="99" y="208"/>
                    <a:pt x="93" y="196"/>
                    <a:pt x="83" y="184"/>
                  </a:cubicBezTo>
                  <a:cubicBezTo>
                    <a:pt x="74" y="176"/>
                    <a:pt x="61" y="164"/>
                    <a:pt x="44" y="148"/>
                  </a:cubicBezTo>
                  <a:cubicBezTo>
                    <a:pt x="30" y="134"/>
                    <a:pt x="20" y="122"/>
                    <a:pt x="14" y="111"/>
                  </a:cubicBezTo>
                  <a:cubicBezTo>
                    <a:pt x="8" y="99"/>
                    <a:pt x="5" y="85"/>
                    <a:pt x="5" y="71"/>
                  </a:cubicBezTo>
                  <a:cubicBezTo>
                    <a:pt x="5" y="45"/>
                    <a:pt x="13" y="25"/>
                    <a:pt x="31" y="12"/>
                  </a:cubicBezTo>
                  <a:cubicBezTo>
                    <a:pt x="42" y="4"/>
                    <a:pt x="55" y="0"/>
                    <a:pt x="71" y="0"/>
                  </a:cubicBezTo>
                  <a:cubicBezTo>
                    <a:pt x="86" y="0"/>
                    <a:pt x="99" y="3"/>
                    <a:pt x="110" y="10"/>
                  </a:cubicBezTo>
                  <a:cubicBezTo>
                    <a:pt x="119" y="15"/>
                    <a:pt x="125" y="23"/>
                    <a:pt x="131" y="32"/>
                  </a:cubicBezTo>
                  <a:cubicBezTo>
                    <a:pt x="136" y="42"/>
                    <a:pt x="139" y="53"/>
                    <a:pt x="140" y="6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8" y="61"/>
                    <a:pt x="94" y="52"/>
                    <a:pt x="89" y="46"/>
                  </a:cubicBezTo>
                  <a:cubicBezTo>
                    <a:pt x="85" y="41"/>
                    <a:pt x="79" y="39"/>
                    <a:pt x="72" y="39"/>
                  </a:cubicBezTo>
                  <a:cubicBezTo>
                    <a:pt x="64" y="39"/>
                    <a:pt x="58" y="42"/>
                    <a:pt x="54" y="49"/>
                  </a:cubicBezTo>
                  <a:cubicBezTo>
                    <a:pt x="51" y="55"/>
                    <a:pt x="49" y="62"/>
                    <a:pt x="49" y="70"/>
                  </a:cubicBezTo>
                  <a:cubicBezTo>
                    <a:pt x="49" y="83"/>
                    <a:pt x="55" y="96"/>
                    <a:pt x="66" y="110"/>
                  </a:cubicBezTo>
                  <a:cubicBezTo>
                    <a:pt x="70" y="115"/>
                    <a:pt x="76" y="121"/>
                    <a:pt x="85" y="128"/>
                  </a:cubicBezTo>
                  <a:cubicBezTo>
                    <a:pt x="95" y="136"/>
                    <a:pt x="101" y="142"/>
                    <a:pt x="105" y="145"/>
                  </a:cubicBezTo>
                  <a:cubicBezTo>
                    <a:pt x="115" y="156"/>
                    <a:pt x="123" y="166"/>
                    <a:pt x="129" y="177"/>
                  </a:cubicBezTo>
                  <a:cubicBezTo>
                    <a:pt x="132" y="182"/>
                    <a:pt x="134" y="186"/>
                    <a:pt x="136" y="190"/>
                  </a:cubicBezTo>
                  <a:cubicBezTo>
                    <a:pt x="140" y="200"/>
                    <a:pt x="142" y="209"/>
                    <a:pt x="142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017327" y="3684858"/>
              <a:ext cx="182301" cy="426635"/>
            </a:xfrm>
            <a:custGeom>
              <a:gdLst>
                <a:gd fmla="*/ 0 w 288" name="T0"/>
                <a:gd fmla="*/ 674 h 674" name="T1"/>
                <a:gd fmla="*/ 0 w 288" name="T2"/>
                <a:gd fmla="*/ 0 h 674" name="T3"/>
                <a:gd fmla="*/ 288 w 288" name="T4"/>
                <a:gd fmla="*/ 0 h 674" name="T5"/>
                <a:gd fmla="*/ 288 w 288" name="T6"/>
                <a:gd fmla="*/ 102 h 674" name="T7"/>
                <a:gd fmla="*/ 101 w 288" name="T8"/>
                <a:gd fmla="*/ 102 h 674" name="T9"/>
                <a:gd fmla="*/ 101 w 288" name="T10"/>
                <a:gd fmla="*/ 287 h 674" name="T11"/>
                <a:gd fmla="*/ 239 w 288" name="T12"/>
                <a:gd fmla="*/ 287 h 674" name="T13"/>
                <a:gd fmla="*/ 239 w 288" name="T14"/>
                <a:gd fmla="*/ 388 h 674" name="T15"/>
                <a:gd fmla="*/ 101 w 288" name="T16"/>
                <a:gd fmla="*/ 388 h 674" name="T17"/>
                <a:gd fmla="*/ 101 w 288" name="T18"/>
                <a:gd fmla="*/ 573 h 674" name="T19"/>
                <a:gd fmla="*/ 288 w 288" name="T20"/>
                <a:gd fmla="*/ 573 h 674" name="T21"/>
                <a:gd fmla="*/ 288 w 288" name="T22"/>
                <a:gd fmla="*/ 674 h 674" name="T23"/>
                <a:gd fmla="*/ 0 w 288" name="T24"/>
                <a:gd fmla="*/ 674 h 67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74" w="288">
                  <a:moveTo>
                    <a:pt x="0" y="674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102"/>
                  </a:lnTo>
                  <a:lnTo>
                    <a:pt x="101" y="102"/>
                  </a:lnTo>
                  <a:lnTo>
                    <a:pt x="101" y="287"/>
                  </a:lnTo>
                  <a:lnTo>
                    <a:pt x="239" y="287"/>
                  </a:lnTo>
                  <a:lnTo>
                    <a:pt x="239" y="388"/>
                  </a:lnTo>
                  <a:lnTo>
                    <a:pt x="101" y="388"/>
                  </a:lnTo>
                  <a:lnTo>
                    <a:pt x="101" y="573"/>
                  </a:lnTo>
                  <a:lnTo>
                    <a:pt x="288" y="573"/>
                  </a:lnTo>
                  <a:lnTo>
                    <a:pt x="288" y="674"/>
                  </a:lnTo>
                  <a:lnTo>
                    <a:pt x="0" y="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244571" y="3680427"/>
              <a:ext cx="203823" cy="437396"/>
            </a:xfrm>
            <a:custGeom>
              <a:gdLst>
                <a:gd fmla="*/ 68 w 136" name="T0"/>
                <a:gd fmla="*/ 0 h 292" name="T1"/>
                <a:gd fmla="*/ 116 w 136" name="T2"/>
                <a:gd fmla="*/ 20 h 292" name="T3"/>
                <a:gd fmla="*/ 136 w 136" name="T4"/>
                <a:gd fmla="*/ 68 h 292" name="T5"/>
                <a:gd fmla="*/ 136 w 136" name="T6"/>
                <a:gd fmla="*/ 224 h 292" name="T7"/>
                <a:gd fmla="*/ 116 w 136" name="T8"/>
                <a:gd fmla="*/ 272 h 292" name="T9"/>
                <a:gd fmla="*/ 68 w 136" name="T10"/>
                <a:gd fmla="*/ 292 h 292" name="T11"/>
                <a:gd fmla="*/ 19 w 136" name="T12"/>
                <a:gd fmla="*/ 272 h 292" name="T13"/>
                <a:gd fmla="*/ 0 w 136" name="T14"/>
                <a:gd fmla="*/ 224 h 292" name="T15"/>
                <a:gd fmla="*/ 0 w 136" name="T16"/>
                <a:gd fmla="*/ 68 h 292" name="T17"/>
                <a:gd fmla="*/ 20 w 136" name="T18"/>
                <a:gd fmla="*/ 20 h 292" name="T19"/>
                <a:gd fmla="*/ 68 w 136" name="T20"/>
                <a:gd fmla="*/ 0 h 292" name="T21"/>
                <a:gd fmla="*/ 91 w 136" name="T22"/>
                <a:gd fmla="*/ 67 h 292" name="T23"/>
                <a:gd fmla="*/ 84 w 136" name="T24"/>
                <a:gd fmla="*/ 50 h 292" name="T25"/>
                <a:gd fmla="*/ 66 w 136" name="T26"/>
                <a:gd fmla="*/ 43 h 292" name="T27"/>
                <a:gd fmla="*/ 49 w 136" name="T28"/>
                <a:gd fmla="*/ 50 h 292" name="T29"/>
                <a:gd fmla="*/ 42 w 136" name="T30"/>
                <a:gd fmla="*/ 67 h 292" name="T31"/>
                <a:gd fmla="*/ 42 w 136" name="T32"/>
                <a:gd fmla="*/ 223 h 292" name="T33"/>
                <a:gd fmla="*/ 49 w 136" name="T34"/>
                <a:gd fmla="*/ 240 h 292" name="T35"/>
                <a:gd fmla="*/ 66 w 136" name="T36"/>
                <a:gd fmla="*/ 248 h 292" name="T37"/>
                <a:gd fmla="*/ 84 w 136" name="T38"/>
                <a:gd fmla="*/ 240 h 292" name="T39"/>
                <a:gd fmla="*/ 91 w 136" name="T40"/>
                <a:gd fmla="*/ 223 h 292" name="T41"/>
                <a:gd fmla="*/ 91 w 136" name="T42"/>
                <a:gd fmla="*/ 67 h 29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92" w="136">
                  <a:moveTo>
                    <a:pt x="68" y="0"/>
                  </a:moveTo>
                  <a:cubicBezTo>
                    <a:pt x="86" y="0"/>
                    <a:pt x="103" y="7"/>
                    <a:pt x="116" y="20"/>
                  </a:cubicBezTo>
                  <a:cubicBezTo>
                    <a:pt x="129" y="33"/>
                    <a:pt x="136" y="49"/>
                    <a:pt x="136" y="68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242"/>
                    <a:pt x="129" y="259"/>
                    <a:pt x="116" y="272"/>
                  </a:cubicBezTo>
                  <a:cubicBezTo>
                    <a:pt x="102" y="285"/>
                    <a:pt x="86" y="292"/>
                    <a:pt x="68" y="292"/>
                  </a:cubicBezTo>
                  <a:cubicBezTo>
                    <a:pt x="49" y="292"/>
                    <a:pt x="33" y="285"/>
                    <a:pt x="19" y="272"/>
                  </a:cubicBezTo>
                  <a:cubicBezTo>
                    <a:pt x="6" y="258"/>
                    <a:pt x="0" y="242"/>
                    <a:pt x="0" y="22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6" y="33"/>
                    <a:pt x="20" y="20"/>
                  </a:cubicBezTo>
                  <a:cubicBezTo>
                    <a:pt x="33" y="6"/>
                    <a:pt x="49" y="0"/>
                    <a:pt x="68" y="0"/>
                  </a:cubicBezTo>
                  <a:close/>
                  <a:moveTo>
                    <a:pt x="91" y="67"/>
                  </a:moveTo>
                  <a:cubicBezTo>
                    <a:pt x="91" y="60"/>
                    <a:pt x="89" y="55"/>
                    <a:pt x="84" y="50"/>
                  </a:cubicBezTo>
                  <a:cubicBezTo>
                    <a:pt x="79" y="45"/>
                    <a:pt x="73" y="43"/>
                    <a:pt x="66" y="43"/>
                  </a:cubicBezTo>
                  <a:cubicBezTo>
                    <a:pt x="60" y="43"/>
                    <a:pt x="54" y="45"/>
                    <a:pt x="49" y="50"/>
                  </a:cubicBezTo>
                  <a:cubicBezTo>
                    <a:pt x="44" y="55"/>
                    <a:pt x="42" y="60"/>
                    <a:pt x="42" y="67"/>
                  </a:cubicBezTo>
                  <a:cubicBezTo>
                    <a:pt x="42" y="223"/>
                    <a:pt x="42" y="223"/>
                    <a:pt x="42" y="223"/>
                  </a:cubicBezTo>
                  <a:cubicBezTo>
                    <a:pt x="42" y="230"/>
                    <a:pt x="44" y="236"/>
                    <a:pt x="49" y="240"/>
                  </a:cubicBezTo>
                  <a:cubicBezTo>
                    <a:pt x="54" y="245"/>
                    <a:pt x="60" y="248"/>
                    <a:pt x="66" y="248"/>
                  </a:cubicBezTo>
                  <a:cubicBezTo>
                    <a:pt x="73" y="248"/>
                    <a:pt x="79" y="245"/>
                    <a:pt x="84" y="240"/>
                  </a:cubicBezTo>
                  <a:cubicBezTo>
                    <a:pt x="89" y="236"/>
                    <a:pt x="91" y="230"/>
                    <a:pt x="91" y="223"/>
                  </a:cubicBezTo>
                  <a:lnTo>
                    <a:pt x="9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61103" y="2351149"/>
            <a:ext cx="865297" cy="865297"/>
            <a:chOff x="6861103" y="2351149"/>
            <a:chExt cx="865297" cy="865297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6861103" y="2351149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52886" y="2442932"/>
              <a:ext cx="682363" cy="6823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7096575" y="2565732"/>
            <a:ext cx="420305" cy="421571"/>
          </a:xfrm>
          <a:custGeom>
            <a:gdLst>
              <a:gd fmla="*/ 276 w 281" name="T0"/>
              <a:gd fmla="*/ 242 h 282" name="T1"/>
              <a:gd fmla="*/ 211 w 281" name="T2"/>
              <a:gd fmla="*/ 175 h 282" name="T3"/>
              <a:gd fmla="*/ 198 w 281" name="T4"/>
              <a:gd fmla="*/ 171 h 282" name="T5"/>
              <a:gd fmla="*/ 185 w 281" name="T6"/>
              <a:gd fmla="*/ 167 h 282" name="T7"/>
              <a:gd fmla="*/ 184 w 281" name="T8"/>
              <a:gd fmla="*/ 166 h 282" name="T9"/>
              <a:gd fmla="*/ 176 w 281" name="T10"/>
              <a:gd fmla="*/ 38 h 282" name="T11"/>
              <a:gd fmla="*/ 38 w 281" name="T12"/>
              <a:gd fmla="*/ 38 h 282" name="T13"/>
              <a:gd fmla="*/ 38 w 281" name="T14"/>
              <a:gd fmla="*/ 176 h 282" name="T15"/>
              <a:gd fmla="*/ 168 w 281" name="T16"/>
              <a:gd fmla="*/ 183 h 282" name="T17"/>
              <a:gd fmla="*/ 168 w 281" name="T18"/>
              <a:gd fmla="*/ 183 h 282" name="T19"/>
              <a:gd fmla="*/ 172 w 281" name="T20"/>
              <a:gd fmla="*/ 197 h 282" name="T21"/>
              <a:gd fmla="*/ 176 w 281" name="T22"/>
              <a:gd fmla="*/ 210 h 282" name="T23"/>
              <a:gd fmla="*/ 240 w 281" name="T24"/>
              <a:gd fmla="*/ 277 h 282" name="T25"/>
              <a:gd fmla="*/ 258 w 281" name="T26"/>
              <a:gd fmla="*/ 277 h 282" name="T27"/>
              <a:gd fmla="*/ 276 w 281" name="T28"/>
              <a:gd fmla="*/ 259 h 282" name="T29"/>
              <a:gd fmla="*/ 276 w 281" name="T30"/>
              <a:gd fmla="*/ 242 h 282" name="T31"/>
              <a:gd fmla="*/ 154 w 281" name="T32"/>
              <a:gd fmla="*/ 154 h 282" name="T33"/>
              <a:gd fmla="*/ 59 w 281" name="T34"/>
              <a:gd fmla="*/ 154 h 282" name="T35"/>
              <a:gd fmla="*/ 59 w 281" name="T36"/>
              <a:gd fmla="*/ 59 h 282" name="T37"/>
              <a:gd fmla="*/ 154 w 281" name="T38"/>
              <a:gd fmla="*/ 59 h 282" name="T39"/>
              <a:gd fmla="*/ 154 w 281" name="T40"/>
              <a:gd fmla="*/ 154 h 28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82" w="281">
                <a:moveTo>
                  <a:pt x="276" y="242"/>
                </a:moveTo>
                <a:cubicBezTo>
                  <a:pt x="211" y="175"/>
                  <a:pt x="211" y="175"/>
                  <a:pt x="211" y="175"/>
                </a:cubicBezTo>
                <a:cubicBezTo>
                  <a:pt x="207" y="170"/>
                  <a:pt x="201" y="168"/>
                  <a:pt x="198" y="171"/>
                </a:cubicBezTo>
                <a:cubicBezTo>
                  <a:pt x="196" y="173"/>
                  <a:pt x="190" y="171"/>
                  <a:pt x="185" y="167"/>
                </a:cubicBezTo>
                <a:cubicBezTo>
                  <a:pt x="184" y="166"/>
                  <a:pt x="184" y="166"/>
                  <a:pt x="184" y="166"/>
                </a:cubicBezTo>
                <a:cubicBezTo>
                  <a:pt x="213" y="127"/>
                  <a:pt x="210" y="73"/>
                  <a:pt x="176" y="38"/>
                </a:cubicBezTo>
                <a:cubicBezTo>
                  <a:pt x="138" y="0"/>
                  <a:pt x="76" y="0"/>
                  <a:pt x="38" y="38"/>
                </a:cubicBezTo>
                <a:cubicBezTo>
                  <a:pt x="0" y="76"/>
                  <a:pt x="0" y="138"/>
                  <a:pt x="38" y="176"/>
                </a:cubicBezTo>
                <a:cubicBezTo>
                  <a:pt x="73" y="211"/>
                  <a:pt x="129" y="214"/>
                  <a:pt x="168" y="183"/>
                </a:cubicBezTo>
                <a:cubicBezTo>
                  <a:pt x="168" y="183"/>
                  <a:pt x="168" y="183"/>
                  <a:pt x="168" y="183"/>
                </a:cubicBezTo>
                <a:cubicBezTo>
                  <a:pt x="173" y="188"/>
                  <a:pt x="174" y="194"/>
                  <a:pt x="172" y="197"/>
                </a:cubicBezTo>
                <a:cubicBezTo>
                  <a:pt x="169" y="199"/>
                  <a:pt x="171" y="205"/>
                  <a:pt x="176" y="210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45" y="281"/>
                  <a:pt x="253" y="282"/>
                  <a:pt x="258" y="277"/>
                </a:cubicBezTo>
                <a:cubicBezTo>
                  <a:pt x="276" y="259"/>
                  <a:pt x="276" y="259"/>
                  <a:pt x="276" y="259"/>
                </a:cubicBezTo>
                <a:cubicBezTo>
                  <a:pt x="281" y="255"/>
                  <a:pt x="281" y="247"/>
                  <a:pt x="276" y="242"/>
                </a:cubicBezTo>
                <a:close/>
                <a:moveTo>
                  <a:pt x="154" y="154"/>
                </a:moveTo>
                <a:cubicBezTo>
                  <a:pt x="128" y="181"/>
                  <a:pt x="85" y="181"/>
                  <a:pt x="59" y="154"/>
                </a:cubicBezTo>
                <a:cubicBezTo>
                  <a:pt x="33" y="128"/>
                  <a:pt x="33" y="86"/>
                  <a:pt x="59" y="59"/>
                </a:cubicBezTo>
                <a:cubicBezTo>
                  <a:pt x="85" y="33"/>
                  <a:pt x="128" y="33"/>
                  <a:pt x="154" y="59"/>
                </a:cubicBezTo>
                <a:cubicBezTo>
                  <a:pt x="180" y="86"/>
                  <a:pt x="180" y="128"/>
                  <a:pt x="154" y="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75364" y="4593832"/>
            <a:ext cx="865297" cy="865297"/>
            <a:chOff x="4475364" y="4593832"/>
            <a:chExt cx="865297" cy="865297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475364" y="4593832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566514" y="4684982"/>
              <a:ext cx="682996" cy="68236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4688048" y="4882475"/>
            <a:ext cx="431066" cy="347511"/>
          </a:xfrm>
          <a:custGeom>
            <a:gdLst>
              <a:gd fmla="*/ 144 w 288" name="T0"/>
              <a:gd fmla="*/ 232 h 232" name="T1"/>
              <a:gd fmla="*/ 142 w 288" name="T2"/>
              <a:gd fmla="*/ 232 h 232" name="T3"/>
              <a:gd fmla="*/ 117 w 288" name="T4"/>
              <a:gd fmla="*/ 221 h 232" name="T5"/>
              <a:gd fmla="*/ 35 w 288" name="T6"/>
              <a:gd fmla="*/ 141 h 232" name="T7"/>
              <a:gd fmla="*/ 32 w 288" name="T8"/>
              <a:gd fmla="*/ 137 h 232" name="T9"/>
              <a:gd fmla="*/ 24 w 288" name="T10"/>
              <a:gd fmla="*/ 128 h 232" name="T11"/>
              <a:gd fmla="*/ 4 w 288" name="T12"/>
              <a:gd fmla="*/ 62 h 232" name="T13"/>
              <a:gd fmla="*/ 68 w 288" name="T14"/>
              <a:gd fmla="*/ 1 h 232" name="T15"/>
              <a:gd fmla="*/ 79 w 288" name="T16"/>
              <a:gd fmla="*/ 0 h 232" name="T17"/>
              <a:gd fmla="*/ 144 w 288" name="T18"/>
              <a:gd fmla="*/ 37 h 232" name="T19"/>
              <a:gd fmla="*/ 209 w 288" name="T20"/>
              <a:gd fmla="*/ 0 h 232" name="T21"/>
              <a:gd fmla="*/ 220 w 288" name="T22"/>
              <a:gd fmla="*/ 1 h 232" name="T23"/>
              <a:gd fmla="*/ 283 w 288" name="T24"/>
              <a:gd fmla="*/ 62 h 232" name="T25"/>
              <a:gd fmla="*/ 264 w 288" name="T26"/>
              <a:gd fmla="*/ 128 h 232" name="T27"/>
              <a:gd fmla="*/ 256 w 288" name="T28"/>
              <a:gd fmla="*/ 138 h 232" name="T29"/>
              <a:gd fmla="*/ 253 w 288" name="T30"/>
              <a:gd fmla="*/ 141 h 232" name="T31"/>
              <a:gd fmla="*/ 171 w 288" name="T32"/>
              <a:gd fmla="*/ 221 h 232" name="T33"/>
              <a:gd fmla="*/ 146 w 288" name="T34"/>
              <a:gd fmla="*/ 232 h 232" name="T35"/>
              <a:gd fmla="*/ 144 w 288" name="T36"/>
              <a:gd fmla="*/ 232 h 232" name="T37"/>
              <a:gd fmla="*/ 79 w 288" name="T38"/>
              <a:gd fmla="*/ 21 h 232" name="T39"/>
              <a:gd fmla="*/ 71 w 288" name="T40"/>
              <a:gd fmla="*/ 21 h 232" name="T41"/>
              <a:gd fmla="*/ 25 w 288" name="T42"/>
              <a:gd fmla="*/ 66 h 232" name="T43"/>
              <a:gd fmla="*/ 39 w 288" name="T44"/>
              <a:gd fmla="*/ 114 h 232" name="T45"/>
              <a:gd fmla="*/ 39 w 288" name="T46"/>
              <a:gd fmla="*/ 115 h 232" name="T47"/>
              <a:gd fmla="*/ 47 w 288" name="T48"/>
              <a:gd fmla="*/ 124 h 232" name="T49"/>
              <a:gd fmla="*/ 50 w 288" name="T50"/>
              <a:gd fmla="*/ 127 h 232" name="T51"/>
              <a:gd fmla="*/ 131 w 288" name="T52"/>
              <a:gd fmla="*/ 206 h 232" name="T53"/>
              <a:gd fmla="*/ 143 w 288" name="T54"/>
              <a:gd fmla="*/ 211 h 232" name="T55"/>
              <a:gd fmla="*/ 145 w 288" name="T56"/>
              <a:gd fmla="*/ 211 h 232" name="T57"/>
              <a:gd fmla="*/ 157 w 288" name="T58"/>
              <a:gd fmla="*/ 206 h 232" name="T59"/>
              <a:gd fmla="*/ 238 w 288" name="T60"/>
              <a:gd fmla="*/ 127 h 232" name="T61"/>
              <a:gd fmla="*/ 240 w 288" name="T62"/>
              <a:gd fmla="*/ 124 h 232" name="T63"/>
              <a:gd fmla="*/ 248 w 288" name="T64"/>
              <a:gd fmla="*/ 115 h 232" name="T65"/>
              <a:gd fmla="*/ 249 w 288" name="T66"/>
              <a:gd fmla="*/ 114 h 232" name="T67"/>
              <a:gd fmla="*/ 263 w 288" name="T68"/>
              <a:gd fmla="*/ 66 h 232" name="T69"/>
              <a:gd fmla="*/ 217 w 288" name="T70"/>
              <a:gd fmla="*/ 21 h 232" name="T71"/>
              <a:gd fmla="*/ 209 w 288" name="T72"/>
              <a:gd fmla="*/ 21 h 232" name="T73"/>
              <a:gd fmla="*/ 158 w 288" name="T74"/>
              <a:gd fmla="*/ 54 h 232" name="T75"/>
              <a:gd fmla="*/ 144 w 288" name="T76"/>
              <a:gd fmla="*/ 63 h 232" name="T77"/>
              <a:gd fmla="*/ 130 w 288" name="T78"/>
              <a:gd fmla="*/ 54 h 232" name="T79"/>
              <a:gd fmla="*/ 79 w 288" name="T80"/>
              <a:gd fmla="*/ 21 h 23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31" w="288">
                <a:moveTo>
                  <a:pt x="144" y="232"/>
                </a:moveTo>
                <a:cubicBezTo>
                  <a:pt x="143" y="232"/>
                  <a:pt x="142" y="232"/>
                  <a:pt x="142" y="232"/>
                </a:cubicBezTo>
                <a:cubicBezTo>
                  <a:pt x="133" y="231"/>
                  <a:pt x="124" y="228"/>
                  <a:pt x="117" y="221"/>
                </a:cubicBezTo>
                <a:cubicBezTo>
                  <a:pt x="91" y="198"/>
                  <a:pt x="53" y="161"/>
                  <a:pt x="35" y="141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9" y="134"/>
                  <a:pt x="26" y="131"/>
                  <a:pt x="24" y="128"/>
                </a:cubicBezTo>
                <a:cubicBezTo>
                  <a:pt x="7" y="111"/>
                  <a:pt x="0" y="87"/>
                  <a:pt x="4" y="62"/>
                </a:cubicBezTo>
                <a:cubicBezTo>
                  <a:pt x="10" y="31"/>
                  <a:pt x="36" y="6"/>
                  <a:pt x="68" y="1"/>
                </a:cubicBezTo>
                <a:cubicBezTo>
                  <a:pt x="72" y="0"/>
                  <a:pt x="75" y="0"/>
                  <a:pt x="79" y="0"/>
                </a:cubicBezTo>
                <a:cubicBezTo>
                  <a:pt x="106" y="0"/>
                  <a:pt x="130" y="14"/>
                  <a:pt x="144" y="37"/>
                </a:cubicBezTo>
                <a:cubicBezTo>
                  <a:pt x="158" y="14"/>
                  <a:pt x="182" y="0"/>
                  <a:pt x="209" y="0"/>
                </a:cubicBezTo>
                <a:cubicBezTo>
                  <a:pt x="212" y="0"/>
                  <a:pt x="216" y="0"/>
                  <a:pt x="220" y="1"/>
                </a:cubicBezTo>
                <a:cubicBezTo>
                  <a:pt x="252" y="6"/>
                  <a:pt x="278" y="31"/>
                  <a:pt x="283" y="62"/>
                </a:cubicBezTo>
                <a:cubicBezTo>
                  <a:pt x="288" y="87"/>
                  <a:pt x="281" y="111"/>
                  <a:pt x="264" y="128"/>
                </a:cubicBezTo>
                <a:cubicBezTo>
                  <a:pt x="262" y="131"/>
                  <a:pt x="258" y="134"/>
                  <a:pt x="256" y="138"/>
                </a:cubicBezTo>
                <a:cubicBezTo>
                  <a:pt x="253" y="141"/>
                  <a:pt x="253" y="141"/>
                  <a:pt x="253" y="141"/>
                </a:cubicBezTo>
                <a:cubicBezTo>
                  <a:pt x="235" y="161"/>
                  <a:pt x="197" y="198"/>
                  <a:pt x="171" y="221"/>
                </a:cubicBezTo>
                <a:cubicBezTo>
                  <a:pt x="164" y="228"/>
                  <a:pt x="155" y="231"/>
                  <a:pt x="146" y="232"/>
                </a:cubicBezTo>
                <a:cubicBezTo>
                  <a:pt x="146" y="232"/>
                  <a:pt x="145" y="232"/>
                  <a:pt x="144" y="232"/>
                </a:cubicBezTo>
                <a:close/>
                <a:moveTo>
                  <a:pt x="79" y="21"/>
                </a:moveTo>
                <a:cubicBezTo>
                  <a:pt x="76" y="21"/>
                  <a:pt x="74" y="21"/>
                  <a:pt x="71" y="21"/>
                </a:cubicBezTo>
                <a:cubicBezTo>
                  <a:pt x="48" y="24"/>
                  <a:pt x="29" y="43"/>
                  <a:pt x="25" y="66"/>
                </a:cubicBezTo>
                <a:cubicBezTo>
                  <a:pt x="21" y="84"/>
                  <a:pt x="27" y="101"/>
                  <a:pt x="39" y="114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42" y="117"/>
                  <a:pt x="45" y="121"/>
                  <a:pt x="47" y="124"/>
                </a:cubicBezTo>
                <a:cubicBezTo>
                  <a:pt x="50" y="127"/>
                  <a:pt x="50" y="127"/>
                  <a:pt x="50" y="127"/>
                </a:cubicBezTo>
                <a:cubicBezTo>
                  <a:pt x="67" y="147"/>
                  <a:pt x="105" y="183"/>
                  <a:pt x="131" y="206"/>
                </a:cubicBezTo>
                <a:cubicBezTo>
                  <a:pt x="134" y="209"/>
                  <a:pt x="138" y="211"/>
                  <a:pt x="143" y="211"/>
                </a:cubicBezTo>
                <a:cubicBezTo>
                  <a:pt x="143" y="211"/>
                  <a:pt x="145" y="211"/>
                  <a:pt x="145" y="211"/>
                </a:cubicBezTo>
                <a:cubicBezTo>
                  <a:pt x="149" y="211"/>
                  <a:pt x="154" y="209"/>
                  <a:pt x="157" y="206"/>
                </a:cubicBezTo>
                <a:cubicBezTo>
                  <a:pt x="183" y="183"/>
                  <a:pt x="221" y="147"/>
                  <a:pt x="238" y="127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3" y="121"/>
                  <a:pt x="246" y="117"/>
                  <a:pt x="248" y="115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61" y="101"/>
                  <a:pt x="266" y="84"/>
                  <a:pt x="263" y="66"/>
                </a:cubicBezTo>
                <a:cubicBezTo>
                  <a:pt x="259" y="43"/>
                  <a:pt x="240" y="24"/>
                  <a:pt x="217" y="21"/>
                </a:cubicBezTo>
                <a:cubicBezTo>
                  <a:pt x="214" y="21"/>
                  <a:pt x="212" y="21"/>
                  <a:pt x="209" y="21"/>
                </a:cubicBezTo>
                <a:cubicBezTo>
                  <a:pt x="187" y="21"/>
                  <a:pt x="167" y="34"/>
                  <a:pt x="158" y="54"/>
                </a:cubicBezTo>
                <a:cubicBezTo>
                  <a:pt x="155" y="59"/>
                  <a:pt x="150" y="63"/>
                  <a:pt x="144" y="63"/>
                </a:cubicBezTo>
                <a:cubicBezTo>
                  <a:pt x="138" y="63"/>
                  <a:pt x="132" y="59"/>
                  <a:pt x="130" y="54"/>
                </a:cubicBezTo>
                <a:cubicBezTo>
                  <a:pt x="121" y="34"/>
                  <a:pt x="101" y="21"/>
                  <a:pt x="7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660954" y="1824501"/>
            <a:ext cx="865297" cy="865297"/>
            <a:chOff x="5660954" y="1824501"/>
            <a:chExt cx="865297" cy="865297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660954" y="1824501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752105" y="1915652"/>
              <a:ext cx="682363" cy="6829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76171" y="2017563"/>
            <a:ext cx="449423" cy="458284"/>
            <a:chOff x="5876171" y="2017563"/>
            <a:chExt cx="449423" cy="458284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5988843" y="2128336"/>
              <a:ext cx="224078" cy="347511"/>
            </a:xfrm>
            <a:custGeom>
              <a:gdLst>
                <a:gd fmla="*/ 75 w 150" name="T0"/>
                <a:gd fmla="*/ 0 h 232" name="T1"/>
                <a:gd fmla="*/ 0 w 150" name="T2"/>
                <a:gd fmla="*/ 72 h 232" name="T3"/>
                <a:gd fmla="*/ 33 w 150" name="T4"/>
                <a:gd fmla="*/ 159 h 232" name="T5"/>
                <a:gd fmla="*/ 46 w 150" name="T6"/>
                <a:gd fmla="*/ 177 h 232" name="T7"/>
                <a:gd fmla="*/ 43 w 150" name="T8"/>
                <a:gd fmla="*/ 181 h 232" name="T9"/>
                <a:gd fmla="*/ 47 w 150" name="T10"/>
                <a:gd fmla="*/ 187 h 232" name="T11"/>
                <a:gd fmla="*/ 43 w 150" name="T12"/>
                <a:gd fmla="*/ 193 h 232" name="T13"/>
                <a:gd fmla="*/ 48 w 150" name="T14"/>
                <a:gd fmla="*/ 198 h 232" name="T15"/>
                <a:gd fmla="*/ 43 w 150" name="T16"/>
                <a:gd fmla="*/ 204 h 232" name="T17"/>
                <a:gd fmla="*/ 50 w 150" name="T18"/>
                <a:gd fmla="*/ 211 h 232" name="T19"/>
                <a:gd fmla="*/ 47 w 150" name="T20"/>
                <a:gd fmla="*/ 215 h 232" name="T21"/>
                <a:gd fmla="*/ 65 w 150" name="T22"/>
                <a:gd fmla="*/ 226 h 232" name="T23"/>
                <a:gd fmla="*/ 75 w 150" name="T24"/>
                <a:gd fmla="*/ 232 h 232" name="T25"/>
                <a:gd fmla="*/ 85 w 150" name="T26"/>
                <a:gd fmla="*/ 226 h 232" name="T27"/>
                <a:gd fmla="*/ 103 w 150" name="T28"/>
                <a:gd fmla="*/ 215 h 232" name="T29"/>
                <a:gd fmla="*/ 101 w 150" name="T30"/>
                <a:gd fmla="*/ 211 h 232" name="T31"/>
                <a:gd fmla="*/ 108 w 150" name="T32"/>
                <a:gd fmla="*/ 204 h 232" name="T33"/>
                <a:gd fmla="*/ 103 w 150" name="T34"/>
                <a:gd fmla="*/ 198 h 232" name="T35"/>
                <a:gd fmla="*/ 108 w 150" name="T36"/>
                <a:gd fmla="*/ 193 h 232" name="T37"/>
                <a:gd fmla="*/ 103 w 150" name="T38"/>
                <a:gd fmla="*/ 187 h 232" name="T39"/>
                <a:gd fmla="*/ 107 w 150" name="T40"/>
                <a:gd fmla="*/ 181 h 232" name="T41"/>
                <a:gd fmla="*/ 105 w 150" name="T42"/>
                <a:gd fmla="*/ 177 h 232" name="T43"/>
                <a:gd fmla="*/ 117 w 150" name="T44"/>
                <a:gd fmla="*/ 159 h 232" name="T45"/>
                <a:gd fmla="*/ 150 w 150" name="T46"/>
                <a:gd fmla="*/ 72 h 232" name="T47"/>
                <a:gd fmla="*/ 75 w 150" name="T48"/>
                <a:gd fmla="*/ 0 h 232" name="T49"/>
                <a:gd fmla="*/ 114 w 150" name="T50"/>
                <a:gd fmla="*/ 117 h 232" name="T51"/>
                <a:gd fmla="*/ 98 w 150" name="T52"/>
                <a:gd fmla="*/ 158 h 232" name="T53"/>
                <a:gd fmla="*/ 75 w 150" name="T54"/>
                <a:gd fmla="*/ 165 h 232" name="T55"/>
                <a:gd fmla="*/ 52 w 150" name="T56"/>
                <a:gd fmla="*/ 158 h 232" name="T57"/>
                <a:gd fmla="*/ 36 w 150" name="T58"/>
                <a:gd fmla="*/ 117 h 232" name="T59"/>
                <a:gd fmla="*/ 19 w 150" name="T60"/>
                <a:gd fmla="*/ 72 h 232" name="T61"/>
                <a:gd fmla="*/ 75 w 150" name="T62"/>
                <a:gd fmla="*/ 20 h 232" name="T63"/>
                <a:gd fmla="*/ 131 w 150" name="T64"/>
                <a:gd fmla="*/ 72 h 232" name="T65"/>
                <a:gd fmla="*/ 114 w 150" name="T66"/>
                <a:gd fmla="*/ 117 h 23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31" w="150">
                  <a:moveTo>
                    <a:pt x="75" y="0"/>
                  </a:moveTo>
                  <a:cubicBezTo>
                    <a:pt x="33" y="0"/>
                    <a:pt x="0" y="33"/>
                    <a:pt x="0" y="72"/>
                  </a:cubicBezTo>
                  <a:cubicBezTo>
                    <a:pt x="0" y="120"/>
                    <a:pt x="33" y="132"/>
                    <a:pt x="33" y="159"/>
                  </a:cubicBezTo>
                  <a:cubicBezTo>
                    <a:pt x="33" y="166"/>
                    <a:pt x="38" y="172"/>
                    <a:pt x="46" y="177"/>
                  </a:cubicBezTo>
                  <a:cubicBezTo>
                    <a:pt x="44" y="178"/>
                    <a:pt x="43" y="180"/>
                    <a:pt x="43" y="181"/>
                  </a:cubicBezTo>
                  <a:cubicBezTo>
                    <a:pt x="43" y="184"/>
                    <a:pt x="45" y="186"/>
                    <a:pt x="47" y="187"/>
                  </a:cubicBezTo>
                  <a:cubicBezTo>
                    <a:pt x="45" y="189"/>
                    <a:pt x="43" y="191"/>
                    <a:pt x="43" y="193"/>
                  </a:cubicBezTo>
                  <a:cubicBezTo>
                    <a:pt x="43" y="195"/>
                    <a:pt x="45" y="197"/>
                    <a:pt x="48" y="198"/>
                  </a:cubicBezTo>
                  <a:cubicBezTo>
                    <a:pt x="45" y="200"/>
                    <a:pt x="43" y="202"/>
                    <a:pt x="43" y="204"/>
                  </a:cubicBezTo>
                  <a:cubicBezTo>
                    <a:pt x="43" y="207"/>
                    <a:pt x="46" y="209"/>
                    <a:pt x="50" y="211"/>
                  </a:cubicBezTo>
                  <a:cubicBezTo>
                    <a:pt x="48" y="212"/>
                    <a:pt x="47" y="214"/>
                    <a:pt x="47" y="215"/>
                  </a:cubicBezTo>
                  <a:cubicBezTo>
                    <a:pt x="47" y="220"/>
                    <a:pt x="55" y="224"/>
                    <a:pt x="65" y="226"/>
                  </a:cubicBezTo>
                  <a:cubicBezTo>
                    <a:pt x="67" y="229"/>
                    <a:pt x="71" y="232"/>
                    <a:pt x="75" y="232"/>
                  </a:cubicBezTo>
                  <a:cubicBezTo>
                    <a:pt x="80" y="232"/>
                    <a:pt x="83" y="229"/>
                    <a:pt x="85" y="226"/>
                  </a:cubicBezTo>
                  <a:cubicBezTo>
                    <a:pt x="96" y="224"/>
                    <a:pt x="103" y="220"/>
                    <a:pt x="103" y="215"/>
                  </a:cubicBezTo>
                  <a:cubicBezTo>
                    <a:pt x="103" y="214"/>
                    <a:pt x="103" y="212"/>
                    <a:pt x="101" y="211"/>
                  </a:cubicBezTo>
                  <a:cubicBezTo>
                    <a:pt x="105" y="209"/>
                    <a:pt x="108" y="207"/>
                    <a:pt x="108" y="204"/>
                  </a:cubicBezTo>
                  <a:cubicBezTo>
                    <a:pt x="108" y="202"/>
                    <a:pt x="106" y="200"/>
                    <a:pt x="103" y="198"/>
                  </a:cubicBezTo>
                  <a:cubicBezTo>
                    <a:pt x="106" y="197"/>
                    <a:pt x="108" y="195"/>
                    <a:pt x="108" y="193"/>
                  </a:cubicBezTo>
                  <a:cubicBezTo>
                    <a:pt x="108" y="191"/>
                    <a:pt x="106" y="189"/>
                    <a:pt x="103" y="187"/>
                  </a:cubicBezTo>
                  <a:cubicBezTo>
                    <a:pt x="106" y="185"/>
                    <a:pt x="107" y="184"/>
                    <a:pt x="107" y="181"/>
                  </a:cubicBezTo>
                  <a:cubicBezTo>
                    <a:pt x="107" y="180"/>
                    <a:pt x="106" y="178"/>
                    <a:pt x="105" y="177"/>
                  </a:cubicBezTo>
                  <a:cubicBezTo>
                    <a:pt x="112" y="172"/>
                    <a:pt x="117" y="166"/>
                    <a:pt x="117" y="159"/>
                  </a:cubicBezTo>
                  <a:cubicBezTo>
                    <a:pt x="117" y="132"/>
                    <a:pt x="150" y="120"/>
                    <a:pt x="150" y="72"/>
                  </a:cubicBezTo>
                  <a:cubicBezTo>
                    <a:pt x="150" y="33"/>
                    <a:pt x="117" y="0"/>
                    <a:pt x="75" y="0"/>
                  </a:cubicBezTo>
                  <a:close/>
                  <a:moveTo>
                    <a:pt x="114" y="117"/>
                  </a:moveTo>
                  <a:cubicBezTo>
                    <a:pt x="107" y="128"/>
                    <a:pt x="98" y="141"/>
                    <a:pt x="98" y="158"/>
                  </a:cubicBezTo>
                  <a:cubicBezTo>
                    <a:pt x="95" y="160"/>
                    <a:pt x="86" y="165"/>
                    <a:pt x="75" y="165"/>
                  </a:cubicBezTo>
                  <a:cubicBezTo>
                    <a:pt x="64" y="165"/>
                    <a:pt x="55" y="160"/>
                    <a:pt x="52" y="158"/>
                  </a:cubicBezTo>
                  <a:cubicBezTo>
                    <a:pt x="52" y="140"/>
                    <a:pt x="43" y="128"/>
                    <a:pt x="36" y="117"/>
                  </a:cubicBezTo>
                  <a:cubicBezTo>
                    <a:pt x="27" y="105"/>
                    <a:pt x="19" y="93"/>
                    <a:pt x="19" y="72"/>
                  </a:cubicBezTo>
                  <a:cubicBezTo>
                    <a:pt x="19" y="44"/>
                    <a:pt x="44" y="20"/>
                    <a:pt x="75" y="20"/>
                  </a:cubicBezTo>
                  <a:cubicBezTo>
                    <a:pt x="106" y="20"/>
                    <a:pt x="131" y="44"/>
                    <a:pt x="131" y="72"/>
                  </a:cubicBezTo>
                  <a:cubicBezTo>
                    <a:pt x="131" y="93"/>
                    <a:pt x="123" y="105"/>
                    <a:pt x="114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85690" y="2017563"/>
              <a:ext cx="30384" cy="73427"/>
            </a:xfrm>
            <a:custGeom>
              <a:gdLst>
                <a:gd fmla="*/ 10 w 20" name="T0"/>
                <a:gd fmla="*/ 49 h 49" name="T1"/>
                <a:gd fmla="*/ 20 w 20" name="T2"/>
                <a:gd fmla="*/ 36 h 49" name="T3"/>
                <a:gd fmla="*/ 20 w 20" name="T4"/>
                <a:gd fmla="*/ 13 h 49" name="T5"/>
                <a:gd fmla="*/ 10 w 20" name="T6"/>
                <a:gd fmla="*/ 0 h 49" name="T7"/>
                <a:gd fmla="*/ 0 w 20" name="T8"/>
                <a:gd fmla="*/ 13 h 49" name="T9"/>
                <a:gd fmla="*/ 0 w 20" name="T10"/>
                <a:gd fmla="*/ 36 h 49" name="T11"/>
                <a:gd fmla="*/ 10 w 20" name="T12"/>
                <a:gd fmla="*/ 49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20">
                  <a:moveTo>
                    <a:pt x="10" y="49"/>
                  </a:moveTo>
                  <a:cubicBezTo>
                    <a:pt x="15" y="49"/>
                    <a:pt x="20" y="43"/>
                    <a:pt x="20" y="36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6"/>
                    <a:pt x="15" y="0"/>
                    <a:pt x="10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5" y="49"/>
                    <a:pt x="1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979981" y="2042883"/>
              <a:ext cx="53804" cy="72161"/>
            </a:xfrm>
            <a:custGeom>
              <a:gdLst>
                <a:gd fmla="*/ 30 w 36" name="T0"/>
                <a:gd fmla="*/ 46 h 48" name="T1"/>
                <a:gd fmla="*/ 32 w 36" name="T2"/>
                <a:gd fmla="*/ 29 h 48" name="T3"/>
                <a:gd fmla="*/ 21 w 36" name="T4"/>
                <a:gd fmla="*/ 9 h 48" name="T5"/>
                <a:gd fmla="*/ 6 w 36" name="T6"/>
                <a:gd fmla="*/ 3 h 48" name="T7"/>
                <a:gd fmla="*/ 4 w 36" name="T8"/>
                <a:gd fmla="*/ 19 h 48" name="T9"/>
                <a:gd fmla="*/ 15 w 36" name="T10"/>
                <a:gd fmla="*/ 39 h 48" name="T11"/>
                <a:gd fmla="*/ 30 w 36" name="T12"/>
                <a:gd fmla="*/ 46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36">
                  <a:moveTo>
                    <a:pt x="30" y="46"/>
                  </a:moveTo>
                  <a:cubicBezTo>
                    <a:pt x="35" y="43"/>
                    <a:pt x="36" y="36"/>
                    <a:pt x="32" y="2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7" y="3"/>
                    <a:pt x="11" y="0"/>
                    <a:pt x="6" y="3"/>
                  </a:cubicBezTo>
                  <a:cubicBezTo>
                    <a:pt x="1" y="6"/>
                    <a:pt x="0" y="13"/>
                    <a:pt x="4" y="1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45"/>
                    <a:pt x="26" y="48"/>
                    <a:pt x="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5902123" y="2120740"/>
              <a:ext cx="71528" cy="53804"/>
            </a:xfrm>
            <a:custGeom>
              <a:gdLst>
                <a:gd fmla="*/ 39 w 48" name="T0"/>
                <a:gd fmla="*/ 15 h 36" name="T1"/>
                <a:gd fmla="*/ 19 w 48" name="T2"/>
                <a:gd fmla="*/ 4 h 36" name="T3"/>
                <a:gd fmla="*/ 3 w 48" name="T4"/>
                <a:gd fmla="*/ 6 h 36" name="T5"/>
                <a:gd fmla="*/ 9 w 48" name="T6"/>
                <a:gd fmla="*/ 21 h 36" name="T7"/>
                <a:gd fmla="*/ 29 w 48" name="T8"/>
                <a:gd fmla="*/ 32 h 36" name="T9"/>
                <a:gd fmla="*/ 46 w 48" name="T10"/>
                <a:gd fmla="*/ 30 h 36" name="T11"/>
                <a:gd fmla="*/ 39 w 48" name="T12"/>
                <a:gd fmla="*/ 15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8">
                  <a:moveTo>
                    <a:pt x="39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3" y="0"/>
                    <a:pt x="6" y="1"/>
                    <a:pt x="3" y="6"/>
                  </a:cubicBezTo>
                  <a:cubicBezTo>
                    <a:pt x="0" y="11"/>
                    <a:pt x="3" y="17"/>
                    <a:pt x="9" y="2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6" y="36"/>
                    <a:pt x="43" y="35"/>
                    <a:pt x="46" y="30"/>
                  </a:cubicBezTo>
                  <a:cubicBezTo>
                    <a:pt x="48" y="26"/>
                    <a:pt x="45" y="19"/>
                    <a:pt x="3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228113" y="2309371"/>
              <a:ext cx="72161" cy="53804"/>
            </a:xfrm>
            <a:custGeom>
              <a:gdLst>
                <a:gd fmla="*/ 39 w 48" name="T0"/>
                <a:gd fmla="*/ 15 h 36" name="T1"/>
                <a:gd fmla="*/ 19 w 48" name="T2"/>
                <a:gd fmla="*/ 3 h 36" name="T3"/>
                <a:gd fmla="*/ 2 w 48" name="T4"/>
                <a:gd fmla="*/ 5 h 36" name="T5"/>
                <a:gd fmla="*/ 9 w 48" name="T6"/>
                <a:gd fmla="*/ 20 h 36" name="T7"/>
                <a:gd fmla="*/ 29 w 48" name="T8"/>
                <a:gd fmla="*/ 32 h 36" name="T9"/>
                <a:gd fmla="*/ 45 w 48" name="T10"/>
                <a:gd fmla="*/ 30 h 36" name="T11"/>
                <a:gd fmla="*/ 39 w 48" name="T12"/>
                <a:gd fmla="*/ 15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8">
                  <a:moveTo>
                    <a:pt x="39" y="15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5" y="1"/>
                    <a:pt x="2" y="5"/>
                  </a:cubicBezTo>
                  <a:cubicBezTo>
                    <a:pt x="0" y="10"/>
                    <a:pt x="3" y="17"/>
                    <a:pt x="9" y="2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5" y="36"/>
                    <a:pt x="42" y="35"/>
                    <a:pt x="45" y="30"/>
                  </a:cubicBezTo>
                  <a:cubicBezTo>
                    <a:pt x="48" y="25"/>
                    <a:pt x="45" y="19"/>
                    <a:pt x="3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876171" y="2227083"/>
              <a:ext cx="73427" cy="29751"/>
            </a:xfrm>
            <a:custGeom>
              <a:gdLst>
                <a:gd fmla="*/ 49 w 49" name="T0"/>
                <a:gd fmla="*/ 10 h 20" name="T1"/>
                <a:gd fmla="*/ 36 w 49" name="T2"/>
                <a:gd fmla="*/ 0 h 20" name="T3"/>
                <a:gd fmla="*/ 13 w 49" name="T4"/>
                <a:gd fmla="*/ 0 h 20" name="T5"/>
                <a:gd fmla="*/ 0 w 49" name="T6"/>
                <a:gd fmla="*/ 10 h 20" name="T7"/>
                <a:gd fmla="*/ 13 w 49" name="T8"/>
                <a:gd fmla="*/ 20 h 20" name="T9"/>
                <a:gd fmla="*/ 36 w 49" name="T10"/>
                <a:gd fmla="*/ 20 h 20" name="T11"/>
                <a:gd fmla="*/ 49 w 49" name="T12"/>
                <a:gd fmla="*/ 1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49">
                  <a:moveTo>
                    <a:pt x="49" y="10"/>
                  </a:moveTo>
                  <a:cubicBezTo>
                    <a:pt x="49" y="5"/>
                    <a:pt x="43" y="0"/>
                    <a:pt x="3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15"/>
                    <a:pt x="6" y="20"/>
                    <a:pt x="13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3" y="20"/>
                    <a:pt x="49" y="15"/>
                    <a:pt x="4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252167" y="2227083"/>
              <a:ext cx="73427" cy="29751"/>
            </a:xfrm>
            <a:custGeom>
              <a:gdLst>
                <a:gd fmla="*/ 36 w 49" name="T0"/>
                <a:gd fmla="*/ 0 h 20" name="T1"/>
                <a:gd fmla="*/ 13 w 49" name="T2"/>
                <a:gd fmla="*/ 0 h 20" name="T3"/>
                <a:gd fmla="*/ 0 w 49" name="T4"/>
                <a:gd fmla="*/ 10 h 20" name="T5"/>
                <a:gd fmla="*/ 13 w 49" name="T6"/>
                <a:gd fmla="*/ 20 h 20" name="T7"/>
                <a:gd fmla="*/ 36 w 49" name="T8"/>
                <a:gd fmla="*/ 20 h 20" name="T9"/>
                <a:gd fmla="*/ 49 w 49" name="T10"/>
                <a:gd fmla="*/ 10 h 20" name="T11"/>
                <a:gd fmla="*/ 36 w 49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49">
                  <a:moveTo>
                    <a:pt x="3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15"/>
                    <a:pt x="6" y="20"/>
                    <a:pt x="13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3" y="20"/>
                    <a:pt x="49" y="15"/>
                    <a:pt x="49" y="10"/>
                  </a:cubicBezTo>
                  <a:cubicBezTo>
                    <a:pt x="49" y="5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902123" y="2309371"/>
              <a:ext cx="71528" cy="53804"/>
            </a:xfrm>
            <a:custGeom>
              <a:gdLst>
                <a:gd fmla="*/ 29 w 48" name="T0"/>
                <a:gd fmla="*/ 3 h 36" name="T1"/>
                <a:gd fmla="*/ 9 w 48" name="T2"/>
                <a:gd fmla="*/ 15 h 36" name="T3"/>
                <a:gd fmla="*/ 3 w 48" name="T4"/>
                <a:gd fmla="*/ 30 h 36" name="T5"/>
                <a:gd fmla="*/ 19 w 48" name="T6"/>
                <a:gd fmla="*/ 32 h 36" name="T7"/>
                <a:gd fmla="*/ 39 w 48" name="T8"/>
                <a:gd fmla="*/ 20 h 36" name="T9"/>
                <a:gd fmla="*/ 46 w 48" name="T10"/>
                <a:gd fmla="*/ 5 h 36" name="T11"/>
                <a:gd fmla="*/ 29 w 48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8">
                  <a:moveTo>
                    <a:pt x="29" y="3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3" y="19"/>
                    <a:pt x="0" y="25"/>
                    <a:pt x="3" y="30"/>
                  </a:cubicBezTo>
                  <a:cubicBezTo>
                    <a:pt x="6" y="35"/>
                    <a:pt x="13" y="36"/>
                    <a:pt x="19" y="3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5" y="17"/>
                    <a:pt x="48" y="10"/>
                    <a:pt x="46" y="5"/>
                  </a:cubicBezTo>
                  <a:cubicBezTo>
                    <a:pt x="43" y="1"/>
                    <a:pt x="36" y="0"/>
                    <a:pt x="2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228113" y="2120740"/>
              <a:ext cx="72161" cy="53804"/>
            </a:xfrm>
            <a:custGeom>
              <a:gdLst>
                <a:gd fmla="*/ 19 w 48" name="T0"/>
                <a:gd fmla="*/ 32 h 36" name="T1"/>
                <a:gd fmla="*/ 39 w 48" name="T2"/>
                <a:gd fmla="*/ 21 h 36" name="T3"/>
                <a:gd fmla="*/ 45 w 48" name="T4"/>
                <a:gd fmla="*/ 6 h 36" name="T5"/>
                <a:gd fmla="*/ 29 w 48" name="T6"/>
                <a:gd fmla="*/ 4 h 36" name="T7"/>
                <a:gd fmla="*/ 9 w 48" name="T8"/>
                <a:gd fmla="*/ 15 h 36" name="T9"/>
                <a:gd fmla="*/ 2 w 48" name="T10"/>
                <a:gd fmla="*/ 30 h 36" name="T11"/>
                <a:gd fmla="*/ 19 w 48" name="T12"/>
                <a:gd fmla="*/ 32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48">
                  <a:moveTo>
                    <a:pt x="19" y="3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45" y="17"/>
                    <a:pt x="48" y="11"/>
                    <a:pt x="45" y="6"/>
                  </a:cubicBezTo>
                  <a:cubicBezTo>
                    <a:pt x="42" y="1"/>
                    <a:pt x="35" y="0"/>
                    <a:pt x="29" y="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3" y="19"/>
                    <a:pt x="0" y="26"/>
                    <a:pt x="2" y="30"/>
                  </a:cubicBezTo>
                  <a:cubicBezTo>
                    <a:pt x="5" y="35"/>
                    <a:pt x="12" y="36"/>
                    <a:pt x="19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168612" y="2042883"/>
              <a:ext cx="53804" cy="72161"/>
            </a:xfrm>
            <a:custGeom>
              <a:gdLst>
                <a:gd fmla="*/ 30 w 36" name="T0"/>
                <a:gd fmla="*/ 3 h 48" name="T1"/>
                <a:gd fmla="*/ 15 w 36" name="T2"/>
                <a:gd fmla="*/ 9 h 48" name="T3"/>
                <a:gd fmla="*/ 3 w 36" name="T4"/>
                <a:gd fmla="*/ 29 h 48" name="T5"/>
                <a:gd fmla="*/ 5 w 36" name="T6"/>
                <a:gd fmla="*/ 46 h 48" name="T7"/>
                <a:gd fmla="*/ 20 w 36" name="T8"/>
                <a:gd fmla="*/ 39 h 48" name="T9"/>
                <a:gd fmla="*/ 32 w 36" name="T10"/>
                <a:gd fmla="*/ 19 h 48" name="T11"/>
                <a:gd fmla="*/ 30 w 36" name="T12"/>
                <a:gd fmla="*/ 3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36">
                  <a:moveTo>
                    <a:pt x="30" y="3"/>
                  </a:moveTo>
                  <a:cubicBezTo>
                    <a:pt x="25" y="0"/>
                    <a:pt x="19" y="3"/>
                    <a:pt x="15" y="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6"/>
                    <a:pt x="1" y="43"/>
                    <a:pt x="5" y="46"/>
                  </a:cubicBezTo>
                  <a:cubicBezTo>
                    <a:pt x="10" y="48"/>
                    <a:pt x="17" y="45"/>
                    <a:pt x="20" y="3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6" y="13"/>
                    <a:pt x="35" y="6"/>
                    <a:pt x="3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75364" y="2351149"/>
            <a:ext cx="865297" cy="865297"/>
            <a:chOff x="4475364" y="2351149"/>
            <a:chExt cx="865297" cy="865297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475364" y="2351149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4566514" y="2442932"/>
              <a:ext cx="682996" cy="6823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Freeform 80"/>
          <p:cNvSpPr/>
          <p:nvPr/>
        </p:nvSpPr>
        <p:spPr bwMode="auto">
          <a:xfrm>
            <a:off x="4719065" y="2598647"/>
            <a:ext cx="392454" cy="391820"/>
          </a:xfrm>
          <a:custGeom>
            <a:gdLst>
              <a:gd fmla="*/ 179770 w 392454" name="connsiteX0"/>
              <a:gd fmla="*/ 101278 h 391820" name="connsiteY0"/>
              <a:gd fmla="*/ 233700 w 392454" name="connsiteX1"/>
              <a:gd fmla="*/ 123743 h 391820" name="connsiteY1"/>
              <a:gd fmla="*/ 268156 w 392454" name="connsiteX2"/>
              <a:gd fmla="*/ 156691 h 391820" name="connsiteY2"/>
              <a:gd fmla="*/ 269654 w 392454" name="connsiteX3"/>
              <a:gd fmla="*/ 161184 h 391820" name="connsiteY3"/>
              <a:gd fmla="*/ 268156 w 392454" name="connsiteX4"/>
              <a:gd fmla="*/ 165677 h 391820" name="connsiteY4"/>
              <a:gd fmla="*/ 233700 w 392454" name="connsiteX5"/>
              <a:gd fmla="*/ 200122 h 391820" name="connsiteY5"/>
              <a:gd fmla="*/ 229206 w 392454" name="connsiteX6"/>
              <a:gd fmla="*/ 201620 h 391820" name="connsiteY6"/>
              <a:gd fmla="*/ 224712 w 392454" name="connsiteX7"/>
              <a:gd fmla="*/ 200122 h 391820" name="connsiteY7"/>
              <a:gd fmla="*/ 191754 w 392454" name="connsiteX8"/>
              <a:gd fmla="*/ 165677 h 391820" name="connsiteY8"/>
              <a:gd fmla="*/ 179770 w 392454" name="connsiteX9"/>
              <a:gd fmla="*/ 161184 h 391820" name="connsiteY9"/>
              <a:gd fmla="*/ 166287 w 392454" name="connsiteX10"/>
              <a:gd fmla="*/ 165677 h 391820" name="connsiteY10"/>
              <a:gd fmla="*/ 65915 w 392454" name="connsiteX11"/>
              <a:gd fmla="*/ 267516 h 391820" name="connsiteY11"/>
              <a:gd fmla="*/ 59923 w 392454" name="connsiteX12"/>
              <a:gd fmla="*/ 279497 h 391820" name="connsiteY12"/>
              <a:gd fmla="*/ 65915 w 392454" name="connsiteX13"/>
              <a:gd fmla="*/ 292976 h 391820" name="connsiteY13"/>
              <a:gd fmla="*/ 98873 w 392454" name="connsiteX14"/>
              <a:gd fmla="*/ 325924 h 391820" name="connsiteY14"/>
              <a:gd fmla="*/ 112356 w 392454" name="connsiteX15"/>
              <a:gd fmla="*/ 331915 h 391820" name="connsiteY15"/>
              <a:gd fmla="*/ 124341 w 392454" name="connsiteX16"/>
              <a:gd fmla="*/ 325924 h 391820" name="connsiteY16"/>
              <a:gd fmla="*/ 160295 w 392454" name="connsiteX17"/>
              <a:gd fmla="*/ 289981 h 391820" name="connsiteY17"/>
              <a:gd fmla="*/ 164789 w 392454" name="connsiteX18"/>
              <a:gd fmla="*/ 288483 h 391820" name="connsiteY18"/>
              <a:gd fmla="*/ 167785 w 392454" name="connsiteX19"/>
              <a:gd fmla="*/ 288483 h 391820" name="connsiteY19"/>
              <a:gd fmla="*/ 212727 w 392454" name="connsiteX20"/>
              <a:gd fmla="*/ 300464 h 391820" name="connsiteY20"/>
              <a:gd fmla="*/ 218720 w 392454" name="connsiteX21"/>
              <a:gd fmla="*/ 300464 h 391820" name="connsiteY21"/>
              <a:gd fmla="*/ 224712 w 392454" name="connsiteX22"/>
              <a:gd fmla="*/ 304957 h 391820" name="connsiteY22"/>
              <a:gd fmla="*/ 223214 w 392454" name="connsiteX23"/>
              <a:gd fmla="*/ 310948 h 391820" name="connsiteY23"/>
              <a:gd fmla="*/ 166287 w 392454" name="connsiteX24"/>
              <a:gd fmla="*/ 367858 h 391820" name="connsiteY24"/>
              <a:gd fmla="*/ 110858 w 392454" name="connsiteX25"/>
              <a:gd fmla="*/ 391820 h 391820" name="connsiteY25"/>
              <a:gd fmla="*/ 56927 w 392454" name="connsiteX26"/>
              <a:gd fmla="*/ 367858 h 391820" name="connsiteY26"/>
              <a:gd fmla="*/ 22471 w 392454" name="connsiteX27"/>
              <a:gd fmla="*/ 334910 h 391820" name="connsiteY27"/>
              <a:gd fmla="*/ 0 w 392454" name="connsiteX28"/>
              <a:gd fmla="*/ 279497 h 391820" name="connsiteY28"/>
              <a:gd fmla="*/ 22471 w 392454" name="connsiteX29"/>
              <a:gd fmla="*/ 224085 h 391820" name="connsiteY29"/>
              <a:gd fmla="*/ 124341 w 392454" name="connsiteX30"/>
              <a:gd fmla="*/ 123743 h 391820" name="connsiteY30"/>
              <a:gd fmla="*/ 179770 w 392454" name="connsiteX31"/>
              <a:gd fmla="*/ 101278 h 391820" name="connsiteY31"/>
              <a:gd fmla="*/ 280195 w 392454" name="connsiteX32"/>
              <a:gd fmla="*/ 0 h 391820" name="connsiteY32"/>
              <a:gd fmla="*/ 335576 w 392454" name="connsiteX33"/>
              <a:gd fmla="*/ 22416 h 391820" name="connsiteY33"/>
              <a:gd fmla="*/ 368506 w 392454" name="connsiteX34"/>
              <a:gd fmla="*/ 56786 h 391820" name="connsiteY34"/>
              <a:gd fmla="*/ 392454 w 392454" name="connsiteX35"/>
              <a:gd fmla="*/ 112078 h 391820" name="connsiteY35"/>
              <a:gd fmla="*/ 368506 w 392454" name="connsiteX36"/>
              <a:gd fmla="*/ 165876 h 391820" name="connsiteY36"/>
              <a:gd fmla="*/ 268220 w 392454" name="connsiteX37"/>
              <a:gd fmla="*/ 267493 h 391820" name="connsiteY37"/>
              <a:gd fmla="*/ 212839 w 392454" name="connsiteX38"/>
              <a:gd fmla="*/ 289909 h 391820" name="connsiteY38"/>
              <a:gd fmla="*/ 157457 w 392454" name="connsiteX39"/>
              <a:gd fmla="*/ 267493 h 391820" name="connsiteY39"/>
              <a:gd fmla="*/ 124528 w 392454" name="connsiteX40"/>
              <a:gd fmla="*/ 233123 h 391820" name="connsiteY40"/>
              <a:gd fmla="*/ 124528 w 392454" name="connsiteX41"/>
              <a:gd fmla="*/ 224157 h 391820" name="connsiteY41"/>
              <a:gd fmla="*/ 157457 w 392454" name="connsiteX42"/>
              <a:gd fmla="*/ 191280 h 391820" name="connsiteY42"/>
              <a:gd fmla="*/ 161948 w 392454" name="connsiteX43"/>
              <a:gd fmla="*/ 189786 h 391820" name="connsiteY43"/>
              <a:gd fmla="*/ 166438 w 392454" name="connsiteX44"/>
              <a:gd fmla="*/ 191280 h 391820" name="connsiteY44"/>
              <a:gd fmla="*/ 200864 w 392454" name="connsiteX45"/>
              <a:gd fmla="*/ 224157 h 391820" name="connsiteY45"/>
              <a:gd fmla="*/ 212839 w 392454" name="connsiteX46"/>
              <a:gd fmla="*/ 230134 h 391820" name="connsiteY46"/>
              <a:gd fmla="*/ 224813 w 392454" name="connsiteX47"/>
              <a:gd fmla="*/ 224157 h 391820" name="connsiteY47"/>
              <a:gd fmla="*/ 326595 w 392454" name="connsiteX48"/>
              <a:gd fmla="*/ 124033 h 391820" name="connsiteY48"/>
              <a:gd fmla="*/ 326595 w 392454" name="connsiteX49"/>
              <a:gd fmla="*/ 98629 h 391820" name="connsiteY49"/>
              <a:gd fmla="*/ 292169 w 392454" name="connsiteX50"/>
              <a:gd fmla="*/ 65753 h 391820" name="connsiteY50"/>
              <a:gd fmla="*/ 280195 w 392454" name="connsiteX51"/>
              <a:gd fmla="*/ 59775 h 391820" name="connsiteY51"/>
              <a:gd fmla="*/ 268220 w 392454" name="connsiteX52"/>
              <a:gd fmla="*/ 65753 h 391820" name="connsiteY52"/>
              <a:gd fmla="*/ 232297 w 392454" name="connsiteX53"/>
              <a:gd fmla="*/ 101618 h 391820" name="connsiteY53"/>
              <a:gd fmla="*/ 227807 w 392454" name="connsiteX54"/>
              <a:gd fmla="*/ 103112 h 391820" name="connsiteY54"/>
              <a:gd fmla="*/ 224813 w 392454" name="connsiteX55"/>
              <a:gd fmla="*/ 101618 h 391820" name="connsiteY55"/>
              <a:gd fmla="*/ 179909 w 392454" name="connsiteX56"/>
              <a:gd fmla="*/ 89663 h 391820" name="connsiteY56"/>
              <a:gd fmla="*/ 173922 w 392454" name="connsiteX57"/>
              <a:gd fmla="*/ 89663 h 391820" name="connsiteY57"/>
              <a:gd fmla="*/ 172425 w 392454" name="connsiteX58"/>
              <a:gd fmla="*/ 89663 h 391820" name="connsiteY58"/>
              <a:gd fmla="*/ 166438 w 392454" name="connsiteX59"/>
              <a:gd fmla="*/ 86674 h 391820" name="connsiteY59"/>
              <a:gd fmla="*/ 167935 w 392454" name="connsiteX60"/>
              <a:gd fmla="*/ 79202 h 391820" name="connsiteY60"/>
              <a:gd fmla="*/ 224813 w 392454" name="connsiteX61"/>
              <a:gd fmla="*/ 22416 h 391820" name="connsiteY61"/>
              <a:gd fmla="*/ 280195 w 392454" name="connsiteX62"/>
              <a:gd fmla="*/ 0 h 391820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b="b" l="l" r="r" t="t"/>
            <a:pathLst>
              <a:path h="391820" w="392454">
                <a:moveTo>
                  <a:pt x="179770" y="101278"/>
                </a:moveTo>
                <a:cubicBezTo>
                  <a:pt x="199245" y="101278"/>
                  <a:pt x="218720" y="108766"/>
                  <a:pt x="233700" y="123743"/>
                </a:cubicBezTo>
                <a:cubicBezTo>
                  <a:pt x="233700" y="123743"/>
                  <a:pt x="233700" y="123743"/>
                  <a:pt x="268156" y="156691"/>
                </a:cubicBezTo>
                <a:cubicBezTo>
                  <a:pt x="269654" y="158188"/>
                  <a:pt x="269654" y="159686"/>
                  <a:pt x="269654" y="161184"/>
                </a:cubicBezTo>
                <a:cubicBezTo>
                  <a:pt x="269654" y="162681"/>
                  <a:pt x="269654" y="165677"/>
                  <a:pt x="268156" y="165677"/>
                </a:cubicBezTo>
                <a:cubicBezTo>
                  <a:pt x="268156" y="165677"/>
                  <a:pt x="268156" y="165677"/>
                  <a:pt x="233700" y="200122"/>
                </a:cubicBezTo>
                <a:cubicBezTo>
                  <a:pt x="233700" y="201620"/>
                  <a:pt x="230704" y="201620"/>
                  <a:pt x="229206" y="201620"/>
                </a:cubicBezTo>
                <a:cubicBezTo>
                  <a:pt x="227708" y="201620"/>
                  <a:pt x="226210" y="201620"/>
                  <a:pt x="224712" y="200122"/>
                </a:cubicBezTo>
                <a:cubicBezTo>
                  <a:pt x="224712" y="200122"/>
                  <a:pt x="224712" y="200122"/>
                  <a:pt x="191754" y="165677"/>
                </a:cubicBezTo>
                <a:cubicBezTo>
                  <a:pt x="188758" y="162681"/>
                  <a:pt x="184264" y="161184"/>
                  <a:pt x="179770" y="161184"/>
                </a:cubicBezTo>
                <a:cubicBezTo>
                  <a:pt x="173777" y="161184"/>
                  <a:pt x="169283" y="162681"/>
                  <a:pt x="166287" y="165677"/>
                </a:cubicBezTo>
                <a:lnTo>
                  <a:pt x="65915" y="267516"/>
                </a:lnTo>
                <a:cubicBezTo>
                  <a:pt x="61421" y="270511"/>
                  <a:pt x="59923" y="275004"/>
                  <a:pt x="59923" y="279497"/>
                </a:cubicBezTo>
                <a:cubicBezTo>
                  <a:pt x="59923" y="283990"/>
                  <a:pt x="61421" y="288483"/>
                  <a:pt x="65915" y="292976"/>
                </a:cubicBezTo>
                <a:cubicBezTo>
                  <a:pt x="65915" y="292976"/>
                  <a:pt x="65915" y="292976"/>
                  <a:pt x="98873" y="325924"/>
                </a:cubicBezTo>
                <a:cubicBezTo>
                  <a:pt x="101869" y="328919"/>
                  <a:pt x="106363" y="331915"/>
                  <a:pt x="112356" y="331915"/>
                </a:cubicBezTo>
                <a:cubicBezTo>
                  <a:pt x="116850" y="331915"/>
                  <a:pt x="121344" y="328919"/>
                  <a:pt x="124341" y="325924"/>
                </a:cubicBezTo>
                <a:cubicBezTo>
                  <a:pt x="124341" y="325924"/>
                  <a:pt x="124341" y="325924"/>
                  <a:pt x="160295" y="289981"/>
                </a:cubicBezTo>
                <a:cubicBezTo>
                  <a:pt x="161793" y="288483"/>
                  <a:pt x="163291" y="288483"/>
                  <a:pt x="164789" y="288483"/>
                </a:cubicBezTo>
                <a:cubicBezTo>
                  <a:pt x="166287" y="288483"/>
                  <a:pt x="166287" y="288483"/>
                  <a:pt x="167785" y="288483"/>
                </a:cubicBezTo>
                <a:cubicBezTo>
                  <a:pt x="181268" y="297469"/>
                  <a:pt x="196248" y="300464"/>
                  <a:pt x="212727" y="300464"/>
                </a:cubicBezTo>
                <a:cubicBezTo>
                  <a:pt x="214225" y="300464"/>
                  <a:pt x="217222" y="300464"/>
                  <a:pt x="218720" y="300464"/>
                </a:cubicBezTo>
                <a:cubicBezTo>
                  <a:pt x="221716" y="300464"/>
                  <a:pt x="223214" y="301962"/>
                  <a:pt x="224712" y="304957"/>
                </a:cubicBezTo>
                <a:cubicBezTo>
                  <a:pt x="226210" y="306455"/>
                  <a:pt x="226210" y="309450"/>
                  <a:pt x="223214" y="310948"/>
                </a:cubicBezTo>
                <a:cubicBezTo>
                  <a:pt x="223214" y="310948"/>
                  <a:pt x="223214" y="310948"/>
                  <a:pt x="166287" y="367858"/>
                </a:cubicBezTo>
                <a:cubicBezTo>
                  <a:pt x="151306" y="382834"/>
                  <a:pt x="131831" y="391820"/>
                  <a:pt x="110858" y="391820"/>
                </a:cubicBezTo>
                <a:cubicBezTo>
                  <a:pt x="91382" y="391820"/>
                  <a:pt x="71907" y="382834"/>
                  <a:pt x="56927" y="367858"/>
                </a:cubicBezTo>
                <a:cubicBezTo>
                  <a:pt x="56927" y="367858"/>
                  <a:pt x="56927" y="367858"/>
                  <a:pt x="22471" y="334910"/>
                </a:cubicBezTo>
                <a:cubicBezTo>
                  <a:pt x="7490" y="319933"/>
                  <a:pt x="0" y="300464"/>
                  <a:pt x="0" y="279497"/>
                </a:cubicBezTo>
                <a:cubicBezTo>
                  <a:pt x="0" y="258530"/>
                  <a:pt x="7490" y="239061"/>
                  <a:pt x="22471" y="224085"/>
                </a:cubicBezTo>
                <a:cubicBezTo>
                  <a:pt x="22471" y="224085"/>
                  <a:pt x="22471" y="224085"/>
                  <a:pt x="124341" y="123743"/>
                </a:cubicBezTo>
                <a:cubicBezTo>
                  <a:pt x="139321" y="108766"/>
                  <a:pt x="158796" y="101278"/>
                  <a:pt x="179770" y="101278"/>
                </a:cubicBezTo>
                <a:close/>
                <a:moveTo>
                  <a:pt x="280195" y="0"/>
                </a:moveTo>
                <a:cubicBezTo>
                  <a:pt x="301150" y="0"/>
                  <a:pt x="320608" y="7472"/>
                  <a:pt x="335576" y="22416"/>
                </a:cubicBezTo>
                <a:cubicBezTo>
                  <a:pt x="335576" y="22416"/>
                  <a:pt x="335576" y="22416"/>
                  <a:pt x="368506" y="56786"/>
                </a:cubicBezTo>
                <a:cubicBezTo>
                  <a:pt x="383473" y="71730"/>
                  <a:pt x="392454" y="91157"/>
                  <a:pt x="392454" y="112078"/>
                </a:cubicBezTo>
                <a:cubicBezTo>
                  <a:pt x="392454" y="131505"/>
                  <a:pt x="383473" y="150932"/>
                  <a:pt x="368506" y="165876"/>
                </a:cubicBezTo>
                <a:cubicBezTo>
                  <a:pt x="368506" y="165876"/>
                  <a:pt x="368506" y="165876"/>
                  <a:pt x="268220" y="267493"/>
                </a:cubicBezTo>
                <a:cubicBezTo>
                  <a:pt x="253252" y="282437"/>
                  <a:pt x="233794" y="289909"/>
                  <a:pt x="212839" y="289909"/>
                </a:cubicBezTo>
                <a:cubicBezTo>
                  <a:pt x="191884" y="289909"/>
                  <a:pt x="172425" y="282437"/>
                  <a:pt x="157457" y="267493"/>
                </a:cubicBezTo>
                <a:cubicBezTo>
                  <a:pt x="157457" y="267493"/>
                  <a:pt x="157457" y="267493"/>
                  <a:pt x="124528" y="233123"/>
                </a:cubicBezTo>
                <a:cubicBezTo>
                  <a:pt x="121534" y="231628"/>
                  <a:pt x="121534" y="227145"/>
                  <a:pt x="124528" y="224157"/>
                </a:cubicBezTo>
                <a:cubicBezTo>
                  <a:pt x="124528" y="224157"/>
                  <a:pt x="124528" y="224157"/>
                  <a:pt x="157457" y="191280"/>
                </a:cubicBezTo>
                <a:cubicBezTo>
                  <a:pt x="158954" y="189786"/>
                  <a:pt x="160451" y="189786"/>
                  <a:pt x="161948" y="189786"/>
                </a:cubicBezTo>
                <a:cubicBezTo>
                  <a:pt x="163445" y="189786"/>
                  <a:pt x="164941" y="189786"/>
                  <a:pt x="166438" y="191280"/>
                </a:cubicBezTo>
                <a:cubicBezTo>
                  <a:pt x="166438" y="191280"/>
                  <a:pt x="166438" y="191280"/>
                  <a:pt x="200864" y="224157"/>
                </a:cubicBezTo>
                <a:cubicBezTo>
                  <a:pt x="203858" y="228640"/>
                  <a:pt x="208348" y="230134"/>
                  <a:pt x="212839" y="230134"/>
                </a:cubicBezTo>
                <a:cubicBezTo>
                  <a:pt x="217329" y="230134"/>
                  <a:pt x="221820" y="228640"/>
                  <a:pt x="224813" y="224157"/>
                </a:cubicBezTo>
                <a:cubicBezTo>
                  <a:pt x="224813" y="224157"/>
                  <a:pt x="224813" y="224157"/>
                  <a:pt x="326595" y="124033"/>
                </a:cubicBezTo>
                <a:cubicBezTo>
                  <a:pt x="334079" y="116561"/>
                  <a:pt x="334079" y="106101"/>
                  <a:pt x="326595" y="98629"/>
                </a:cubicBezTo>
                <a:cubicBezTo>
                  <a:pt x="326595" y="98629"/>
                  <a:pt x="326595" y="98629"/>
                  <a:pt x="292169" y="65753"/>
                </a:cubicBezTo>
                <a:cubicBezTo>
                  <a:pt x="289175" y="61270"/>
                  <a:pt x="284685" y="59775"/>
                  <a:pt x="280195" y="59775"/>
                </a:cubicBezTo>
                <a:cubicBezTo>
                  <a:pt x="275704" y="59775"/>
                  <a:pt x="271214" y="61270"/>
                  <a:pt x="268220" y="65753"/>
                </a:cubicBezTo>
                <a:cubicBezTo>
                  <a:pt x="268220" y="65753"/>
                  <a:pt x="268220" y="65753"/>
                  <a:pt x="232297" y="101618"/>
                </a:cubicBezTo>
                <a:cubicBezTo>
                  <a:pt x="230800" y="103112"/>
                  <a:pt x="229304" y="103112"/>
                  <a:pt x="227807" y="103112"/>
                </a:cubicBezTo>
                <a:cubicBezTo>
                  <a:pt x="226310" y="103112"/>
                  <a:pt x="224813" y="103112"/>
                  <a:pt x="224813" y="101618"/>
                </a:cubicBezTo>
                <a:cubicBezTo>
                  <a:pt x="211342" y="94146"/>
                  <a:pt x="194877" y="89663"/>
                  <a:pt x="179909" y="89663"/>
                </a:cubicBezTo>
                <a:cubicBezTo>
                  <a:pt x="176916" y="89663"/>
                  <a:pt x="175419" y="89663"/>
                  <a:pt x="173922" y="89663"/>
                </a:cubicBezTo>
                <a:cubicBezTo>
                  <a:pt x="172425" y="89663"/>
                  <a:pt x="172425" y="89663"/>
                  <a:pt x="172425" y="89663"/>
                </a:cubicBezTo>
                <a:cubicBezTo>
                  <a:pt x="170929" y="89663"/>
                  <a:pt x="167935" y="89663"/>
                  <a:pt x="166438" y="86674"/>
                </a:cubicBezTo>
                <a:cubicBezTo>
                  <a:pt x="166438" y="83685"/>
                  <a:pt x="166438" y="82191"/>
                  <a:pt x="167935" y="79202"/>
                </a:cubicBezTo>
                <a:cubicBezTo>
                  <a:pt x="167935" y="79202"/>
                  <a:pt x="167935" y="79202"/>
                  <a:pt x="224813" y="22416"/>
                </a:cubicBezTo>
                <a:cubicBezTo>
                  <a:pt x="239781" y="7472"/>
                  <a:pt x="259239" y="0"/>
                  <a:pt x="2801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4026574" y="3444322"/>
            <a:ext cx="864664" cy="865297"/>
            <a:chOff x="4026574" y="3444322"/>
            <a:chExt cx="864664" cy="865297"/>
          </a:xfrm>
        </p:grpSpPr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4026574" y="3444322"/>
              <a:ext cx="864664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4117725" y="3535473"/>
              <a:ext cx="682363" cy="682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4237360" y="3679161"/>
            <a:ext cx="420305" cy="393720"/>
          </a:xfrm>
          <a:custGeom>
            <a:gdLst>
              <a:gd fmla="*/ 263 w 281" name="T0"/>
              <a:gd fmla="*/ 0 h 263" name="T1"/>
              <a:gd fmla="*/ 184 w 281" name="T2"/>
              <a:gd fmla="*/ 52 h 263" name="T3"/>
              <a:gd fmla="*/ 70 w 281" name="T4"/>
              <a:gd fmla="*/ 52 h 263" name="T5"/>
              <a:gd fmla="*/ 0 w 281" name="T6"/>
              <a:gd fmla="*/ 114 h 263" name="T7"/>
              <a:gd fmla="*/ 52 w 281" name="T8"/>
              <a:gd fmla="*/ 175 h 263" name="T9"/>
              <a:gd fmla="*/ 52 w 281" name="T10"/>
              <a:gd fmla="*/ 245 h 263" name="T11"/>
              <a:gd fmla="*/ 70 w 281" name="T12"/>
              <a:gd fmla="*/ 263 h 263" name="T13"/>
              <a:gd fmla="*/ 96 w 281" name="T14"/>
              <a:gd fmla="*/ 263 h 263" name="T15"/>
              <a:gd fmla="*/ 114 w 281" name="T16"/>
              <a:gd fmla="*/ 245 h 263" name="T17"/>
              <a:gd fmla="*/ 114 w 281" name="T18"/>
              <a:gd fmla="*/ 175 h 263" name="T19"/>
              <a:gd fmla="*/ 184 w 281" name="T20"/>
              <a:gd fmla="*/ 175 h 263" name="T21"/>
              <a:gd fmla="*/ 263 w 281" name="T22"/>
              <a:gd fmla="*/ 228 h 263" name="T23"/>
              <a:gd fmla="*/ 281 w 281" name="T24"/>
              <a:gd fmla="*/ 210 h 263" name="T25"/>
              <a:gd fmla="*/ 281 w 281" name="T26"/>
              <a:gd fmla="*/ 17 h 263" name="T27"/>
              <a:gd fmla="*/ 263 w 281" name="T28"/>
              <a:gd fmla="*/ 0 h 263" name="T29"/>
              <a:gd fmla="*/ 96 w 281" name="T30"/>
              <a:gd fmla="*/ 237 h 263" name="T31"/>
              <a:gd fmla="*/ 87 w 281" name="T32"/>
              <a:gd fmla="*/ 245 h 263" name="T33"/>
              <a:gd fmla="*/ 79 w 281" name="T34"/>
              <a:gd fmla="*/ 245 h 263" name="T35"/>
              <a:gd fmla="*/ 70 w 281" name="T36"/>
              <a:gd fmla="*/ 237 h 263" name="T37"/>
              <a:gd fmla="*/ 70 w 281" name="T38"/>
              <a:gd fmla="*/ 175 h 263" name="T39"/>
              <a:gd fmla="*/ 96 w 281" name="T40"/>
              <a:gd fmla="*/ 175 h 263" name="T41"/>
              <a:gd fmla="*/ 96 w 281" name="T42"/>
              <a:gd fmla="*/ 237 h 263" name="T43"/>
              <a:gd fmla="*/ 140 w 281" name="T44"/>
              <a:gd fmla="*/ 158 h 263" name="T45"/>
              <a:gd fmla="*/ 70 w 281" name="T46"/>
              <a:gd fmla="*/ 158 h 263" name="T47"/>
              <a:gd fmla="*/ 17 w 281" name="T48"/>
              <a:gd fmla="*/ 114 h 263" name="T49"/>
              <a:gd fmla="*/ 70 w 281" name="T50"/>
              <a:gd fmla="*/ 70 h 263" name="T51"/>
              <a:gd fmla="*/ 140 w 281" name="T52"/>
              <a:gd fmla="*/ 70 h 263" name="T53"/>
              <a:gd fmla="*/ 140 w 281" name="T54"/>
              <a:gd fmla="*/ 158 h 263" name="T55"/>
              <a:gd fmla="*/ 184 w 281" name="T56"/>
              <a:gd fmla="*/ 158 h 263" name="T57"/>
              <a:gd fmla="*/ 158 w 281" name="T58"/>
              <a:gd fmla="*/ 158 h 263" name="T59"/>
              <a:gd fmla="*/ 158 w 281" name="T60"/>
              <a:gd fmla="*/ 70 h 263" name="T61"/>
              <a:gd fmla="*/ 184 w 281" name="T62"/>
              <a:gd fmla="*/ 70 h 263" name="T63"/>
              <a:gd fmla="*/ 184 w 281" name="T64"/>
              <a:gd fmla="*/ 158 h 263" name="T65"/>
              <a:gd fmla="*/ 263 w 281" name="T66"/>
              <a:gd fmla="*/ 210 h 263" name="T67"/>
              <a:gd fmla="*/ 202 w 281" name="T68"/>
              <a:gd fmla="*/ 166 h 263" name="T69"/>
              <a:gd fmla="*/ 202 w 281" name="T70"/>
              <a:gd fmla="*/ 61 h 263" name="T71"/>
              <a:gd fmla="*/ 263 w 281" name="T72"/>
              <a:gd fmla="*/ 17 h 263" name="T73"/>
              <a:gd fmla="*/ 263 w 281" name="T74"/>
              <a:gd fmla="*/ 210 h 26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63" w="281">
                <a:moveTo>
                  <a:pt x="263" y="0"/>
                </a:moveTo>
                <a:cubicBezTo>
                  <a:pt x="184" y="52"/>
                  <a:pt x="184" y="52"/>
                  <a:pt x="184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31" y="52"/>
                  <a:pt x="0" y="75"/>
                  <a:pt x="0" y="114"/>
                </a:cubicBezTo>
                <a:cubicBezTo>
                  <a:pt x="0" y="146"/>
                  <a:pt x="22" y="169"/>
                  <a:pt x="52" y="175"/>
                </a:cubicBezTo>
                <a:cubicBezTo>
                  <a:pt x="53" y="178"/>
                  <a:pt x="52" y="245"/>
                  <a:pt x="52" y="245"/>
                </a:cubicBezTo>
                <a:cubicBezTo>
                  <a:pt x="52" y="255"/>
                  <a:pt x="60" y="263"/>
                  <a:pt x="70" y="263"/>
                </a:cubicBezTo>
                <a:cubicBezTo>
                  <a:pt x="96" y="263"/>
                  <a:pt x="96" y="263"/>
                  <a:pt x="96" y="263"/>
                </a:cubicBezTo>
                <a:cubicBezTo>
                  <a:pt x="106" y="263"/>
                  <a:pt x="114" y="255"/>
                  <a:pt x="114" y="245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84" y="175"/>
                  <a:pt x="184" y="175"/>
                  <a:pt x="184" y="175"/>
                </a:cubicBezTo>
                <a:cubicBezTo>
                  <a:pt x="263" y="228"/>
                  <a:pt x="263" y="228"/>
                  <a:pt x="263" y="228"/>
                </a:cubicBezTo>
                <a:cubicBezTo>
                  <a:pt x="273" y="228"/>
                  <a:pt x="281" y="220"/>
                  <a:pt x="281" y="210"/>
                </a:cubicBezTo>
                <a:cubicBezTo>
                  <a:pt x="281" y="17"/>
                  <a:pt x="281" y="17"/>
                  <a:pt x="281" y="17"/>
                </a:cubicBezTo>
                <a:cubicBezTo>
                  <a:pt x="281" y="7"/>
                  <a:pt x="273" y="0"/>
                  <a:pt x="263" y="0"/>
                </a:cubicBezTo>
                <a:close/>
                <a:moveTo>
                  <a:pt x="96" y="237"/>
                </a:moveTo>
                <a:cubicBezTo>
                  <a:pt x="96" y="242"/>
                  <a:pt x="92" y="245"/>
                  <a:pt x="87" y="245"/>
                </a:cubicBezTo>
                <a:cubicBezTo>
                  <a:pt x="79" y="245"/>
                  <a:pt x="79" y="245"/>
                  <a:pt x="79" y="245"/>
                </a:cubicBezTo>
                <a:cubicBezTo>
                  <a:pt x="74" y="245"/>
                  <a:pt x="70" y="242"/>
                  <a:pt x="70" y="237"/>
                </a:cubicBezTo>
                <a:cubicBezTo>
                  <a:pt x="70" y="175"/>
                  <a:pt x="70" y="175"/>
                  <a:pt x="70" y="175"/>
                </a:cubicBezTo>
                <a:cubicBezTo>
                  <a:pt x="70" y="175"/>
                  <a:pt x="92" y="175"/>
                  <a:pt x="96" y="175"/>
                </a:cubicBezTo>
                <a:lnTo>
                  <a:pt x="96" y="237"/>
                </a:lnTo>
                <a:close/>
                <a:moveTo>
                  <a:pt x="140" y="158"/>
                </a:moveTo>
                <a:cubicBezTo>
                  <a:pt x="70" y="158"/>
                  <a:pt x="70" y="158"/>
                  <a:pt x="70" y="158"/>
                </a:cubicBezTo>
                <a:cubicBezTo>
                  <a:pt x="52" y="158"/>
                  <a:pt x="17" y="152"/>
                  <a:pt x="17" y="114"/>
                </a:cubicBezTo>
                <a:cubicBezTo>
                  <a:pt x="17" y="75"/>
                  <a:pt x="52" y="69"/>
                  <a:pt x="70" y="70"/>
                </a:cubicBezTo>
                <a:cubicBezTo>
                  <a:pt x="140" y="70"/>
                  <a:pt x="140" y="70"/>
                  <a:pt x="140" y="70"/>
                </a:cubicBezTo>
                <a:lnTo>
                  <a:pt x="140" y="158"/>
                </a:lnTo>
                <a:close/>
                <a:moveTo>
                  <a:pt x="184" y="158"/>
                </a:moveTo>
                <a:cubicBezTo>
                  <a:pt x="158" y="158"/>
                  <a:pt x="158" y="158"/>
                  <a:pt x="158" y="158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70"/>
                  <a:pt x="184" y="148"/>
                  <a:pt x="184" y="158"/>
                </a:cubicBezTo>
                <a:close/>
                <a:moveTo>
                  <a:pt x="263" y="210"/>
                </a:moveTo>
                <a:cubicBezTo>
                  <a:pt x="202" y="166"/>
                  <a:pt x="202" y="166"/>
                  <a:pt x="202" y="166"/>
                </a:cubicBezTo>
                <a:cubicBezTo>
                  <a:pt x="202" y="61"/>
                  <a:pt x="202" y="61"/>
                  <a:pt x="202" y="61"/>
                </a:cubicBezTo>
                <a:cubicBezTo>
                  <a:pt x="263" y="17"/>
                  <a:pt x="263" y="17"/>
                  <a:pt x="263" y="17"/>
                </a:cubicBezTo>
                <a:lnTo>
                  <a:pt x="263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5660954" y="5105921"/>
            <a:ext cx="865297" cy="864664"/>
            <a:chOff x="5660954" y="5105921"/>
            <a:chExt cx="865297" cy="864664"/>
          </a:xfrm>
        </p:grpSpPr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660954" y="5105921"/>
              <a:ext cx="865297" cy="8646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5752105" y="5197071"/>
              <a:ext cx="682363" cy="682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5912251" y="5403426"/>
            <a:ext cx="396885" cy="322192"/>
          </a:xfrm>
          <a:custGeom>
            <a:gdLst>
              <a:gd fmla="*/ 248 w 265" name="T0"/>
              <a:gd fmla="*/ 0 h 215" name="T1"/>
              <a:gd fmla="*/ 16 w 265" name="T2"/>
              <a:gd fmla="*/ 0 h 215" name="T3"/>
              <a:gd fmla="*/ 0 w 265" name="T4"/>
              <a:gd fmla="*/ 16 h 215" name="T5"/>
              <a:gd fmla="*/ 0 w 265" name="T6"/>
              <a:gd fmla="*/ 198 h 215" name="T7"/>
              <a:gd fmla="*/ 16 w 265" name="T8"/>
              <a:gd fmla="*/ 215 h 215" name="T9"/>
              <a:gd fmla="*/ 248 w 265" name="T10"/>
              <a:gd fmla="*/ 215 h 215" name="T11"/>
              <a:gd fmla="*/ 265 w 265" name="T12"/>
              <a:gd fmla="*/ 198 h 215" name="T13"/>
              <a:gd fmla="*/ 265 w 265" name="T14"/>
              <a:gd fmla="*/ 16 h 215" name="T15"/>
              <a:gd fmla="*/ 248 w 265" name="T16"/>
              <a:gd fmla="*/ 0 h 215" name="T17"/>
              <a:gd fmla="*/ 240 w 265" name="T18"/>
              <a:gd fmla="*/ 190 h 215" name="T19"/>
              <a:gd fmla="*/ 25 w 265" name="T20"/>
              <a:gd fmla="*/ 190 h 215" name="T21"/>
              <a:gd fmla="*/ 25 w 265" name="T22"/>
              <a:gd fmla="*/ 63 h 215" name="T23"/>
              <a:gd fmla="*/ 122 w 265" name="T24"/>
              <a:gd fmla="*/ 145 h 215" name="T25"/>
              <a:gd fmla="*/ 132 w 265" name="T26"/>
              <a:gd fmla="*/ 149 h 215" name="T27"/>
              <a:gd fmla="*/ 143 w 265" name="T28"/>
              <a:gd fmla="*/ 145 h 215" name="T29"/>
              <a:gd fmla="*/ 240 w 265" name="T30"/>
              <a:gd fmla="*/ 63 h 215" name="T31"/>
              <a:gd fmla="*/ 240 w 265" name="T32"/>
              <a:gd fmla="*/ 190 h 215" name="T33"/>
              <a:gd fmla="*/ 240 w 265" name="T34"/>
              <a:gd fmla="*/ 31 h 215" name="T35"/>
              <a:gd fmla="*/ 132 w 265" name="T36"/>
              <a:gd fmla="*/ 121 h 215" name="T37"/>
              <a:gd fmla="*/ 25 w 265" name="T38"/>
              <a:gd fmla="*/ 31 h 215" name="T39"/>
              <a:gd fmla="*/ 25 w 265" name="T40"/>
              <a:gd fmla="*/ 24 h 215" name="T41"/>
              <a:gd fmla="*/ 240 w 265" name="T42"/>
              <a:gd fmla="*/ 24 h 215" name="T43"/>
              <a:gd fmla="*/ 240 w 265" name="T44"/>
              <a:gd fmla="*/ 31 h 215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15" w="265">
                <a:moveTo>
                  <a:pt x="24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7"/>
                  <a:pt x="7" y="215"/>
                  <a:pt x="16" y="215"/>
                </a:cubicBezTo>
                <a:cubicBezTo>
                  <a:pt x="248" y="215"/>
                  <a:pt x="248" y="215"/>
                  <a:pt x="248" y="215"/>
                </a:cubicBezTo>
                <a:cubicBezTo>
                  <a:pt x="257" y="215"/>
                  <a:pt x="265" y="207"/>
                  <a:pt x="265" y="198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7"/>
                  <a:pt x="257" y="0"/>
                  <a:pt x="248" y="0"/>
                </a:cubicBezTo>
                <a:close/>
                <a:moveTo>
                  <a:pt x="240" y="190"/>
                </a:moveTo>
                <a:cubicBezTo>
                  <a:pt x="25" y="190"/>
                  <a:pt x="25" y="190"/>
                  <a:pt x="25" y="190"/>
                </a:cubicBezTo>
                <a:cubicBezTo>
                  <a:pt x="25" y="63"/>
                  <a:pt x="25" y="63"/>
                  <a:pt x="25" y="63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5" y="147"/>
                  <a:pt x="128" y="149"/>
                  <a:pt x="132" y="149"/>
                </a:cubicBezTo>
                <a:cubicBezTo>
                  <a:pt x="136" y="149"/>
                  <a:pt x="140" y="147"/>
                  <a:pt x="143" y="145"/>
                </a:cubicBezTo>
                <a:cubicBezTo>
                  <a:pt x="240" y="63"/>
                  <a:pt x="240" y="63"/>
                  <a:pt x="240" y="63"/>
                </a:cubicBezTo>
                <a:lnTo>
                  <a:pt x="240" y="190"/>
                </a:lnTo>
                <a:close/>
                <a:moveTo>
                  <a:pt x="240" y="31"/>
                </a:moveTo>
                <a:cubicBezTo>
                  <a:pt x="132" y="121"/>
                  <a:pt x="132" y="121"/>
                  <a:pt x="132" y="12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24"/>
                  <a:pt x="25" y="24"/>
                  <a:pt x="25" y="24"/>
                </a:cubicBezTo>
                <a:cubicBezTo>
                  <a:pt x="240" y="24"/>
                  <a:pt x="240" y="24"/>
                  <a:pt x="240" y="24"/>
                </a:cubicBezTo>
                <a:lnTo>
                  <a:pt x="240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861103" y="4593832"/>
            <a:ext cx="865297" cy="865297"/>
            <a:chOff x="6861103" y="4593832"/>
            <a:chExt cx="865297" cy="865297"/>
          </a:xfrm>
        </p:grpSpPr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6861103" y="4593832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6952886" y="4684982"/>
              <a:ext cx="682363" cy="68236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reeform 44"/>
          <p:cNvSpPr/>
          <p:nvPr/>
        </p:nvSpPr>
        <p:spPr bwMode="auto">
          <a:xfrm>
            <a:off x="7070623" y="4846395"/>
            <a:ext cx="389289" cy="392454"/>
          </a:xfrm>
          <a:custGeom>
            <a:gdLst>
              <a:gd fmla="*/ 212 w 260" name="T0"/>
              <a:gd fmla="*/ 166 h 262" name="T1"/>
              <a:gd fmla="*/ 174 w 260" name="T2"/>
              <a:gd fmla="*/ 185 h 262" name="T3"/>
              <a:gd fmla="*/ 93 w 260" name="T4"/>
              <a:gd fmla="*/ 143 h 262" name="T5"/>
              <a:gd fmla="*/ 95 w 260" name="T6"/>
              <a:gd fmla="*/ 131 h 262" name="T7"/>
              <a:gd fmla="*/ 93 w 260" name="T8"/>
              <a:gd fmla="*/ 117 h 262" name="T9"/>
              <a:gd fmla="*/ 174 w 260" name="T10"/>
              <a:gd fmla="*/ 76 h 262" name="T11"/>
              <a:gd fmla="*/ 212 w 260" name="T12"/>
              <a:gd fmla="*/ 95 h 262" name="T13"/>
              <a:gd fmla="*/ 260 w 260" name="T14"/>
              <a:gd fmla="*/ 47 h 262" name="T15"/>
              <a:gd fmla="*/ 212 w 260" name="T16"/>
              <a:gd fmla="*/ 0 h 262" name="T17"/>
              <a:gd fmla="*/ 164 w 260" name="T18"/>
              <a:gd fmla="*/ 47 h 262" name="T19"/>
              <a:gd fmla="*/ 166 w 260" name="T20"/>
              <a:gd fmla="*/ 60 h 262" name="T21"/>
              <a:gd fmla="*/ 85 w 260" name="T22"/>
              <a:gd fmla="*/ 101 h 262" name="T23"/>
              <a:gd fmla="*/ 47 w 260" name="T24"/>
              <a:gd fmla="*/ 83 h 262" name="T25"/>
              <a:gd fmla="*/ 0 w 260" name="T26"/>
              <a:gd fmla="*/ 131 h 262" name="T27"/>
              <a:gd fmla="*/ 47 w 260" name="T28"/>
              <a:gd fmla="*/ 179 h 262" name="T29"/>
              <a:gd fmla="*/ 85 w 260" name="T30"/>
              <a:gd fmla="*/ 159 h 262" name="T31"/>
              <a:gd fmla="*/ 166 w 260" name="T32"/>
              <a:gd fmla="*/ 201 h 262" name="T33"/>
              <a:gd fmla="*/ 164 w 260" name="T34"/>
              <a:gd fmla="*/ 214 h 262" name="T35"/>
              <a:gd fmla="*/ 212 w 260" name="T36"/>
              <a:gd fmla="*/ 262 h 262" name="T37"/>
              <a:gd fmla="*/ 260 w 260" name="T38"/>
              <a:gd fmla="*/ 214 h 262" name="T39"/>
              <a:gd fmla="*/ 212 w 260" name="T40"/>
              <a:gd fmla="*/ 166 h 26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62" w="260">
                <a:moveTo>
                  <a:pt x="212" y="166"/>
                </a:moveTo>
                <a:cubicBezTo>
                  <a:pt x="197" y="166"/>
                  <a:pt x="183" y="174"/>
                  <a:pt x="174" y="185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39"/>
                  <a:pt x="95" y="135"/>
                  <a:pt x="95" y="131"/>
                </a:cubicBezTo>
                <a:cubicBezTo>
                  <a:pt x="95" y="126"/>
                  <a:pt x="94" y="122"/>
                  <a:pt x="93" y="117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82" y="88"/>
                  <a:pt x="196" y="95"/>
                  <a:pt x="212" y="95"/>
                </a:cubicBezTo>
                <a:cubicBezTo>
                  <a:pt x="238" y="95"/>
                  <a:pt x="260" y="74"/>
                  <a:pt x="260" y="47"/>
                </a:cubicBezTo>
                <a:cubicBezTo>
                  <a:pt x="260" y="21"/>
                  <a:pt x="238" y="0"/>
                  <a:pt x="212" y="0"/>
                </a:cubicBezTo>
                <a:cubicBezTo>
                  <a:pt x="185" y="0"/>
                  <a:pt x="164" y="21"/>
                  <a:pt x="164" y="47"/>
                </a:cubicBezTo>
                <a:cubicBezTo>
                  <a:pt x="164" y="52"/>
                  <a:pt x="165" y="56"/>
                  <a:pt x="166" y="6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76" y="90"/>
                  <a:pt x="63" y="83"/>
                  <a:pt x="47" y="83"/>
                </a:cubicBezTo>
                <a:cubicBezTo>
                  <a:pt x="21" y="83"/>
                  <a:pt x="0" y="104"/>
                  <a:pt x="0" y="131"/>
                </a:cubicBezTo>
                <a:cubicBezTo>
                  <a:pt x="0" y="157"/>
                  <a:pt x="21" y="179"/>
                  <a:pt x="47" y="179"/>
                </a:cubicBezTo>
                <a:cubicBezTo>
                  <a:pt x="63" y="179"/>
                  <a:pt x="77" y="171"/>
                  <a:pt x="85" y="159"/>
                </a:cubicBezTo>
                <a:cubicBezTo>
                  <a:pt x="166" y="201"/>
                  <a:pt x="166" y="201"/>
                  <a:pt x="166" y="201"/>
                </a:cubicBezTo>
                <a:cubicBezTo>
                  <a:pt x="165" y="205"/>
                  <a:pt x="164" y="209"/>
                  <a:pt x="164" y="214"/>
                </a:cubicBezTo>
                <a:cubicBezTo>
                  <a:pt x="164" y="241"/>
                  <a:pt x="185" y="262"/>
                  <a:pt x="212" y="262"/>
                </a:cubicBezTo>
                <a:cubicBezTo>
                  <a:pt x="238" y="262"/>
                  <a:pt x="260" y="241"/>
                  <a:pt x="260" y="214"/>
                </a:cubicBezTo>
                <a:cubicBezTo>
                  <a:pt x="260" y="188"/>
                  <a:pt x="238" y="166"/>
                  <a:pt x="212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7307361" y="3444322"/>
            <a:ext cx="865297" cy="865297"/>
            <a:chOff x="7307361" y="3444322"/>
            <a:chExt cx="865297" cy="865297"/>
          </a:xfrm>
        </p:grpSpPr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7307361" y="3444322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7398511" y="3535473"/>
              <a:ext cx="682996" cy="682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84610" y="3713343"/>
            <a:ext cx="351309" cy="351942"/>
            <a:chOff x="7584610" y="3713343"/>
            <a:chExt cx="351309" cy="351942"/>
          </a:xfrm>
        </p:grpSpPr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7584610" y="3713343"/>
              <a:ext cx="351309" cy="351942"/>
            </a:xfrm>
            <a:custGeom>
              <a:gdLst>
                <a:gd fmla="*/ 209 w 235" name="T0"/>
                <a:gd fmla="*/ 0 h 235" name="T1"/>
                <a:gd fmla="*/ 26 w 235" name="T2"/>
                <a:gd fmla="*/ 0 h 235" name="T3"/>
                <a:gd fmla="*/ 0 w 235" name="T4"/>
                <a:gd fmla="*/ 25 h 235" name="T5"/>
                <a:gd fmla="*/ 0 w 235" name="T6"/>
                <a:gd fmla="*/ 209 h 235" name="T7"/>
                <a:gd fmla="*/ 26 w 235" name="T8"/>
                <a:gd fmla="*/ 235 h 235" name="T9"/>
                <a:gd fmla="*/ 209 w 235" name="T10"/>
                <a:gd fmla="*/ 235 h 235" name="T11"/>
                <a:gd fmla="*/ 235 w 235" name="T12"/>
                <a:gd fmla="*/ 209 h 235" name="T13"/>
                <a:gd fmla="*/ 235 w 235" name="T14"/>
                <a:gd fmla="*/ 25 h 235" name="T15"/>
                <a:gd fmla="*/ 209 w 235" name="T16"/>
                <a:gd fmla="*/ 0 h 235" name="T17"/>
                <a:gd fmla="*/ 216 w 235" name="T18"/>
                <a:gd fmla="*/ 213 h 235" name="T19"/>
                <a:gd fmla="*/ 19 w 235" name="T20"/>
                <a:gd fmla="*/ 213 h 235" name="T21"/>
                <a:gd fmla="*/ 19 w 235" name="T22"/>
                <a:gd fmla="*/ 53 h 235" name="T23"/>
                <a:gd fmla="*/ 216 w 235" name="T24"/>
                <a:gd fmla="*/ 53 h 235" name="T25"/>
                <a:gd fmla="*/ 216 w 235" name="T26"/>
                <a:gd fmla="*/ 213 h 235" name="T27"/>
                <a:gd fmla="*/ 216 w 235" name="T28"/>
                <a:gd fmla="*/ 213 h 235" name="T29"/>
                <a:gd fmla="*/ 216 w 235" name="T30"/>
                <a:gd fmla="*/ 213 h 23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35" w="235">
                  <a:moveTo>
                    <a:pt x="20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3"/>
                    <a:pt x="12" y="235"/>
                    <a:pt x="26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24" y="235"/>
                    <a:pt x="235" y="223"/>
                    <a:pt x="235" y="20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5" y="11"/>
                    <a:pt x="224" y="0"/>
                    <a:pt x="209" y="0"/>
                  </a:cubicBezTo>
                  <a:close/>
                  <a:moveTo>
                    <a:pt x="216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6" y="53"/>
                    <a:pt x="216" y="53"/>
                    <a:pt x="216" y="53"/>
                  </a:cubicBezTo>
                  <a:lnTo>
                    <a:pt x="216" y="213"/>
                  </a:lnTo>
                  <a:close/>
                  <a:moveTo>
                    <a:pt x="216" y="213"/>
                  </a:moveTo>
                  <a:cubicBezTo>
                    <a:pt x="216" y="213"/>
                    <a:pt x="216" y="213"/>
                    <a:pt x="216" y="2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7652973" y="3815254"/>
              <a:ext cx="56969" cy="58235"/>
            </a:xfrm>
            <a:custGeom>
              <a:gdLst>
                <a:gd fmla="*/ 38 w 38" name="T0"/>
                <a:gd fmla="*/ 19 h 39" name="T1"/>
                <a:gd fmla="*/ 19 w 38" name="T2"/>
                <a:gd fmla="*/ 39 h 39" name="T3"/>
                <a:gd fmla="*/ 0 w 38" name="T4"/>
                <a:gd fmla="*/ 19 h 39" name="T5"/>
                <a:gd fmla="*/ 19 w 38" name="T6"/>
                <a:gd fmla="*/ 0 h 39" name="T7"/>
                <a:gd fmla="*/ 38 w 38" name="T8"/>
                <a:gd fmla="*/ 19 h 39" name="T9"/>
                <a:gd fmla="*/ 38 w 38" name="T10"/>
                <a:gd fmla="*/ 19 h 39" name="T11"/>
                <a:gd fmla="*/ 38 w 38" name="T12"/>
                <a:gd fmla="*/ 19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38">
                  <a:moveTo>
                    <a:pt x="38" y="19"/>
                  </a:moveTo>
                  <a:cubicBezTo>
                    <a:pt x="38" y="30"/>
                    <a:pt x="29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7733996" y="3831712"/>
              <a:ext cx="125965" cy="24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7652973" y="3885516"/>
              <a:ext cx="56969" cy="56969"/>
            </a:xfrm>
            <a:custGeom>
              <a:gdLst>
                <a:gd fmla="*/ 38 w 38" name="T0"/>
                <a:gd fmla="*/ 19 h 38" name="T1"/>
                <a:gd fmla="*/ 19 w 38" name="T2"/>
                <a:gd fmla="*/ 38 h 38" name="T3"/>
                <a:gd fmla="*/ 0 w 38" name="T4"/>
                <a:gd fmla="*/ 19 h 38" name="T5"/>
                <a:gd fmla="*/ 19 w 38" name="T6"/>
                <a:gd fmla="*/ 0 h 38" name="T7"/>
                <a:gd fmla="*/ 38 w 38" name="T8"/>
                <a:gd fmla="*/ 19 h 38" name="T9"/>
                <a:gd fmla="*/ 38 w 38" name="T10"/>
                <a:gd fmla="*/ 19 h 38" name="T11"/>
                <a:gd fmla="*/ 38 w 38" name="T12"/>
                <a:gd fmla="*/ 19 h 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" w="38">
                  <a:moveTo>
                    <a:pt x="38" y="19"/>
                  </a:moveTo>
                  <a:cubicBezTo>
                    <a:pt x="38" y="30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7733996" y="3901974"/>
              <a:ext cx="125965" cy="24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7652973" y="3955778"/>
              <a:ext cx="56969" cy="56969"/>
            </a:xfrm>
            <a:custGeom>
              <a:gdLst>
                <a:gd fmla="*/ 38 w 38" name="T0"/>
                <a:gd fmla="*/ 19 h 38" name="T1"/>
                <a:gd fmla="*/ 19 w 38" name="T2"/>
                <a:gd fmla="*/ 38 h 38" name="T3"/>
                <a:gd fmla="*/ 0 w 38" name="T4"/>
                <a:gd fmla="*/ 19 h 38" name="T5"/>
                <a:gd fmla="*/ 19 w 38" name="T6"/>
                <a:gd fmla="*/ 0 h 38" name="T7"/>
                <a:gd fmla="*/ 38 w 38" name="T8"/>
                <a:gd fmla="*/ 19 h 38" name="T9"/>
                <a:gd fmla="*/ 38 w 38" name="T10"/>
                <a:gd fmla="*/ 19 h 38" name="T11"/>
                <a:gd fmla="*/ 38 w 38" name="T12"/>
                <a:gd fmla="*/ 19 h 3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" w="38">
                  <a:moveTo>
                    <a:pt x="38" y="19"/>
                  </a:moveTo>
                  <a:cubicBezTo>
                    <a:pt x="38" y="29"/>
                    <a:pt x="29" y="38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7733996" y="3972236"/>
              <a:ext cx="125965" cy="24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31343" y="213322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31343" y="2390534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39892" y="306640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39892" y="3323713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39892" y="402009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39892" y="4277408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39892" y="497419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39892" y="5231505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65" name="Oval 64"/>
          <p:cNvSpPr/>
          <p:nvPr/>
        </p:nvSpPr>
        <p:spPr>
          <a:xfrm>
            <a:off x="851530" y="2245389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51530" y="321346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1530" y="4206453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51530" y="5132141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 flipH="1">
            <a:off x="9585599" y="213322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0" name="TextBox 69"/>
          <p:cNvSpPr txBox="1"/>
          <p:nvPr/>
        </p:nvSpPr>
        <p:spPr>
          <a:xfrm flipH="1">
            <a:off x="8734300" y="2390534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1" name="TextBox 70"/>
          <p:cNvSpPr txBox="1"/>
          <p:nvPr/>
        </p:nvSpPr>
        <p:spPr>
          <a:xfrm flipH="1">
            <a:off x="9577050" y="306640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2" name="TextBox 71"/>
          <p:cNvSpPr txBox="1"/>
          <p:nvPr/>
        </p:nvSpPr>
        <p:spPr>
          <a:xfrm flipH="1">
            <a:off x="8725753" y="3323713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3" name="TextBox 72"/>
          <p:cNvSpPr txBox="1"/>
          <p:nvPr/>
        </p:nvSpPr>
        <p:spPr>
          <a:xfrm flipH="1">
            <a:off x="9577050" y="402009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4" name="TextBox 73"/>
          <p:cNvSpPr txBox="1"/>
          <p:nvPr/>
        </p:nvSpPr>
        <p:spPr>
          <a:xfrm flipH="1">
            <a:off x="8725753" y="4277408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5" name="TextBox 74"/>
          <p:cNvSpPr txBox="1"/>
          <p:nvPr/>
        </p:nvSpPr>
        <p:spPr>
          <a:xfrm flipH="1">
            <a:off x="9577051" y="497419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6" name="TextBox 75"/>
          <p:cNvSpPr txBox="1"/>
          <p:nvPr/>
        </p:nvSpPr>
        <p:spPr>
          <a:xfrm flipH="1">
            <a:off x="8725753" y="5231505"/>
            <a:ext cx="223968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7" name="Oval 76"/>
          <p:cNvSpPr/>
          <p:nvPr/>
        </p:nvSpPr>
        <p:spPr>
          <a:xfrm flipH="1">
            <a:off x="11125200" y="2245389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  <p:sp>
        <p:nvSpPr>
          <p:cNvPr id="78" name="Oval 77"/>
          <p:cNvSpPr/>
          <p:nvPr/>
        </p:nvSpPr>
        <p:spPr>
          <a:xfrm flipH="1">
            <a:off x="11125200" y="3213463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  <p:sp>
        <p:nvSpPr>
          <p:cNvPr id="79" name="Oval 78"/>
          <p:cNvSpPr/>
          <p:nvPr/>
        </p:nvSpPr>
        <p:spPr>
          <a:xfrm flipH="1">
            <a:off x="11125200" y="4206453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  <p:sp>
        <p:nvSpPr>
          <p:cNvPr id="80" name="Oval 79"/>
          <p:cNvSpPr/>
          <p:nvPr/>
        </p:nvSpPr>
        <p:spPr>
          <a:xfrm flipH="1">
            <a:off x="11125200" y="5132141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val="1731285021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16"/>
      <p:bldP grpId="0" spid="19"/>
      <p:bldP grpId="0" spid="81"/>
      <p:bldP grpId="0" spid="38"/>
      <p:bldP grpId="0" spid="41"/>
      <p:bldP grpId="0" spid="44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916614" y="2798637"/>
            <a:ext cx="3508291" cy="35082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78" name="Group 33877"/>
          <p:cNvGrpSpPr/>
          <p:nvPr/>
        </p:nvGrpSpPr>
        <p:grpSpPr>
          <a:xfrm>
            <a:off x="7079607" y="3349504"/>
            <a:ext cx="3182303" cy="2407428"/>
            <a:chOff x="7079607" y="3502911"/>
            <a:chExt cx="3182303" cy="2407428"/>
          </a:xfrm>
        </p:grpSpPr>
        <p:sp>
          <p:nvSpPr>
            <p:cNvPr id="6" name="Freeform 6"/>
            <p:cNvSpPr/>
            <p:nvPr/>
          </p:nvSpPr>
          <p:spPr bwMode="auto">
            <a:xfrm>
              <a:off x="8236254" y="5221755"/>
              <a:ext cx="869882" cy="672023"/>
            </a:xfrm>
            <a:custGeom>
              <a:gdLst>
                <a:gd fmla="*/ 326 w 422" name="T0"/>
                <a:gd fmla="*/ 0 h 326" name="T1"/>
                <a:gd fmla="*/ 248 w 422" name="T2"/>
                <a:gd fmla="*/ 0 h 326" name="T3"/>
                <a:gd fmla="*/ 174 w 422" name="T4"/>
                <a:gd fmla="*/ 0 h 326" name="T5"/>
                <a:gd fmla="*/ 96 w 422" name="T6"/>
                <a:gd fmla="*/ 0 h 326" name="T7"/>
                <a:gd fmla="*/ 0 w 422" name="T8"/>
                <a:gd fmla="*/ 326 h 326" name="T9"/>
                <a:gd fmla="*/ 174 w 422" name="T10"/>
                <a:gd fmla="*/ 326 h 326" name="T11"/>
                <a:gd fmla="*/ 248 w 422" name="T12"/>
                <a:gd fmla="*/ 326 h 326" name="T13"/>
                <a:gd fmla="*/ 422 w 422" name="T14"/>
                <a:gd fmla="*/ 326 h 326" name="T15"/>
                <a:gd fmla="*/ 326 w 422" name="T16"/>
                <a:gd fmla="*/ 0 h 3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6" w="422">
                  <a:moveTo>
                    <a:pt x="326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115" y="326"/>
                    <a:pt x="0" y="326"/>
                  </a:cubicBezTo>
                  <a:cubicBezTo>
                    <a:pt x="174" y="326"/>
                    <a:pt x="174" y="326"/>
                    <a:pt x="174" y="326"/>
                  </a:cubicBezTo>
                  <a:cubicBezTo>
                    <a:pt x="248" y="326"/>
                    <a:pt x="248" y="326"/>
                    <a:pt x="248" y="326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307" y="326"/>
                    <a:pt x="326" y="0"/>
                    <a:pt x="32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079607" y="3502911"/>
              <a:ext cx="3182303" cy="2090156"/>
            </a:xfrm>
            <a:custGeom>
              <a:gdLst>
                <a:gd fmla="*/ 1502 w 1544" name="T0"/>
                <a:gd fmla="*/ 0 h 1014" name="T1"/>
                <a:gd fmla="*/ 42 w 1544" name="T2"/>
                <a:gd fmla="*/ 0 h 1014" name="T3"/>
                <a:gd fmla="*/ 0 w 1544" name="T4"/>
                <a:gd fmla="*/ 42 h 1014" name="T5"/>
                <a:gd fmla="*/ 0 w 1544" name="T6"/>
                <a:gd fmla="*/ 902 h 1014" name="T7"/>
                <a:gd fmla="*/ 0 w 1544" name="T8"/>
                <a:gd fmla="*/ 911 h 1014" name="T9"/>
                <a:gd fmla="*/ 0 w 1544" name="T10"/>
                <a:gd fmla="*/ 978 h 1014" name="T11"/>
                <a:gd fmla="*/ 36 w 1544" name="T12"/>
                <a:gd fmla="*/ 1014 h 1014" name="T13"/>
                <a:gd fmla="*/ 1508 w 1544" name="T14"/>
                <a:gd fmla="*/ 1014 h 1014" name="T15"/>
                <a:gd fmla="*/ 1544 w 1544" name="T16"/>
                <a:gd fmla="*/ 978 h 1014" name="T17"/>
                <a:gd fmla="*/ 1544 w 1544" name="T18"/>
                <a:gd fmla="*/ 911 h 1014" name="T19"/>
                <a:gd fmla="*/ 1544 w 1544" name="T20"/>
                <a:gd fmla="*/ 902 h 1014" name="T21"/>
                <a:gd fmla="*/ 1544 w 1544" name="T22"/>
                <a:gd fmla="*/ 42 h 1014" name="T23"/>
                <a:gd fmla="*/ 1502 w 1544" name="T24"/>
                <a:gd fmla="*/ 0 h 10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14" w="1544">
                  <a:moveTo>
                    <a:pt x="150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902"/>
                    <a:pt x="0" y="902"/>
                    <a:pt x="0" y="902"/>
                  </a:cubicBezTo>
                  <a:cubicBezTo>
                    <a:pt x="0" y="911"/>
                    <a:pt x="0" y="911"/>
                    <a:pt x="0" y="911"/>
                  </a:cubicBezTo>
                  <a:cubicBezTo>
                    <a:pt x="0" y="978"/>
                    <a:pt x="0" y="978"/>
                    <a:pt x="0" y="978"/>
                  </a:cubicBezTo>
                  <a:cubicBezTo>
                    <a:pt x="0" y="998"/>
                    <a:pt x="16" y="1014"/>
                    <a:pt x="36" y="1014"/>
                  </a:cubicBezTo>
                  <a:cubicBezTo>
                    <a:pt x="1508" y="1014"/>
                    <a:pt x="1508" y="1014"/>
                    <a:pt x="1508" y="1014"/>
                  </a:cubicBezTo>
                  <a:cubicBezTo>
                    <a:pt x="1528" y="1014"/>
                    <a:pt x="1544" y="998"/>
                    <a:pt x="1544" y="978"/>
                  </a:cubicBezTo>
                  <a:cubicBezTo>
                    <a:pt x="1544" y="911"/>
                    <a:pt x="1544" y="911"/>
                    <a:pt x="1544" y="911"/>
                  </a:cubicBezTo>
                  <a:cubicBezTo>
                    <a:pt x="1544" y="902"/>
                    <a:pt x="1544" y="902"/>
                    <a:pt x="1544" y="902"/>
                  </a:cubicBezTo>
                  <a:cubicBezTo>
                    <a:pt x="1544" y="42"/>
                    <a:pt x="1544" y="42"/>
                    <a:pt x="1544" y="42"/>
                  </a:cubicBezTo>
                  <a:cubicBezTo>
                    <a:pt x="1544" y="18"/>
                    <a:pt x="1525" y="0"/>
                    <a:pt x="150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182459" y="3601404"/>
              <a:ext cx="2976599" cy="1597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180716" y="5186890"/>
              <a:ext cx="2980957" cy="923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592748" y="5353370"/>
              <a:ext cx="156892" cy="15689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227537" y="5881575"/>
              <a:ext cx="886443" cy="287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77" name="Group 33876"/>
          <p:cNvGrpSpPr/>
          <p:nvPr/>
        </p:nvGrpSpPr>
        <p:grpSpPr>
          <a:xfrm>
            <a:off x="8316443" y="3901242"/>
            <a:ext cx="709503" cy="798408"/>
            <a:chOff x="8316443" y="4054649"/>
            <a:chExt cx="709503" cy="798408"/>
          </a:xfrm>
        </p:grpSpPr>
        <p:sp>
          <p:nvSpPr>
            <p:cNvPr id="12" name="Freeform 12"/>
            <p:cNvSpPr/>
            <p:nvPr/>
          </p:nvSpPr>
          <p:spPr bwMode="auto">
            <a:xfrm>
              <a:off x="8316443" y="4054649"/>
              <a:ext cx="709503" cy="798408"/>
            </a:xfrm>
            <a:custGeom>
              <a:gdLst>
                <a:gd fmla="*/ 344 w 344" name="T0"/>
                <a:gd fmla="*/ 387 h 387" name="T1"/>
                <a:gd fmla="*/ 0 w 344" name="T2"/>
                <a:gd fmla="*/ 387 h 387" name="T3"/>
                <a:gd fmla="*/ 0 w 344" name="T4"/>
                <a:gd fmla="*/ 45 h 387" name="T5"/>
                <a:gd fmla="*/ 45 w 344" name="T6"/>
                <a:gd fmla="*/ 0 h 387" name="T7"/>
                <a:gd fmla="*/ 299 w 344" name="T8"/>
                <a:gd fmla="*/ 0 h 387" name="T9"/>
                <a:gd fmla="*/ 344 w 344" name="T10"/>
                <a:gd fmla="*/ 45 h 387" name="T11"/>
                <a:gd fmla="*/ 344 w 344" name="T12"/>
                <a:gd fmla="*/ 387 h 3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7" w="344">
                  <a:moveTo>
                    <a:pt x="344" y="387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24" y="0"/>
                    <a:pt x="344" y="20"/>
                    <a:pt x="344" y="45"/>
                  </a:cubicBezTo>
                  <a:lnTo>
                    <a:pt x="344" y="38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337362" y="4184521"/>
              <a:ext cx="667665" cy="645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8386173" y="4087771"/>
              <a:ext cx="41838" cy="41838"/>
            </a:xfrm>
            <a:custGeom>
              <a:gdLst>
                <a:gd fmla="*/ 15 w 20" name="T0"/>
                <a:gd fmla="*/ 6 h 20" name="T1"/>
                <a:gd fmla="*/ 5 w 20" name="T2"/>
                <a:gd fmla="*/ 15 h 20" name="T3"/>
                <a:gd fmla="*/ 15 w 20" name="T4"/>
                <a:gd fmla="*/ 6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0">
                  <a:moveTo>
                    <a:pt x="15" y="6"/>
                  </a:moveTo>
                  <a:cubicBezTo>
                    <a:pt x="20" y="13"/>
                    <a:pt x="12" y="20"/>
                    <a:pt x="5" y="15"/>
                  </a:cubicBezTo>
                  <a:cubicBezTo>
                    <a:pt x="0" y="8"/>
                    <a:pt x="8" y="0"/>
                    <a:pt x="15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353923" y="4096487"/>
              <a:ext cx="26149" cy="261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8428011" y="4087771"/>
              <a:ext cx="40967" cy="41838"/>
            </a:xfrm>
            <a:custGeom>
              <a:gdLst>
                <a:gd fmla="*/ 14 w 20" name="T0"/>
                <a:gd fmla="*/ 6 h 20" name="T1"/>
                <a:gd fmla="*/ 5 w 20" name="T2"/>
                <a:gd fmla="*/ 15 h 20" name="T3"/>
                <a:gd fmla="*/ 14 w 20" name="T4"/>
                <a:gd fmla="*/ 6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0">
                  <a:moveTo>
                    <a:pt x="14" y="6"/>
                  </a:moveTo>
                  <a:cubicBezTo>
                    <a:pt x="20" y="13"/>
                    <a:pt x="12" y="20"/>
                    <a:pt x="5" y="15"/>
                  </a:cubicBezTo>
                  <a:cubicBezTo>
                    <a:pt x="0" y="8"/>
                    <a:pt x="7" y="0"/>
                    <a:pt x="1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8495998" y="4090386"/>
              <a:ext cx="484623" cy="36608"/>
            </a:xfrm>
            <a:custGeom>
              <a:gdLst>
                <a:gd fmla="*/ 226 w 235" name="T0"/>
                <a:gd fmla="*/ 18 h 18" name="T1"/>
                <a:gd fmla="*/ 9 w 235" name="T2"/>
                <a:gd fmla="*/ 18 h 18" name="T3"/>
                <a:gd fmla="*/ 0 w 235" name="T4"/>
                <a:gd fmla="*/ 9 h 18" name="T5"/>
                <a:gd fmla="*/ 9 w 235" name="T6"/>
                <a:gd fmla="*/ 0 h 18" name="T7"/>
                <a:gd fmla="*/ 226 w 235" name="T8"/>
                <a:gd fmla="*/ 0 h 18" name="T9"/>
                <a:gd fmla="*/ 235 w 235" name="T10"/>
                <a:gd fmla="*/ 9 h 18" name="T11"/>
                <a:gd fmla="*/ 226 w 235" name="T12"/>
                <a:gd fmla="*/ 18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235">
                  <a:moveTo>
                    <a:pt x="226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1" y="0"/>
                    <a:pt x="235" y="4"/>
                    <a:pt x="235" y="9"/>
                  </a:cubicBezTo>
                  <a:cubicBezTo>
                    <a:pt x="235" y="14"/>
                    <a:pt x="231" y="18"/>
                    <a:pt x="226" y="1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370484" y="4267326"/>
              <a:ext cx="597063" cy="247541"/>
            </a:xfrm>
            <a:custGeom>
              <a:gdLst>
                <a:gd fmla="*/ 102 w 290" name="T0"/>
                <a:gd fmla="*/ 69 h 120" name="T1"/>
                <a:gd fmla="*/ 89 w 290" name="T2"/>
                <a:gd fmla="*/ 62 h 120" name="T3"/>
                <a:gd fmla="*/ 74 w 290" name="T4"/>
                <a:gd fmla="*/ 47 h 120" name="T5"/>
                <a:gd fmla="*/ 59 w 290" name="T6"/>
                <a:gd fmla="*/ 50 h 120" name="T7"/>
                <a:gd fmla="*/ 52 w 290" name="T8"/>
                <a:gd fmla="*/ 63 h 120" name="T9"/>
                <a:gd fmla="*/ 36 w 290" name="T10"/>
                <a:gd fmla="*/ 78 h 120" name="T11"/>
                <a:gd fmla="*/ 40 w 290" name="T12"/>
                <a:gd fmla="*/ 93 h 120" name="T13"/>
                <a:gd fmla="*/ 53 w 290" name="T14"/>
                <a:gd fmla="*/ 100 h 120" name="T15"/>
                <a:gd fmla="*/ 68 w 290" name="T16"/>
                <a:gd fmla="*/ 115 h 120" name="T17"/>
                <a:gd fmla="*/ 83 w 290" name="T18"/>
                <a:gd fmla="*/ 112 h 120" name="T19"/>
                <a:gd fmla="*/ 90 w 290" name="T20"/>
                <a:gd fmla="*/ 99 h 120" name="T21"/>
                <a:gd fmla="*/ 105 w 290" name="T22"/>
                <a:gd fmla="*/ 84 h 120" name="T23"/>
                <a:gd fmla="*/ 63 w 290" name="T24"/>
                <a:gd fmla="*/ 68 h 120" name="T25"/>
                <a:gd fmla="*/ 65 w 290" name="T26"/>
                <a:gd fmla="*/ 20 h 120" name="T27"/>
                <a:gd fmla="*/ 65 w 290" name="T28"/>
                <a:gd fmla="*/ 33 h 120" name="T29"/>
                <a:gd fmla="*/ 72 w 290" name="T30"/>
                <a:gd fmla="*/ 37 h 120" name="T31"/>
                <a:gd fmla="*/ 80 w 290" name="T32"/>
                <a:gd fmla="*/ 35 h 120" name="T33"/>
                <a:gd fmla="*/ 93 w 290" name="T34"/>
                <a:gd fmla="*/ 35 h 120" name="T35"/>
                <a:gd fmla="*/ 97 w 290" name="T36"/>
                <a:gd fmla="*/ 28 h 120" name="T37"/>
                <a:gd fmla="*/ 95 w 290" name="T38"/>
                <a:gd fmla="*/ 20 h 120" name="T39"/>
                <a:gd fmla="*/ 95 w 290" name="T40"/>
                <a:gd fmla="*/ 7 h 120" name="T41"/>
                <a:gd fmla="*/ 88 w 290" name="T42"/>
                <a:gd fmla="*/ 3 h 120" name="T43"/>
                <a:gd fmla="*/ 80 w 290" name="T44"/>
                <a:gd fmla="*/ 5 h 120" name="T45"/>
                <a:gd fmla="*/ 67 w 290" name="T46"/>
                <a:gd fmla="*/ 5 h 120" name="T47"/>
                <a:gd fmla="*/ 63 w 290" name="T48"/>
                <a:gd fmla="*/ 12 h 120" name="T49"/>
                <a:gd fmla="*/ 75 w 290" name="T50"/>
                <a:gd fmla="*/ 12 h 120" name="T51"/>
                <a:gd fmla="*/ 75 w 290" name="T52"/>
                <a:gd fmla="*/ 12 h 120" name="T53"/>
                <a:gd fmla="*/ 43 w 290" name="T54"/>
                <a:gd fmla="*/ 44 h 120" name="T55"/>
                <a:gd fmla="*/ 55 w 290" name="T56"/>
                <a:gd fmla="*/ 32 h 120" name="T57"/>
                <a:gd fmla="*/ 53 w 290" name="T58"/>
                <a:gd fmla="*/ 20 h 120" name="T59"/>
                <a:gd fmla="*/ 42 w 290" name="T60"/>
                <a:gd fmla="*/ 14 h 120" name="T61"/>
                <a:gd fmla="*/ 30 w 290" name="T62"/>
                <a:gd fmla="*/ 2 h 120" name="T63"/>
                <a:gd fmla="*/ 18 w 290" name="T64"/>
                <a:gd fmla="*/ 4 h 120" name="T65"/>
                <a:gd fmla="*/ 13 w 290" name="T66"/>
                <a:gd fmla="*/ 15 h 120" name="T67"/>
                <a:gd fmla="*/ 0 w 290" name="T68"/>
                <a:gd fmla="*/ 27 h 120" name="T69"/>
                <a:gd fmla="*/ 3 w 290" name="T70"/>
                <a:gd fmla="*/ 39 h 120" name="T71"/>
                <a:gd fmla="*/ 13 w 290" name="T72"/>
                <a:gd fmla="*/ 44 h 120" name="T73"/>
                <a:gd fmla="*/ 25 w 290" name="T74"/>
                <a:gd fmla="*/ 57 h 120" name="T75"/>
                <a:gd fmla="*/ 37 w 290" name="T76"/>
                <a:gd fmla="*/ 54 h 120" name="T77"/>
                <a:gd fmla="*/ 21 w 290" name="T78"/>
                <a:gd fmla="*/ 19 h 120" name="T79"/>
                <a:gd fmla="*/ 133 w 290" name="T80"/>
                <a:gd fmla="*/ 49 h 120" name="T81"/>
                <a:gd fmla="*/ 150 w 290" name="T82"/>
                <a:gd fmla="*/ 31 h 120" name="T83"/>
                <a:gd fmla="*/ 178 w 290" name="T84"/>
                <a:gd fmla="*/ 51 h 120" name="T85"/>
                <a:gd fmla="*/ 192 w 290" name="T86"/>
                <a:gd fmla="*/ 36 h 120" name="T87"/>
                <a:gd fmla="*/ 202 w 290" name="T88"/>
                <a:gd fmla="*/ 41 h 120" name="T89"/>
                <a:gd fmla="*/ 226 w 290" name="T90"/>
                <a:gd fmla="*/ 21 h 120" name="T91"/>
                <a:gd fmla="*/ 258 w 290" name="T92"/>
                <a:gd fmla="*/ 42 h 120" name="T93"/>
                <a:gd fmla="*/ 285 w 290" name="T94"/>
                <a:gd fmla="*/ 14 h 120" name="T95"/>
                <a:gd fmla="*/ 287 w 290" name="T96"/>
                <a:gd fmla="*/ 16 h 120" name="T97"/>
                <a:gd fmla="*/ 258 w 290" name="T98"/>
                <a:gd fmla="*/ 43 h 120" name="T99"/>
                <a:gd fmla="*/ 228 w 290" name="T100"/>
                <a:gd fmla="*/ 23 h 120" name="T101"/>
                <a:gd fmla="*/ 202 w 290" name="T102"/>
                <a:gd fmla="*/ 42 h 120" name="T103"/>
                <a:gd fmla="*/ 181 w 290" name="T104"/>
                <a:gd fmla="*/ 52 h 120" name="T105"/>
                <a:gd fmla="*/ 177 w 290" name="T106"/>
                <a:gd fmla="*/ 52 h 120" name="T107"/>
                <a:gd fmla="*/ 137 w 290" name="T108"/>
                <a:gd fmla="*/ 48 h 120" name="T109"/>
                <a:gd fmla="*/ 290 w 290" name="T110"/>
                <a:gd fmla="*/ 56 h 120" name="T111"/>
                <a:gd fmla="*/ 157 w 290" name="T112"/>
                <a:gd fmla="*/ 94 h 120" name="T113"/>
                <a:gd fmla="*/ 227 w 290" name="T114"/>
                <a:gd fmla="*/ 83 h 12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20" w="290">
                  <a:moveTo>
                    <a:pt x="105" y="82"/>
                  </a:moveTo>
                  <a:cubicBezTo>
                    <a:pt x="97" y="81"/>
                    <a:pt x="97" y="81"/>
                    <a:pt x="97" y="81"/>
                  </a:cubicBezTo>
                  <a:cubicBezTo>
                    <a:pt x="97" y="78"/>
                    <a:pt x="97" y="76"/>
                    <a:pt x="96" y="73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3" y="69"/>
                    <a:pt x="103" y="68"/>
                    <a:pt x="103" y="68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8"/>
                    <a:pt x="96" y="58"/>
                    <a:pt x="96" y="58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7" y="60"/>
                    <a:pt x="85" y="59"/>
                    <a:pt x="83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49"/>
                    <a:pt x="84" y="4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3" y="46"/>
                    <a:pt x="72" y="47"/>
                    <a:pt x="72" y="47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8" y="55"/>
                    <a:pt x="66" y="55"/>
                    <a:pt x="63" y="56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49"/>
                    <a:pt x="58" y="49"/>
                    <a:pt x="57" y="49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0" y="65"/>
                    <a:pt x="49" y="67"/>
                    <a:pt x="48" y="69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39" y="67"/>
                    <a:pt x="39" y="6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7" y="80"/>
                    <a:pt x="37" y="8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4"/>
                    <a:pt x="45" y="86"/>
                    <a:pt x="46" y="89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39" y="93"/>
                    <a:pt x="39" y="94"/>
                    <a:pt x="39" y="95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4"/>
                    <a:pt x="46" y="104"/>
                    <a:pt x="46" y="104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5" y="102"/>
                    <a:pt x="57" y="103"/>
                    <a:pt x="59" y="104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3"/>
                    <a:pt x="58" y="113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9" y="116"/>
                    <a:pt x="70" y="115"/>
                    <a:pt x="70" y="11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4" y="107"/>
                    <a:pt x="76" y="107"/>
                    <a:pt x="79" y="106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4" y="113"/>
                    <a:pt x="84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6"/>
                    <a:pt x="94" y="106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1" y="97"/>
                    <a:pt x="93" y="95"/>
                    <a:pt x="94" y="93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95"/>
                    <a:pt x="103" y="95"/>
                    <a:pt x="103" y="9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6" y="83"/>
                    <a:pt x="105" y="82"/>
                    <a:pt x="105" y="82"/>
                  </a:cubicBezTo>
                  <a:close/>
                  <a:moveTo>
                    <a:pt x="79" y="95"/>
                  </a:moveTo>
                  <a:cubicBezTo>
                    <a:pt x="72" y="99"/>
                    <a:pt x="62" y="97"/>
                    <a:pt x="57" y="89"/>
                  </a:cubicBezTo>
                  <a:cubicBezTo>
                    <a:pt x="53" y="82"/>
                    <a:pt x="55" y="72"/>
                    <a:pt x="63" y="68"/>
                  </a:cubicBezTo>
                  <a:cubicBezTo>
                    <a:pt x="70" y="63"/>
                    <a:pt x="80" y="65"/>
                    <a:pt x="84" y="73"/>
                  </a:cubicBezTo>
                  <a:cubicBezTo>
                    <a:pt x="89" y="80"/>
                    <a:pt x="87" y="90"/>
                    <a:pt x="79" y="95"/>
                  </a:cubicBezTo>
                  <a:close/>
                  <a:moveTo>
                    <a:pt x="61" y="19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22"/>
                    <a:pt x="65" y="23"/>
                    <a:pt x="66" y="2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2"/>
                    <a:pt x="72" y="33"/>
                    <a:pt x="73" y="3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8"/>
                    <a:pt x="72" y="38"/>
                    <a:pt x="73" y="38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5"/>
                    <a:pt x="83" y="35"/>
                    <a:pt x="84" y="3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29"/>
                    <a:pt x="93" y="28"/>
                    <a:pt x="93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7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8"/>
                    <a:pt x="95" y="17"/>
                    <a:pt x="94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8" y="7"/>
                    <a:pt x="87" y="7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2"/>
                    <a:pt x="88" y="2"/>
                    <a:pt x="87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1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8" y="5"/>
                    <a:pt x="77" y="5"/>
                    <a:pt x="76" y="6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11"/>
                    <a:pt x="67" y="12"/>
                    <a:pt x="67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3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1" y="19"/>
                  </a:cubicBezTo>
                  <a:close/>
                  <a:moveTo>
                    <a:pt x="75" y="12"/>
                  </a:moveTo>
                  <a:cubicBezTo>
                    <a:pt x="79" y="10"/>
                    <a:pt x="85" y="11"/>
                    <a:pt x="88" y="15"/>
                  </a:cubicBezTo>
                  <a:cubicBezTo>
                    <a:pt x="90" y="20"/>
                    <a:pt x="89" y="25"/>
                    <a:pt x="85" y="28"/>
                  </a:cubicBezTo>
                  <a:cubicBezTo>
                    <a:pt x="80" y="30"/>
                    <a:pt x="75" y="29"/>
                    <a:pt x="72" y="25"/>
                  </a:cubicBezTo>
                  <a:cubicBezTo>
                    <a:pt x="70" y="21"/>
                    <a:pt x="71" y="15"/>
                    <a:pt x="75" y="12"/>
                  </a:cubicBezTo>
                  <a:close/>
                  <a:moveTo>
                    <a:pt x="38" y="54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2"/>
                    <a:pt x="45" y="41"/>
                    <a:pt x="46" y="3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1"/>
                    <a:pt x="55" y="30"/>
                    <a:pt x="54" y="30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7"/>
                    <a:pt x="48" y="25"/>
                    <a:pt x="47" y="23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19"/>
                    <a:pt x="53" y="19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39" y="12"/>
                    <a:pt x="37" y="1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9" y="9"/>
                    <a:pt x="10" y="1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6"/>
                    <a:pt x="10" y="18"/>
                    <a:pt x="9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2" y="18"/>
                    <a:pt x="2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7" y="34"/>
                    <a:pt x="8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3" y="4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8" y="48"/>
                    <a:pt x="8" y="47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6" y="47"/>
                    <a:pt x="18" y="48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7"/>
                    <a:pt x="27" y="56"/>
                    <a:pt x="27" y="56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30" y="50"/>
                    <a:pt x="32" y="50"/>
                    <a:pt x="34" y="49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8" y="55"/>
                    <a:pt x="38" y="54"/>
                  </a:cubicBezTo>
                  <a:close/>
                  <a:moveTo>
                    <a:pt x="34" y="40"/>
                  </a:moveTo>
                  <a:cubicBezTo>
                    <a:pt x="28" y="44"/>
                    <a:pt x="21" y="42"/>
                    <a:pt x="17" y="36"/>
                  </a:cubicBezTo>
                  <a:cubicBezTo>
                    <a:pt x="13" y="30"/>
                    <a:pt x="15" y="22"/>
                    <a:pt x="21" y="19"/>
                  </a:cubicBezTo>
                  <a:cubicBezTo>
                    <a:pt x="27" y="15"/>
                    <a:pt x="35" y="17"/>
                    <a:pt x="38" y="23"/>
                  </a:cubicBezTo>
                  <a:cubicBezTo>
                    <a:pt x="42" y="29"/>
                    <a:pt x="40" y="36"/>
                    <a:pt x="34" y="40"/>
                  </a:cubicBezTo>
                  <a:close/>
                  <a:moveTo>
                    <a:pt x="136" y="52"/>
                  </a:moveTo>
                  <a:cubicBezTo>
                    <a:pt x="134" y="52"/>
                    <a:pt x="133" y="51"/>
                    <a:pt x="133" y="49"/>
                  </a:cubicBezTo>
                  <a:cubicBezTo>
                    <a:pt x="133" y="48"/>
                    <a:pt x="134" y="47"/>
                    <a:pt x="135" y="47"/>
                  </a:cubicBezTo>
                  <a:cubicBezTo>
                    <a:pt x="136" y="47"/>
                    <a:pt x="136" y="47"/>
                    <a:pt x="137" y="47"/>
                  </a:cubicBezTo>
                  <a:cubicBezTo>
                    <a:pt x="139" y="44"/>
                    <a:pt x="146" y="37"/>
                    <a:pt x="151" y="32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1" y="28"/>
                    <a:pt x="152" y="28"/>
                  </a:cubicBezTo>
                  <a:cubicBezTo>
                    <a:pt x="154" y="28"/>
                    <a:pt x="155" y="29"/>
                    <a:pt x="155" y="3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1"/>
                    <a:pt x="179" y="50"/>
                    <a:pt x="179" y="50"/>
                  </a:cubicBezTo>
                  <a:cubicBezTo>
                    <a:pt x="180" y="50"/>
                    <a:pt x="180" y="51"/>
                    <a:pt x="181" y="51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92" y="36"/>
                    <a:pt x="192" y="36"/>
                  </a:cubicBezTo>
                  <a:cubicBezTo>
                    <a:pt x="192" y="35"/>
                    <a:pt x="193" y="33"/>
                    <a:pt x="194" y="33"/>
                  </a:cubicBezTo>
                  <a:cubicBezTo>
                    <a:pt x="196" y="33"/>
                    <a:pt x="197" y="34"/>
                    <a:pt x="197" y="35"/>
                  </a:cubicBezTo>
                  <a:cubicBezTo>
                    <a:pt x="197" y="36"/>
                    <a:pt x="197" y="36"/>
                    <a:pt x="197" y="37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3" y="41"/>
                    <a:pt x="203" y="40"/>
                    <a:pt x="204" y="40"/>
                  </a:cubicBezTo>
                  <a:cubicBezTo>
                    <a:pt x="205" y="40"/>
                    <a:pt x="206" y="40"/>
                    <a:pt x="206" y="41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22"/>
                    <a:pt x="226" y="21"/>
                    <a:pt x="226" y="21"/>
                  </a:cubicBezTo>
                  <a:cubicBezTo>
                    <a:pt x="226" y="20"/>
                    <a:pt x="227" y="18"/>
                    <a:pt x="228" y="18"/>
                  </a:cubicBezTo>
                  <a:cubicBezTo>
                    <a:pt x="229" y="18"/>
                    <a:pt x="230" y="19"/>
                    <a:pt x="231" y="21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9" y="41"/>
                    <a:pt x="259" y="41"/>
                    <a:pt x="260" y="41"/>
                  </a:cubicBezTo>
                  <a:cubicBezTo>
                    <a:pt x="261" y="41"/>
                    <a:pt x="261" y="41"/>
                    <a:pt x="262" y="42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5" y="15"/>
                    <a:pt x="285" y="14"/>
                    <a:pt x="285" y="14"/>
                  </a:cubicBezTo>
                  <a:cubicBezTo>
                    <a:pt x="285" y="12"/>
                    <a:pt x="286" y="11"/>
                    <a:pt x="287" y="11"/>
                  </a:cubicBezTo>
                  <a:cubicBezTo>
                    <a:pt x="289" y="11"/>
                    <a:pt x="290" y="12"/>
                    <a:pt x="290" y="13"/>
                  </a:cubicBezTo>
                  <a:cubicBezTo>
                    <a:pt x="290" y="15"/>
                    <a:pt x="289" y="16"/>
                    <a:pt x="288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4"/>
                    <a:pt x="261" y="45"/>
                    <a:pt x="260" y="45"/>
                  </a:cubicBezTo>
                  <a:cubicBezTo>
                    <a:pt x="259" y="46"/>
                    <a:pt x="258" y="45"/>
                    <a:pt x="258" y="43"/>
                  </a:cubicBezTo>
                  <a:cubicBezTo>
                    <a:pt x="258" y="43"/>
                    <a:pt x="258" y="43"/>
                    <a:pt x="258" y="43"/>
                  </a:cubicBezTo>
                  <a:cubicBezTo>
                    <a:pt x="229" y="23"/>
                    <a:pt x="229" y="23"/>
                    <a:pt x="229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4"/>
                    <a:pt x="205" y="45"/>
                    <a:pt x="204" y="45"/>
                  </a:cubicBezTo>
                  <a:cubicBezTo>
                    <a:pt x="203" y="45"/>
                    <a:pt x="202" y="44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2" y="54"/>
                    <a:pt x="181" y="55"/>
                    <a:pt x="179" y="55"/>
                  </a:cubicBezTo>
                  <a:cubicBezTo>
                    <a:pt x="178" y="55"/>
                    <a:pt x="177" y="54"/>
                    <a:pt x="177" y="53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4" y="32"/>
                    <a:pt x="153" y="33"/>
                    <a:pt x="153" y="33"/>
                  </a:cubicBezTo>
                  <a:cubicBezTo>
                    <a:pt x="152" y="33"/>
                    <a:pt x="152" y="33"/>
                    <a:pt x="151" y="32"/>
                  </a:cubicBezTo>
                  <a:cubicBezTo>
                    <a:pt x="148" y="36"/>
                    <a:pt x="141" y="44"/>
                    <a:pt x="137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8" y="50"/>
                    <a:pt x="137" y="51"/>
                    <a:pt x="136" y="52"/>
                  </a:cubicBezTo>
                  <a:close/>
                  <a:moveTo>
                    <a:pt x="262" y="69"/>
                  </a:moveTo>
                  <a:cubicBezTo>
                    <a:pt x="290" y="56"/>
                    <a:pt x="290" y="56"/>
                    <a:pt x="290" y="56"/>
                  </a:cubicBezTo>
                  <a:cubicBezTo>
                    <a:pt x="290" y="120"/>
                    <a:pt x="290" y="120"/>
                    <a:pt x="290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57" y="94"/>
                    <a:pt x="157" y="94"/>
                    <a:pt x="157" y="94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40" y="64"/>
                    <a:pt x="240" y="64"/>
                    <a:pt x="240" y="64"/>
                  </a:cubicBezTo>
                  <a:lnTo>
                    <a:pt x="262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8370484" y="4642125"/>
              <a:ext cx="597063" cy="142946"/>
            </a:xfrm>
            <a:custGeom>
              <a:gdLst>
                <a:gd fmla="*/ 159 w 290" name="T0"/>
                <a:gd fmla="*/ 7 h 69" name="T1"/>
                <a:gd fmla="*/ 157 w 290" name="T2"/>
                <a:gd fmla="*/ 10 h 69" name="T3"/>
                <a:gd fmla="*/ 3 w 290" name="T4"/>
                <a:gd fmla="*/ 10 h 69" name="T5"/>
                <a:gd fmla="*/ 0 w 290" name="T6"/>
                <a:gd fmla="*/ 7 h 69" name="T7"/>
                <a:gd fmla="*/ 3 w 290" name="T8"/>
                <a:gd fmla="*/ 5 h 69" name="T9"/>
                <a:gd fmla="*/ 157 w 290" name="T10"/>
                <a:gd fmla="*/ 5 h 69" name="T11"/>
                <a:gd fmla="*/ 159 w 290" name="T12"/>
                <a:gd fmla="*/ 7 h 69" name="T13"/>
                <a:gd fmla="*/ 157 w 290" name="T14"/>
                <a:gd fmla="*/ 14 h 69" name="T15"/>
                <a:gd fmla="*/ 3 w 290" name="T16"/>
                <a:gd fmla="*/ 14 h 69" name="T17"/>
                <a:gd fmla="*/ 0 w 290" name="T18"/>
                <a:gd fmla="*/ 17 h 69" name="T19"/>
                <a:gd fmla="*/ 3 w 290" name="T20"/>
                <a:gd fmla="*/ 19 h 69" name="T21"/>
                <a:gd fmla="*/ 157 w 290" name="T22"/>
                <a:gd fmla="*/ 19 h 69" name="T23"/>
                <a:gd fmla="*/ 159 w 290" name="T24"/>
                <a:gd fmla="*/ 17 h 69" name="T25"/>
                <a:gd fmla="*/ 157 w 290" name="T26"/>
                <a:gd fmla="*/ 14 h 69" name="T27"/>
                <a:gd fmla="*/ 157 w 290" name="T28"/>
                <a:gd fmla="*/ 38 h 69" name="T29"/>
                <a:gd fmla="*/ 3 w 290" name="T30"/>
                <a:gd fmla="*/ 38 h 69" name="T31"/>
                <a:gd fmla="*/ 0 w 290" name="T32"/>
                <a:gd fmla="*/ 40 h 69" name="T33"/>
                <a:gd fmla="*/ 3 w 290" name="T34"/>
                <a:gd fmla="*/ 43 h 69" name="T35"/>
                <a:gd fmla="*/ 157 w 290" name="T36"/>
                <a:gd fmla="*/ 43 h 69" name="T37"/>
                <a:gd fmla="*/ 159 w 290" name="T38"/>
                <a:gd fmla="*/ 40 h 69" name="T39"/>
                <a:gd fmla="*/ 157 w 290" name="T40"/>
                <a:gd fmla="*/ 38 h 69" name="T41"/>
                <a:gd fmla="*/ 157 w 290" name="T42"/>
                <a:gd fmla="*/ 47 h 69" name="T43"/>
                <a:gd fmla="*/ 3 w 290" name="T44"/>
                <a:gd fmla="*/ 47 h 69" name="T45"/>
                <a:gd fmla="*/ 0 w 290" name="T46"/>
                <a:gd fmla="*/ 49 h 69" name="T47"/>
                <a:gd fmla="*/ 3 w 290" name="T48"/>
                <a:gd fmla="*/ 52 h 69" name="T49"/>
                <a:gd fmla="*/ 157 w 290" name="T50"/>
                <a:gd fmla="*/ 52 h 69" name="T51"/>
                <a:gd fmla="*/ 159 w 290" name="T52"/>
                <a:gd fmla="*/ 49 h 69" name="T53"/>
                <a:gd fmla="*/ 157 w 290" name="T54"/>
                <a:gd fmla="*/ 47 h 69" name="T55"/>
                <a:gd fmla="*/ 268 w 290" name="T56"/>
                <a:gd fmla="*/ 0 h 69" name="T57"/>
                <a:gd fmla="*/ 217 w 290" name="T58"/>
                <a:gd fmla="*/ 0 h 69" name="T59"/>
                <a:gd fmla="*/ 195 w 290" name="T60"/>
                <a:gd fmla="*/ 22 h 69" name="T61"/>
                <a:gd fmla="*/ 195 w 290" name="T62"/>
                <a:gd fmla="*/ 47 h 69" name="T63"/>
                <a:gd fmla="*/ 217 w 290" name="T64"/>
                <a:gd fmla="*/ 69 h 69" name="T65"/>
                <a:gd fmla="*/ 268 w 290" name="T66"/>
                <a:gd fmla="*/ 69 h 69" name="T67"/>
                <a:gd fmla="*/ 290 w 290" name="T68"/>
                <a:gd fmla="*/ 47 h 69" name="T69"/>
                <a:gd fmla="*/ 290 w 290" name="T70"/>
                <a:gd fmla="*/ 22 h 69" name="T71"/>
                <a:gd fmla="*/ 268 w 290" name="T72"/>
                <a:gd fmla="*/ 0 h 6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9" w="290">
                  <a:moveTo>
                    <a:pt x="159" y="7"/>
                  </a:moveTo>
                  <a:cubicBezTo>
                    <a:pt x="159" y="9"/>
                    <a:pt x="158" y="10"/>
                    <a:pt x="157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8" y="5"/>
                    <a:pt x="159" y="6"/>
                    <a:pt x="159" y="7"/>
                  </a:cubicBezTo>
                  <a:close/>
                  <a:moveTo>
                    <a:pt x="15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9"/>
                    <a:pt x="159" y="18"/>
                    <a:pt x="159" y="17"/>
                  </a:cubicBezTo>
                  <a:cubicBezTo>
                    <a:pt x="159" y="15"/>
                    <a:pt x="158" y="14"/>
                    <a:pt x="157" y="14"/>
                  </a:cubicBezTo>
                  <a:close/>
                  <a:moveTo>
                    <a:pt x="157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9" y="42"/>
                    <a:pt x="159" y="40"/>
                  </a:cubicBezTo>
                  <a:cubicBezTo>
                    <a:pt x="159" y="39"/>
                    <a:pt x="158" y="38"/>
                    <a:pt x="157" y="38"/>
                  </a:cubicBezTo>
                  <a:close/>
                  <a:moveTo>
                    <a:pt x="157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51"/>
                    <a:pt x="1" y="52"/>
                    <a:pt x="3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9" y="51"/>
                    <a:pt x="159" y="49"/>
                  </a:cubicBezTo>
                  <a:cubicBezTo>
                    <a:pt x="159" y="48"/>
                    <a:pt x="158" y="47"/>
                    <a:pt x="157" y="47"/>
                  </a:cubicBezTo>
                  <a:close/>
                  <a:moveTo>
                    <a:pt x="268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205" y="0"/>
                    <a:pt x="195" y="10"/>
                    <a:pt x="195" y="22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59"/>
                    <a:pt x="205" y="69"/>
                    <a:pt x="217" y="69"/>
                  </a:cubicBezTo>
                  <a:cubicBezTo>
                    <a:pt x="268" y="69"/>
                    <a:pt x="268" y="69"/>
                    <a:pt x="268" y="69"/>
                  </a:cubicBezTo>
                  <a:cubicBezTo>
                    <a:pt x="280" y="69"/>
                    <a:pt x="290" y="59"/>
                    <a:pt x="290" y="47"/>
                  </a:cubicBezTo>
                  <a:cubicBezTo>
                    <a:pt x="290" y="22"/>
                    <a:pt x="290" y="22"/>
                    <a:pt x="290" y="22"/>
                  </a:cubicBezTo>
                  <a:cubicBezTo>
                    <a:pt x="290" y="10"/>
                    <a:pt x="280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75" name="Group 33874"/>
          <p:cNvGrpSpPr/>
          <p:nvPr/>
        </p:nvGrpSpPr>
        <p:grpSpPr>
          <a:xfrm>
            <a:off x="7306230" y="3787931"/>
            <a:ext cx="878598" cy="990166"/>
            <a:chOff x="7306230" y="3941338"/>
            <a:chExt cx="878598" cy="990166"/>
          </a:xfrm>
        </p:grpSpPr>
        <p:sp>
          <p:nvSpPr>
            <p:cNvPr id="20" name="Freeform 20"/>
            <p:cNvSpPr/>
            <p:nvPr/>
          </p:nvSpPr>
          <p:spPr bwMode="auto">
            <a:xfrm>
              <a:off x="7306230" y="3941338"/>
              <a:ext cx="878598" cy="990166"/>
            </a:xfrm>
            <a:custGeom>
              <a:gdLst>
                <a:gd fmla="*/ 426 w 426" name="T0"/>
                <a:gd fmla="*/ 480 h 480" name="T1"/>
                <a:gd fmla="*/ 0 w 426" name="T2"/>
                <a:gd fmla="*/ 480 h 480" name="T3"/>
                <a:gd fmla="*/ 0 w 426" name="T4"/>
                <a:gd fmla="*/ 45 h 480" name="T5"/>
                <a:gd fmla="*/ 45 w 426" name="T6"/>
                <a:gd fmla="*/ 0 h 480" name="T7"/>
                <a:gd fmla="*/ 381 w 426" name="T8"/>
                <a:gd fmla="*/ 0 h 480" name="T9"/>
                <a:gd fmla="*/ 426 w 426" name="T10"/>
                <a:gd fmla="*/ 45 h 480" name="T11"/>
                <a:gd fmla="*/ 426 w 426" name="T12"/>
                <a:gd fmla="*/ 480 h 4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0" w="426">
                  <a:moveTo>
                    <a:pt x="426" y="480"/>
                  </a:moveTo>
                  <a:cubicBezTo>
                    <a:pt x="0" y="480"/>
                    <a:pt x="0" y="480"/>
                    <a:pt x="0" y="48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6" y="0"/>
                    <a:pt x="426" y="20"/>
                    <a:pt x="426" y="45"/>
                  </a:cubicBezTo>
                  <a:lnTo>
                    <a:pt x="426" y="4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331507" y="4099973"/>
              <a:ext cx="828044" cy="801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390778" y="3980561"/>
              <a:ext cx="51426" cy="51426"/>
            </a:xfrm>
            <a:custGeom>
              <a:gdLst>
                <a:gd fmla="*/ 19 w 25" name="T0"/>
                <a:gd fmla="*/ 7 h 25" name="T1"/>
                <a:gd fmla="*/ 7 w 25" name="T2"/>
                <a:gd fmla="*/ 19 h 25" name="T3"/>
                <a:gd fmla="*/ 19 w 25" name="T4"/>
                <a:gd fmla="*/ 7 h 2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5" w="25">
                  <a:moveTo>
                    <a:pt x="19" y="7"/>
                  </a:moveTo>
                  <a:cubicBezTo>
                    <a:pt x="25" y="16"/>
                    <a:pt x="16" y="25"/>
                    <a:pt x="7" y="19"/>
                  </a:cubicBezTo>
                  <a:cubicBezTo>
                    <a:pt x="0" y="10"/>
                    <a:pt x="10" y="0"/>
                    <a:pt x="19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7349811" y="3991021"/>
              <a:ext cx="34865" cy="331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7442203" y="3980561"/>
              <a:ext cx="51426" cy="51426"/>
            </a:xfrm>
            <a:custGeom>
              <a:gdLst>
                <a:gd fmla="*/ 18 w 25" name="T0"/>
                <a:gd fmla="*/ 7 h 25" name="T1"/>
                <a:gd fmla="*/ 6 w 25" name="T2"/>
                <a:gd fmla="*/ 19 h 25" name="T3"/>
                <a:gd fmla="*/ 18 w 25" name="T4"/>
                <a:gd fmla="*/ 7 h 2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5" w="25">
                  <a:moveTo>
                    <a:pt x="18" y="7"/>
                  </a:moveTo>
                  <a:cubicBezTo>
                    <a:pt x="25" y="16"/>
                    <a:pt x="15" y="25"/>
                    <a:pt x="6" y="19"/>
                  </a:cubicBezTo>
                  <a:cubicBezTo>
                    <a:pt x="0" y="10"/>
                    <a:pt x="10" y="0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526751" y="3984919"/>
              <a:ext cx="602293" cy="45324"/>
            </a:xfrm>
            <a:custGeom>
              <a:gdLst>
                <a:gd fmla="*/ 281 w 292" name="T0"/>
                <a:gd fmla="*/ 22 h 22" name="T1"/>
                <a:gd fmla="*/ 11 w 292" name="T2"/>
                <a:gd fmla="*/ 22 h 22" name="T3"/>
                <a:gd fmla="*/ 0 w 292" name="T4"/>
                <a:gd fmla="*/ 11 h 22" name="T5"/>
                <a:gd fmla="*/ 11 w 292" name="T6"/>
                <a:gd fmla="*/ 0 h 22" name="T7"/>
                <a:gd fmla="*/ 281 w 292" name="T8"/>
                <a:gd fmla="*/ 0 h 22" name="T9"/>
                <a:gd fmla="*/ 292 w 292" name="T10"/>
                <a:gd fmla="*/ 11 h 22" name="T11"/>
                <a:gd fmla="*/ 281 w 292" name="T12"/>
                <a:gd fmla="*/ 2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92">
                  <a:moveTo>
                    <a:pt x="28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7" y="0"/>
                    <a:pt x="292" y="5"/>
                    <a:pt x="292" y="11"/>
                  </a:cubicBezTo>
                  <a:cubicBezTo>
                    <a:pt x="292" y="17"/>
                    <a:pt x="287" y="22"/>
                    <a:pt x="281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372473" y="4160116"/>
              <a:ext cx="346035" cy="346035"/>
            </a:xfrm>
            <a:custGeom>
              <a:gdLst>
                <a:gd fmla="*/ 64 w 168" name="T0"/>
                <a:gd fmla="*/ 158 h 168" name="T1"/>
                <a:gd fmla="*/ 11 w 168" name="T2"/>
                <a:gd fmla="*/ 65 h 168" name="T3"/>
                <a:gd fmla="*/ 104 w 168" name="T4"/>
                <a:gd fmla="*/ 11 h 168" name="T5"/>
                <a:gd fmla="*/ 157 w 168" name="T6"/>
                <a:gd fmla="*/ 104 h 168" name="T7"/>
                <a:gd fmla="*/ 64 w 168" name="T8"/>
                <a:gd fmla="*/ 158 h 1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8" w="168">
                  <a:moveTo>
                    <a:pt x="64" y="158"/>
                  </a:moveTo>
                  <a:cubicBezTo>
                    <a:pt x="24" y="147"/>
                    <a:pt x="0" y="105"/>
                    <a:pt x="11" y="65"/>
                  </a:cubicBezTo>
                  <a:cubicBezTo>
                    <a:pt x="22" y="24"/>
                    <a:pt x="63" y="0"/>
                    <a:pt x="104" y="11"/>
                  </a:cubicBezTo>
                  <a:cubicBezTo>
                    <a:pt x="144" y="22"/>
                    <a:pt x="168" y="64"/>
                    <a:pt x="157" y="104"/>
                  </a:cubicBezTo>
                  <a:cubicBezTo>
                    <a:pt x="146" y="144"/>
                    <a:pt x="105" y="168"/>
                    <a:pt x="64" y="158"/>
                  </a:cubicBezTo>
                  <a:close/>
                </a:path>
              </a:pathLst>
            </a:custGeom>
            <a:solidFill>
              <a:srgbClr val="0798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7372473" y="4160116"/>
              <a:ext cx="729550" cy="346035"/>
            </a:xfrm>
            <a:custGeom>
              <a:gdLst>
                <a:gd fmla="*/ 64 w 354" name="T0"/>
                <a:gd fmla="*/ 158 h 168" name="T1"/>
                <a:gd fmla="*/ 104 w 354" name="T2"/>
                <a:gd fmla="*/ 11 h 168" name="T3"/>
                <a:gd fmla="*/ 319 w 354" name="T4"/>
                <a:gd fmla="*/ 79 h 168" name="T5"/>
                <a:gd fmla="*/ 307 w 354" name="T6"/>
                <a:gd fmla="*/ 85 h 168" name="T7"/>
                <a:gd fmla="*/ 313 w 354" name="T8"/>
                <a:gd fmla="*/ 160 h 168" name="T9"/>
                <a:gd fmla="*/ 325 w 354" name="T10"/>
                <a:gd fmla="*/ 154 h 168" name="T11"/>
                <a:gd fmla="*/ 319 w 354" name="T12"/>
                <a:gd fmla="*/ 79 h 168" name="T13"/>
                <a:gd fmla="*/ 285 w 354" name="T14"/>
                <a:gd fmla="*/ 92 h 168" name="T15"/>
                <a:gd fmla="*/ 279 w 354" name="T16"/>
                <a:gd fmla="*/ 154 h 168" name="T17"/>
                <a:gd fmla="*/ 291 w 354" name="T18"/>
                <a:gd fmla="*/ 160 h 168" name="T19"/>
                <a:gd fmla="*/ 297 w 354" name="T20"/>
                <a:gd fmla="*/ 98 h 168" name="T21"/>
                <a:gd fmla="*/ 348 w 354" name="T22"/>
                <a:gd fmla="*/ 64 h 168" name="T23"/>
                <a:gd fmla="*/ 336 w 354" name="T24"/>
                <a:gd fmla="*/ 70 h 168" name="T25"/>
                <a:gd fmla="*/ 342 w 354" name="T26"/>
                <a:gd fmla="*/ 160 h 168" name="T27"/>
                <a:gd fmla="*/ 354 w 354" name="T28"/>
                <a:gd fmla="*/ 154 h 168" name="T29"/>
                <a:gd fmla="*/ 348 w 354" name="T30"/>
                <a:gd fmla="*/ 64 h 168" name="T31"/>
                <a:gd fmla="*/ 245 w 354" name="T32"/>
                <a:gd fmla="*/ 3 h 168" name="T33"/>
                <a:gd fmla="*/ 240 w 354" name="T34"/>
                <a:gd fmla="*/ 40 h 168" name="T35"/>
                <a:gd fmla="*/ 305 w 354" name="T36"/>
                <a:gd fmla="*/ 45 h 168" name="T37"/>
                <a:gd fmla="*/ 317 w 354" name="T38"/>
                <a:gd fmla="*/ 45 h 168" name="T39"/>
                <a:gd fmla="*/ 336 w 354" name="T40"/>
                <a:gd fmla="*/ 40 h 168" name="T41"/>
                <a:gd fmla="*/ 330 w 354" name="T42"/>
                <a:gd fmla="*/ 3 h 168" name="T43"/>
                <a:gd fmla="*/ 188 w 354" name="T44"/>
                <a:gd fmla="*/ 139 h 168" name="T45"/>
                <a:gd fmla="*/ 188 w 354" name="T46"/>
                <a:gd fmla="*/ 146 h 168" name="T47"/>
                <a:gd fmla="*/ 261 w 354" name="T48"/>
                <a:gd fmla="*/ 143 h 168" name="T49"/>
                <a:gd fmla="*/ 258 w 354" name="T50"/>
                <a:gd fmla="*/ 153 h 168" name="T51"/>
                <a:gd fmla="*/ 185 w 354" name="T52"/>
                <a:gd fmla="*/ 157 h 168" name="T53"/>
                <a:gd fmla="*/ 258 w 354" name="T54"/>
                <a:gd fmla="*/ 160 h 168" name="T55"/>
                <a:gd fmla="*/ 258 w 354" name="T56"/>
                <a:gd fmla="*/ 153 h 168" name="T57"/>
                <a:gd fmla="*/ 188 w 354" name="T58"/>
                <a:gd fmla="*/ 114 h 168" name="T59"/>
                <a:gd fmla="*/ 188 w 354" name="T60"/>
                <a:gd fmla="*/ 120 h 168" name="T61"/>
                <a:gd fmla="*/ 261 w 354" name="T62"/>
                <a:gd fmla="*/ 117 h 168" name="T63"/>
                <a:gd fmla="*/ 258 w 354" name="T64"/>
                <a:gd fmla="*/ 127 h 168" name="T65"/>
                <a:gd fmla="*/ 185 w 354" name="T66"/>
                <a:gd fmla="*/ 131 h 168" name="T67"/>
                <a:gd fmla="*/ 258 w 354" name="T68"/>
                <a:gd fmla="*/ 134 h 168" name="T69"/>
                <a:gd fmla="*/ 258 w 354" name="T70"/>
                <a:gd fmla="*/ 127 h 16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68" w="354">
                  <a:moveTo>
                    <a:pt x="157" y="104"/>
                  </a:moveTo>
                  <a:cubicBezTo>
                    <a:pt x="146" y="144"/>
                    <a:pt x="105" y="168"/>
                    <a:pt x="64" y="158"/>
                  </a:cubicBezTo>
                  <a:cubicBezTo>
                    <a:pt x="24" y="147"/>
                    <a:pt x="0" y="105"/>
                    <a:pt x="11" y="65"/>
                  </a:cubicBezTo>
                  <a:cubicBezTo>
                    <a:pt x="22" y="24"/>
                    <a:pt x="63" y="0"/>
                    <a:pt x="104" y="11"/>
                  </a:cubicBezTo>
                  <a:cubicBezTo>
                    <a:pt x="144" y="22"/>
                    <a:pt x="168" y="64"/>
                    <a:pt x="157" y="104"/>
                  </a:cubicBezTo>
                  <a:close/>
                  <a:moveTo>
                    <a:pt x="319" y="79"/>
                  </a:moveTo>
                  <a:cubicBezTo>
                    <a:pt x="313" y="79"/>
                    <a:pt x="313" y="79"/>
                    <a:pt x="313" y="79"/>
                  </a:cubicBezTo>
                  <a:cubicBezTo>
                    <a:pt x="310" y="79"/>
                    <a:pt x="307" y="82"/>
                    <a:pt x="307" y="85"/>
                  </a:cubicBezTo>
                  <a:cubicBezTo>
                    <a:pt x="307" y="154"/>
                    <a:pt x="307" y="154"/>
                    <a:pt x="307" y="154"/>
                  </a:cubicBezTo>
                  <a:cubicBezTo>
                    <a:pt x="307" y="158"/>
                    <a:pt x="310" y="160"/>
                    <a:pt x="313" y="160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2" y="160"/>
                    <a:pt x="325" y="158"/>
                    <a:pt x="325" y="154"/>
                  </a:cubicBezTo>
                  <a:cubicBezTo>
                    <a:pt x="325" y="85"/>
                    <a:pt x="325" y="85"/>
                    <a:pt x="325" y="85"/>
                  </a:cubicBezTo>
                  <a:cubicBezTo>
                    <a:pt x="325" y="82"/>
                    <a:pt x="322" y="79"/>
                    <a:pt x="319" y="79"/>
                  </a:cubicBezTo>
                  <a:close/>
                  <a:moveTo>
                    <a:pt x="291" y="92"/>
                  </a:moveTo>
                  <a:cubicBezTo>
                    <a:pt x="285" y="92"/>
                    <a:pt x="285" y="92"/>
                    <a:pt x="285" y="92"/>
                  </a:cubicBezTo>
                  <a:cubicBezTo>
                    <a:pt x="281" y="92"/>
                    <a:pt x="279" y="95"/>
                    <a:pt x="279" y="98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8"/>
                    <a:pt x="281" y="160"/>
                    <a:pt x="285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4" y="160"/>
                    <a:pt x="297" y="158"/>
                    <a:pt x="297" y="154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297" y="95"/>
                    <a:pt x="294" y="92"/>
                    <a:pt x="291" y="92"/>
                  </a:cubicBezTo>
                  <a:close/>
                  <a:moveTo>
                    <a:pt x="348" y="64"/>
                  </a:moveTo>
                  <a:cubicBezTo>
                    <a:pt x="342" y="64"/>
                    <a:pt x="342" y="64"/>
                    <a:pt x="342" y="64"/>
                  </a:cubicBezTo>
                  <a:cubicBezTo>
                    <a:pt x="338" y="64"/>
                    <a:pt x="336" y="67"/>
                    <a:pt x="336" y="70"/>
                  </a:cubicBezTo>
                  <a:cubicBezTo>
                    <a:pt x="336" y="154"/>
                    <a:pt x="336" y="154"/>
                    <a:pt x="336" y="154"/>
                  </a:cubicBezTo>
                  <a:cubicBezTo>
                    <a:pt x="336" y="158"/>
                    <a:pt x="338" y="160"/>
                    <a:pt x="342" y="160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51" y="160"/>
                    <a:pt x="354" y="158"/>
                    <a:pt x="354" y="154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54" y="67"/>
                    <a:pt x="351" y="64"/>
                    <a:pt x="348" y="64"/>
                  </a:cubicBezTo>
                  <a:close/>
                  <a:moveTo>
                    <a:pt x="330" y="3"/>
                  </a:moveTo>
                  <a:cubicBezTo>
                    <a:pt x="245" y="3"/>
                    <a:pt x="245" y="3"/>
                    <a:pt x="245" y="3"/>
                  </a:cubicBezTo>
                  <a:cubicBezTo>
                    <a:pt x="242" y="3"/>
                    <a:pt x="240" y="5"/>
                    <a:pt x="240" y="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3"/>
                    <a:pt x="242" y="45"/>
                    <a:pt x="245" y="45"/>
                  </a:cubicBezTo>
                  <a:cubicBezTo>
                    <a:pt x="305" y="45"/>
                    <a:pt x="305" y="45"/>
                    <a:pt x="305" y="45"/>
                  </a:cubicBezTo>
                  <a:cubicBezTo>
                    <a:pt x="310" y="55"/>
                    <a:pt x="317" y="67"/>
                    <a:pt x="317" y="67"/>
                  </a:cubicBezTo>
                  <a:cubicBezTo>
                    <a:pt x="317" y="45"/>
                    <a:pt x="317" y="45"/>
                    <a:pt x="317" y="45"/>
                  </a:cubicBezTo>
                  <a:cubicBezTo>
                    <a:pt x="330" y="45"/>
                    <a:pt x="330" y="45"/>
                    <a:pt x="330" y="45"/>
                  </a:cubicBezTo>
                  <a:cubicBezTo>
                    <a:pt x="333" y="45"/>
                    <a:pt x="336" y="43"/>
                    <a:pt x="336" y="40"/>
                  </a:cubicBezTo>
                  <a:cubicBezTo>
                    <a:pt x="336" y="9"/>
                    <a:pt x="336" y="9"/>
                    <a:pt x="336" y="9"/>
                  </a:cubicBezTo>
                  <a:cubicBezTo>
                    <a:pt x="336" y="5"/>
                    <a:pt x="333" y="3"/>
                    <a:pt x="330" y="3"/>
                  </a:cubicBezTo>
                  <a:close/>
                  <a:moveTo>
                    <a:pt x="258" y="139"/>
                  </a:moveTo>
                  <a:cubicBezTo>
                    <a:pt x="188" y="139"/>
                    <a:pt x="188" y="139"/>
                    <a:pt x="188" y="139"/>
                  </a:cubicBezTo>
                  <a:cubicBezTo>
                    <a:pt x="187" y="139"/>
                    <a:pt x="185" y="141"/>
                    <a:pt x="185" y="143"/>
                  </a:cubicBezTo>
                  <a:cubicBezTo>
                    <a:pt x="185" y="145"/>
                    <a:pt x="187" y="146"/>
                    <a:pt x="18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60" y="146"/>
                    <a:pt x="261" y="145"/>
                    <a:pt x="261" y="143"/>
                  </a:cubicBezTo>
                  <a:cubicBezTo>
                    <a:pt x="261" y="141"/>
                    <a:pt x="260" y="139"/>
                    <a:pt x="258" y="139"/>
                  </a:cubicBezTo>
                  <a:close/>
                  <a:moveTo>
                    <a:pt x="258" y="153"/>
                  </a:moveTo>
                  <a:cubicBezTo>
                    <a:pt x="188" y="153"/>
                    <a:pt x="188" y="153"/>
                    <a:pt x="188" y="153"/>
                  </a:cubicBezTo>
                  <a:cubicBezTo>
                    <a:pt x="187" y="153"/>
                    <a:pt x="185" y="155"/>
                    <a:pt x="185" y="157"/>
                  </a:cubicBezTo>
                  <a:cubicBezTo>
                    <a:pt x="185" y="159"/>
                    <a:pt x="187" y="160"/>
                    <a:pt x="18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60" y="160"/>
                    <a:pt x="261" y="159"/>
                    <a:pt x="261" y="157"/>
                  </a:cubicBezTo>
                  <a:cubicBezTo>
                    <a:pt x="261" y="155"/>
                    <a:pt x="260" y="153"/>
                    <a:pt x="258" y="153"/>
                  </a:cubicBezTo>
                  <a:close/>
                  <a:moveTo>
                    <a:pt x="258" y="114"/>
                  </a:moveTo>
                  <a:cubicBezTo>
                    <a:pt x="188" y="114"/>
                    <a:pt x="188" y="114"/>
                    <a:pt x="188" y="114"/>
                  </a:cubicBezTo>
                  <a:cubicBezTo>
                    <a:pt x="187" y="114"/>
                    <a:pt x="185" y="115"/>
                    <a:pt x="185" y="117"/>
                  </a:cubicBezTo>
                  <a:cubicBezTo>
                    <a:pt x="185" y="119"/>
                    <a:pt x="187" y="120"/>
                    <a:pt x="18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60" y="120"/>
                    <a:pt x="261" y="119"/>
                    <a:pt x="261" y="117"/>
                  </a:cubicBezTo>
                  <a:cubicBezTo>
                    <a:pt x="261" y="115"/>
                    <a:pt x="260" y="114"/>
                    <a:pt x="258" y="114"/>
                  </a:cubicBezTo>
                  <a:close/>
                  <a:moveTo>
                    <a:pt x="258" y="127"/>
                  </a:moveTo>
                  <a:cubicBezTo>
                    <a:pt x="188" y="127"/>
                    <a:pt x="188" y="127"/>
                    <a:pt x="188" y="127"/>
                  </a:cubicBezTo>
                  <a:cubicBezTo>
                    <a:pt x="187" y="127"/>
                    <a:pt x="185" y="129"/>
                    <a:pt x="185" y="131"/>
                  </a:cubicBezTo>
                  <a:cubicBezTo>
                    <a:pt x="185" y="133"/>
                    <a:pt x="187" y="134"/>
                    <a:pt x="188" y="134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60" y="134"/>
                    <a:pt x="261" y="133"/>
                    <a:pt x="261" y="131"/>
                  </a:cubicBezTo>
                  <a:cubicBezTo>
                    <a:pt x="261" y="129"/>
                    <a:pt x="260" y="127"/>
                    <a:pt x="258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7446562" y="4582854"/>
              <a:ext cx="597935" cy="249285"/>
            </a:xfrm>
            <a:custGeom>
              <a:gdLst>
                <a:gd fmla="*/ 0 w 290" name="T0"/>
                <a:gd fmla="*/ 9 h 121" name="T1"/>
                <a:gd fmla="*/ 42 w 290" name="T2"/>
                <a:gd fmla="*/ 0 h 121" name="T3"/>
                <a:gd fmla="*/ 51 w 290" name="T4"/>
                <a:gd fmla="*/ 9 h 121" name="T5"/>
                <a:gd fmla="*/ 68 w 290" name="T6"/>
                <a:gd fmla="*/ 9 h 121" name="T7"/>
                <a:gd fmla="*/ 76 w 290" name="T8"/>
                <a:gd fmla="*/ 0 h 121" name="T9"/>
                <a:gd fmla="*/ 111 w 290" name="T10"/>
                <a:gd fmla="*/ 17 h 121" name="T11"/>
                <a:gd fmla="*/ 145 w 290" name="T12"/>
                <a:gd fmla="*/ 0 h 121" name="T13"/>
                <a:gd fmla="*/ 153 w 290" name="T14"/>
                <a:gd fmla="*/ 9 h 121" name="T15"/>
                <a:gd fmla="*/ 171 w 290" name="T16"/>
                <a:gd fmla="*/ 9 h 121" name="T17"/>
                <a:gd fmla="*/ 179 w 290" name="T18"/>
                <a:gd fmla="*/ 0 h 121" name="T19"/>
                <a:gd fmla="*/ 213 w 290" name="T20"/>
                <a:gd fmla="*/ 17 h 121" name="T21"/>
                <a:gd fmla="*/ 247 w 290" name="T22"/>
                <a:gd fmla="*/ 0 h 121" name="T23"/>
                <a:gd fmla="*/ 256 w 290" name="T24"/>
                <a:gd fmla="*/ 9 h 121" name="T25"/>
                <a:gd fmla="*/ 290 w 290" name="T26"/>
                <a:gd fmla="*/ 9 h 121" name="T27"/>
                <a:gd fmla="*/ 282 w 290" name="T28"/>
                <a:gd fmla="*/ 17 h 121" name="T29"/>
                <a:gd fmla="*/ 8 w 290" name="T30"/>
                <a:gd fmla="*/ 52 h 121" name="T31"/>
                <a:gd fmla="*/ 42 w 290" name="T32"/>
                <a:gd fmla="*/ 35 h 121" name="T33"/>
                <a:gd fmla="*/ 51 w 290" name="T34"/>
                <a:gd fmla="*/ 43 h 121" name="T35"/>
                <a:gd fmla="*/ 68 w 290" name="T36"/>
                <a:gd fmla="*/ 43 h 121" name="T37"/>
                <a:gd fmla="*/ 76 w 290" name="T38"/>
                <a:gd fmla="*/ 35 h 121" name="T39"/>
                <a:gd fmla="*/ 111 w 290" name="T40"/>
                <a:gd fmla="*/ 52 h 121" name="T41"/>
                <a:gd fmla="*/ 145 w 290" name="T42"/>
                <a:gd fmla="*/ 35 h 121" name="T43"/>
                <a:gd fmla="*/ 153 w 290" name="T44"/>
                <a:gd fmla="*/ 43 h 121" name="T45"/>
                <a:gd fmla="*/ 171 w 290" name="T46"/>
                <a:gd fmla="*/ 43 h 121" name="T47"/>
                <a:gd fmla="*/ 179 w 290" name="T48"/>
                <a:gd fmla="*/ 35 h 121" name="T49"/>
                <a:gd fmla="*/ 213 w 290" name="T50"/>
                <a:gd fmla="*/ 52 h 121" name="T51"/>
                <a:gd fmla="*/ 247 w 290" name="T52"/>
                <a:gd fmla="*/ 35 h 121" name="T53"/>
                <a:gd fmla="*/ 256 w 290" name="T54"/>
                <a:gd fmla="*/ 43 h 121" name="T55"/>
                <a:gd fmla="*/ 273 w 290" name="T56"/>
                <a:gd fmla="*/ 43 h 121" name="T57"/>
                <a:gd fmla="*/ 282 w 290" name="T58"/>
                <a:gd fmla="*/ 35 h 121" name="T59"/>
                <a:gd fmla="*/ 8 w 290" name="T60"/>
                <a:gd fmla="*/ 86 h 121" name="T61"/>
                <a:gd fmla="*/ 42 w 290" name="T62"/>
                <a:gd fmla="*/ 69 h 121" name="T63"/>
                <a:gd fmla="*/ 51 w 290" name="T64"/>
                <a:gd fmla="*/ 78 h 121" name="T65"/>
                <a:gd fmla="*/ 68 w 290" name="T66"/>
                <a:gd fmla="*/ 78 h 121" name="T67"/>
                <a:gd fmla="*/ 76 w 290" name="T68"/>
                <a:gd fmla="*/ 69 h 121" name="T69"/>
                <a:gd fmla="*/ 111 w 290" name="T70"/>
                <a:gd fmla="*/ 86 h 121" name="T71"/>
                <a:gd fmla="*/ 145 w 290" name="T72"/>
                <a:gd fmla="*/ 69 h 121" name="T73"/>
                <a:gd fmla="*/ 153 w 290" name="T74"/>
                <a:gd fmla="*/ 78 h 121" name="T75"/>
                <a:gd fmla="*/ 171 w 290" name="T76"/>
                <a:gd fmla="*/ 78 h 121" name="T77"/>
                <a:gd fmla="*/ 179 w 290" name="T78"/>
                <a:gd fmla="*/ 69 h 121" name="T79"/>
                <a:gd fmla="*/ 213 w 290" name="T80"/>
                <a:gd fmla="*/ 86 h 121" name="T81"/>
                <a:gd fmla="*/ 247 w 290" name="T82"/>
                <a:gd fmla="*/ 69 h 121" name="T83"/>
                <a:gd fmla="*/ 256 w 290" name="T84"/>
                <a:gd fmla="*/ 78 h 121" name="T85"/>
                <a:gd fmla="*/ 273 w 290" name="T86"/>
                <a:gd fmla="*/ 78 h 121" name="T87"/>
                <a:gd fmla="*/ 282 w 290" name="T88"/>
                <a:gd fmla="*/ 69 h 121" name="T89"/>
                <a:gd fmla="*/ 8 w 290" name="T90"/>
                <a:gd fmla="*/ 121 h 121" name="T91"/>
                <a:gd fmla="*/ 42 w 290" name="T92"/>
                <a:gd fmla="*/ 104 h 121" name="T93"/>
                <a:gd fmla="*/ 51 w 290" name="T94"/>
                <a:gd fmla="*/ 112 h 121" name="T95"/>
                <a:gd fmla="*/ 68 w 290" name="T96"/>
                <a:gd fmla="*/ 112 h 121" name="T97"/>
                <a:gd fmla="*/ 76 w 290" name="T98"/>
                <a:gd fmla="*/ 104 h 121" name="T99"/>
                <a:gd fmla="*/ 111 w 290" name="T100"/>
                <a:gd fmla="*/ 121 h 121" name="T101"/>
                <a:gd fmla="*/ 145 w 290" name="T102"/>
                <a:gd fmla="*/ 104 h 121" name="T103"/>
                <a:gd fmla="*/ 153 w 290" name="T104"/>
                <a:gd fmla="*/ 112 h 121" name="T105"/>
                <a:gd fmla="*/ 171 w 290" name="T106"/>
                <a:gd fmla="*/ 112 h 121" name="T107"/>
                <a:gd fmla="*/ 179 w 290" name="T108"/>
                <a:gd fmla="*/ 104 h 121" name="T109"/>
                <a:gd fmla="*/ 213 w 290" name="T110"/>
                <a:gd fmla="*/ 121 h 121" name="T111"/>
                <a:gd fmla="*/ 247 w 290" name="T112"/>
                <a:gd fmla="*/ 104 h 121" name="T113"/>
                <a:gd fmla="*/ 256 w 290" name="T114"/>
                <a:gd fmla="*/ 112 h 121" name="T115"/>
                <a:gd fmla="*/ 273 w 290" name="T116"/>
                <a:gd fmla="*/ 112 h 121" name="T117"/>
                <a:gd fmla="*/ 282 w 290" name="T118"/>
                <a:gd fmla="*/ 104 h 12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20" w="290">
                  <a:moveTo>
                    <a:pt x="17" y="9"/>
                  </a:moveTo>
                  <a:cubicBezTo>
                    <a:pt x="17" y="13"/>
                    <a:pt x="13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42" y="0"/>
                  </a:moveTo>
                  <a:cubicBezTo>
                    <a:pt x="38" y="0"/>
                    <a:pt x="34" y="4"/>
                    <a:pt x="34" y="9"/>
                  </a:cubicBezTo>
                  <a:cubicBezTo>
                    <a:pt x="34" y="13"/>
                    <a:pt x="38" y="17"/>
                    <a:pt x="42" y="17"/>
                  </a:cubicBezTo>
                  <a:cubicBezTo>
                    <a:pt x="47" y="17"/>
                    <a:pt x="51" y="13"/>
                    <a:pt x="51" y="9"/>
                  </a:cubicBezTo>
                  <a:cubicBezTo>
                    <a:pt x="51" y="4"/>
                    <a:pt x="47" y="0"/>
                    <a:pt x="42" y="0"/>
                  </a:cubicBezTo>
                  <a:close/>
                  <a:moveTo>
                    <a:pt x="76" y="0"/>
                  </a:moveTo>
                  <a:cubicBezTo>
                    <a:pt x="72" y="0"/>
                    <a:pt x="68" y="4"/>
                    <a:pt x="68" y="9"/>
                  </a:cubicBezTo>
                  <a:cubicBezTo>
                    <a:pt x="68" y="13"/>
                    <a:pt x="72" y="17"/>
                    <a:pt x="76" y="17"/>
                  </a:cubicBezTo>
                  <a:cubicBezTo>
                    <a:pt x="81" y="17"/>
                    <a:pt x="85" y="13"/>
                    <a:pt x="85" y="9"/>
                  </a:cubicBezTo>
                  <a:cubicBezTo>
                    <a:pt x="85" y="4"/>
                    <a:pt x="81" y="0"/>
                    <a:pt x="76" y="0"/>
                  </a:cubicBezTo>
                  <a:close/>
                  <a:moveTo>
                    <a:pt x="111" y="0"/>
                  </a:moveTo>
                  <a:cubicBezTo>
                    <a:pt x="106" y="0"/>
                    <a:pt x="102" y="4"/>
                    <a:pt x="102" y="9"/>
                  </a:cubicBezTo>
                  <a:cubicBezTo>
                    <a:pt x="102" y="13"/>
                    <a:pt x="106" y="17"/>
                    <a:pt x="111" y="17"/>
                  </a:cubicBezTo>
                  <a:cubicBezTo>
                    <a:pt x="115" y="17"/>
                    <a:pt x="119" y="13"/>
                    <a:pt x="119" y="9"/>
                  </a:cubicBezTo>
                  <a:cubicBezTo>
                    <a:pt x="119" y="4"/>
                    <a:pt x="115" y="0"/>
                    <a:pt x="111" y="0"/>
                  </a:cubicBezTo>
                  <a:close/>
                  <a:moveTo>
                    <a:pt x="145" y="0"/>
                  </a:moveTo>
                  <a:cubicBezTo>
                    <a:pt x="140" y="0"/>
                    <a:pt x="136" y="4"/>
                    <a:pt x="136" y="9"/>
                  </a:cubicBezTo>
                  <a:cubicBezTo>
                    <a:pt x="136" y="13"/>
                    <a:pt x="140" y="17"/>
                    <a:pt x="145" y="17"/>
                  </a:cubicBezTo>
                  <a:cubicBezTo>
                    <a:pt x="150" y="17"/>
                    <a:pt x="153" y="13"/>
                    <a:pt x="153" y="9"/>
                  </a:cubicBezTo>
                  <a:cubicBezTo>
                    <a:pt x="153" y="4"/>
                    <a:pt x="150" y="0"/>
                    <a:pt x="145" y="0"/>
                  </a:cubicBezTo>
                  <a:close/>
                  <a:moveTo>
                    <a:pt x="179" y="0"/>
                  </a:moveTo>
                  <a:cubicBezTo>
                    <a:pt x="174" y="0"/>
                    <a:pt x="171" y="4"/>
                    <a:pt x="171" y="9"/>
                  </a:cubicBezTo>
                  <a:cubicBezTo>
                    <a:pt x="171" y="13"/>
                    <a:pt x="174" y="17"/>
                    <a:pt x="179" y="17"/>
                  </a:cubicBezTo>
                  <a:cubicBezTo>
                    <a:pt x="184" y="17"/>
                    <a:pt x="188" y="13"/>
                    <a:pt x="188" y="9"/>
                  </a:cubicBezTo>
                  <a:cubicBezTo>
                    <a:pt x="188" y="4"/>
                    <a:pt x="184" y="0"/>
                    <a:pt x="179" y="0"/>
                  </a:cubicBezTo>
                  <a:close/>
                  <a:moveTo>
                    <a:pt x="213" y="0"/>
                  </a:moveTo>
                  <a:cubicBezTo>
                    <a:pt x="209" y="0"/>
                    <a:pt x="205" y="4"/>
                    <a:pt x="205" y="9"/>
                  </a:cubicBezTo>
                  <a:cubicBezTo>
                    <a:pt x="205" y="13"/>
                    <a:pt x="209" y="17"/>
                    <a:pt x="213" y="17"/>
                  </a:cubicBezTo>
                  <a:cubicBezTo>
                    <a:pt x="218" y="17"/>
                    <a:pt x="222" y="13"/>
                    <a:pt x="222" y="9"/>
                  </a:cubicBezTo>
                  <a:cubicBezTo>
                    <a:pt x="222" y="4"/>
                    <a:pt x="218" y="0"/>
                    <a:pt x="213" y="0"/>
                  </a:cubicBezTo>
                  <a:close/>
                  <a:moveTo>
                    <a:pt x="247" y="0"/>
                  </a:moveTo>
                  <a:cubicBezTo>
                    <a:pt x="243" y="0"/>
                    <a:pt x="239" y="4"/>
                    <a:pt x="239" y="9"/>
                  </a:cubicBezTo>
                  <a:cubicBezTo>
                    <a:pt x="239" y="13"/>
                    <a:pt x="243" y="17"/>
                    <a:pt x="247" y="17"/>
                  </a:cubicBezTo>
                  <a:cubicBezTo>
                    <a:pt x="252" y="17"/>
                    <a:pt x="256" y="13"/>
                    <a:pt x="256" y="9"/>
                  </a:cubicBezTo>
                  <a:cubicBezTo>
                    <a:pt x="256" y="4"/>
                    <a:pt x="252" y="0"/>
                    <a:pt x="247" y="0"/>
                  </a:cubicBezTo>
                  <a:close/>
                  <a:moveTo>
                    <a:pt x="282" y="17"/>
                  </a:moveTo>
                  <a:cubicBezTo>
                    <a:pt x="286" y="17"/>
                    <a:pt x="290" y="13"/>
                    <a:pt x="290" y="9"/>
                  </a:cubicBezTo>
                  <a:cubicBezTo>
                    <a:pt x="290" y="4"/>
                    <a:pt x="286" y="0"/>
                    <a:pt x="282" y="0"/>
                  </a:cubicBezTo>
                  <a:cubicBezTo>
                    <a:pt x="277" y="0"/>
                    <a:pt x="273" y="4"/>
                    <a:pt x="273" y="9"/>
                  </a:cubicBezTo>
                  <a:cubicBezTo>
                    <a:pt x="273" y="13"/>
                    <a:pt x="277" y="17"/>
                    <a:pt x="282" y="17"/>
                  </a:cubicBezTo>
                  <a:close/>
                  <a:moveTo>
                    <a:pt x="8" y="35"/>
                  </a:moveTo>
                  <a:cubicBezTo>
                    <a:pt x="3" y="35"/>
                    <a:pt x="0" y="39"/>
                    <a:pt x="0" y="43"/>
                  </a:cubicBezTo>
                  <a:cubicBezTo>
                    <a:pt x="0" y="48"/>
                    <a:pt x="3" y="52"/>
                    <a:pt x="8" y="52"/>
                  </a:cubicBezTo>
                  <a:cubicBezTo>
                    <a:pt x="13" y="52"/>
                    <a:pt x="17" y="48"/>
                    <a:pt x="17" y="43"/>
                  </a:cubicBezTo>
                  <a:cubicBezTo>
                    <a:pt x="17" y="39"/>
                    <a:pt x="13" y="35"/>
                    <a:pt x="8" y="35"/>
                  </a:cubicBezTo>
                  <a:close/>
                  <a:moveTo>
                    <a:pt x="42" y="35"/>
                  </a:moveTo>
                  <a:cubicBezTo>
                    <a:pt x="38" y="35"/>
                    <a:pt x="34" y="39"/>
                    <a:pt x="34" y="43"/>
                  </a:cubicBezTo>
                  <a:cubicBezTo>
                    <a:pt x="34" y="48"/>
                    <a:pt x="38" y="52"/>
                    <a:pt x="42" y="52"/>
                  </a:cubicBezTo>
                  <a:cubicBezTo>
                    <a:pt x="47" y="52"/>
                    <a:pt x="51" y="48"/>
                    <a:pt x="51" y="43"/>
                  </a:cubicBezTo>
                  <a:cubicBezTo>
                    <a:pt x="51" y="39"/>
                    <a:pt x="47" y="35"/>
                    <a:pt x="42" y="35"/>
                  </a:cubicBezTo>
                  <a:close/>
                  <a:moveTo>
                    <a:pt x="76" y="35"/>
                  </a:moveTo>
                  <a:cubicBezTo>
                    <a:pt x="72" y="35"/>
                    <a:pt x="68" y="39"/>
                    <a:pt x="68" y="43"/>
                  </a:cubicBezTo>
                  <a:cubicBezTo>
                    <a:pt x="68" y="48"/>
                    <a:pt x="72" y="52"/>
                    <a:pt x="76" y="52"/>
                  </a:cubicBezTo>
                  <a:cubicBezTo>
                    <a:pt x="81" y="52"/>
                    <a:pt x="85" y="48"/>
                    <a:pt x="85" y="43"/>
                  </a:cubicBezTo>
                  <a:cubicBezTo>
                    <a:pt x="85" y="39"/>
                    <a:pt x="81" y="35"/>
                    <a:pt x="76" y="35"/>
                  </a:cubicBezTo>
                  <a:close/>
                  <a:moveTo>
                    <a:pt x="111" y="35"/>
                  </a:moveTo>
                  <a:cubicBezTo>
                    <a:pt x="106" y="35"/>
                    <a:pt x="102" y="39"/>
                    <a:pt x="102" y="43"/>
                  </a:cubicBezTo>
                  <a:cubicBezTo>
                    <a:pt x="102" y="48"/>
                    <a:pt x="106" y="52"/>
                    <a:pt x="111" y="52"/>
                  </a:cubicBezTo>
                  <a:cubicBezTo>
                    <a:pt x="115" y="52"/>
                    <a:pt x="119" y="48"/>
                    <a:pt x="119" y="43"/>
                  </a:cubicBezTo>
                  <a:cubicBezTo>
                    <a:pt x="119" y="39"/>
                    <a:pt x="115" y="35"/>
                    <a:pt x="111" y="35"/>
                  </a:cubicBezTo>
                  <a:close/>
                  <a:moveTo>
                    <a:pt x="145" y="35"/>
                  </a:moveTo>
                  <a:cubicBezTo>
                    <a:pt x="140" y="35"/>
                    <a:pt x="136" y="39"/>
                    <a:pt x="136" y="43"/>
                  </a:cubicBezTo>
                  <a:cubicBezTo>
                    <a:pt x="136" y="48"/>
                    <a:pt x="140" y="52"/>
                    <a:pt x="145" y="52"/>
                  </a:cubicBezTo>
                  <a:cubicBezTo>
                    <a:pt x="150" y="52"/>
                    <a:pt x="153" y="48"/>
                    <a:pt x="153" y="43"/>
                  </a:cubicBezTo>
                  <a:cubicBezTo>
                    <a:pt x="153" y="39"/>
                    <a:pt x="150" y="35"/>
                    <a:pt x="145" y="35"/>
                  </a:cubicBezTo>
                  <a:close/>
                  <a:moveTo>
                    <a:pt x="179" y="35"/>
                  </a:moveTo>
                  <a:cubicBezTo>
                    <a:pt x="174" y="35"/>
                    <a:pt x="171" y="39"/>
                    <a:pt x="171" y="43"/>
                  </a:cubicBezTo>
                  <a:cubicBezTo>
                    <a:pt x="171" y="48"/>
                    <a:pt x="174" y="52"/>
                    <a:pt x="179" y="52"/>
                  </a:cubicBezTo>
                  <a:cubicBezTo>
                    <a:pt x="184" y="52"/>
                    <a:pt x="188" y="48"/>
                    <a:pt x="188" y="43"/>
                  </a:cubicBezTo>
                  <a:cubicBezTo>
                    <a:pt x="188" y="39"/>
                    <a:pt x="184" y="35"/>
                    <a:pt x="179" y="35"/>
                  </a:cubicBezTo>
                  <a:close/>
                  <a:moveTo>
                    <a:pt x="213" y="35"/>
                  </a:moveTo>
                  <a:cubicBezTo>
                    <a:pt x="209" y="35"/>
                    <a:pt x="205" y="39"/>
                    <a:pt x="205" y="43"/>
                  </a:cubicBezTo>
                  <a:cubicBezTo>
                    <a:pt x="205" y="48"/>
                    <a:pt x="209" y="52"/>
                    <a:pt x="213" y="52"/>
                  </a:cubicBezTo>
                  <a:cubicBezTo>
                    <a:pt x="218" y="52"/>
                    <a:pt x="222" y="48"/>
                    <a:pt x="222" y="43"/>
                  </a:cubicBezTo>
                  <a:cubicBezTo>
                    <a:pt x="222" y="39"/>
                    <a:pt x="218" y="35"/>
                    <a:pt x="213" y="35"/>
                  </a:cubicBezTo>
                  <a:close/>
                  <a:moveTo>
                    <a:pt x="247" y="35"/>
                  </a:moveTo>
                  <a:cubicBezTo>
                    <a:pt x="243" y="35"/>
                    <a:pt x="239" y="39"/>
                    <a:pt x="239" y="43"/>
                  </a:cubicBezTo>
                  <a:cubicBezTo>
                    <a:pt x="239" y="48"/>
                    <a:pt x="243" y="52"/>
                    <a:pt x="247" y="52"/>
                  </a:cubicBezTo>
                  <a:cubicBezTo>
                    <a:pt x="252" y="52"/>
                    <a:pt x="256" y="48"/>
                    <a:pt x="256" y="43"/>
                  </a:cubicBezTo>
                  <a:cubicBezTo>
                    <a:pt x="256" y="39"/>
                    <a:pt x="252" y="35"/>
                    <a:pt x="247" y="35"/>
                  </a:cubicBezTo>
                  <a:close/>
                  <a:moveTo>
                    <a:pt x="282" y="35"/>
                  </a:moveTo>
                  <a:cubicBezTo>
                    <a:pt x="277" y="35"/>
                    <a:pt x="273" y="39"/>
                    <a:pt x="273" y="43"/>
                  </a:cubicBezTo>
                  <a:cubicBezTo>
                    <a:pt x="273" y="48"/>
                    <a:pt x="277" y="52"/>
                    <a:pt x="282" y="52"/>
                  </a:cubicBezTo>
                  <a:cubicBezTo>
                    <a:pt x="286" y="52"/>
                    <a:pt x="290" y="48"/>
                    <a:pt x="290" y="43"/>
                  </a:cubicBezTo>
                  <a:cubicBezTo>
                    <a:pt x="290" y="39"/>
                    <a:pt x="286" y="35"/>
                    <a:pt x="282" y="35"/>
                  </a:cubicBezTo>
                  <a:close/>
                  <a:moveTo>
                    <a:pt x="8" y="69"/>
                  </a:moveTo>
                  <a:cubicBezTo>
                    <a:pt x="3" y="69"/>
                    <a:pt x="0" y="73"/>
                    <a:pt x="0" y="78"/>
                  </a:cubicBezTo>
                  <a:cubicBezTo>
                    <a:pt x="0" y="83"/>
                    <a:pt x="3" y="86"/>
                    <a:pt x="8" y="86"/>
                  </a:cubicBezTo>
                  <a:cubicBezTo>
                    <a:pt x="13" y="86"/>
                    <a:pt x="17" y="83"/>
                    <a:pt x="17" y="78"/>
                  </a:cubicBezTo>
                  <a:cubicBezTo>
                    <a:pt x="17" y="73"/>
                    <a:pt x="13" y="69"/>
                    <a:pt x="8" y="69"/>
                  </a:cubicBezTo>
                  <a:close/>
                  <a:moveTo>
                    <a:pt x="42" y="69"/>
                  </a:moveTo>
                  <a:cubicBezTo>
                    <a:pt x="38" y="69"/>
                    <a:pt x="34" y="73"/>
                    <a:pt x="34" y="78"/>
                  </a:cubicBezTo>
                  <a:cubicBezTo>
                    <a:pt x="34" y="83"/>
                    <a:pt x="38" y="86"/>
                    <a:pt x="42" y="86"/>
                  </a:cubicBezTo>
                  <a:cubicBezTo>
                    <a:pt x="47" y="86"/>
                    <a:pt x="51" y="83"/>
                    <a:pt x="51" y="78"/>
                  </a:cubicBezTo>
                  <a:cubicBezTo>
                    <a:pt x="51" y="73"/>
                    <a:pt x="47" y="69"/>
                    <a:pt x="42" y="69"/>
                  </a:cubicBezTo>
                  <a:close/>
                  <a:moveTo>
                    <a:pt x="76" y="69"/>
                  </a:moveTo>
                  <a:cubicBezTo>
                    <a:pt x="72" y="69"/>
                    <a:pt x="68" y="73"/>
                    <a:pt x="68" y="78"/>
                  </a:cubicBezTo>
                  <a:cubicBezTo>
                    <a:pt x="68" y="83"/>
                    <a:pt x="72" y="86"/>
                    <a:pt x="76" y="86"/>
                  </a:cubicBezTo>
                  <a:cubicBezTo>
                    <a:pt x="81" y="86"/>
                    <a:pt x="85" y="83"/>
                    <a:pt x="85" y="78"/>
                  </a:cubicBezTo>
                  <a:cubicBezTo>
                    <a:pt x="85" y="73"/>
                    <a:pt x="81" y="69"/>
                    <a:pt x="76" y="69"/>
                  </a:cubicBezTo>
                  <a:close/>
                  <a:moveTo>
                    <a:pt x="111" y="69"/>
                  </a:moveTo>
                  <a:cubicBezTo>
                    <a:pt x="106" y="69"/>
                    <a:pt x="102" y="73"/>
                    <a:pt x="102" y="78"/>
                  </a:cubicBezTo>
                  <a:cubicBezTo>
                    <a:pt x="102" y="83"/>
                    <a:pt x="106" y="86"/>
                    <a:pt x="111" y="86"/>
                  </a:cubicBezTo>
                  <a:cubicBezTo>
                    <a:pt x="115" y="86"/>
                    <a:pt x="119" y="83"/>
                    <a:pt x="119" y="78"/>
                  </a:cubicBezTo>
                  <a:cubicBezTo>
                    <a:pt x="119" y="73"/>
                    <a:pt x="115" y="69"/>
                    <a:pt x="111" y="69"/>
                  </a:cubicBezTo>
                  <a:close/>
                  <a:moveTo>
                    <a:pt x="145" y="69"/>
                  </a:moveTo>
                  <a:cubicBezTo>
                    <a:pt x="140" y="69"/>
                    <a:pt x="136" y="73"/>
                    <a:pt x="136" y="78"/>
                  </a:cubicBezTo>
                  <a:cubicBezTo>
                    <a:pt x="136" y="83"/>
                    <a:pt x="140" y="86"/>
                    <a:pt x="145" y="86"/>
                  </a:cubicBezTo>
                  <a:cubicBezTo>
                    <a:pt x="150" y="86"/>
                    <a:pt x="153" y="83"/>
                    <a:pt x="153" y="78"/>
                  </a:cubicBezTo>
                  <a:cubicBezTo>
                    <a:pt x="153" y="73"/>
                    <a:pt x="150" y="69"/>
                    <a:pt x="145" y="69"/>
                  </a:cubicBezTo>
                  <a:close/>
                  <a:moveTo>
                    <a:pt x="179" y="69"/>
                  </a:moveTo>
                  <a:cubicBezTo>
                    <a:pt x="174" y="69"/>
                    <a:pt x="171" y="73"/>
                    <a:pt x="171" y="78"/>
                  </a:cubicBezTo>
                  <a:cubicBezTo>
                    <a:pt x="171" y="83"/>
                    <a:pt x="174" y="86"/>
                    <a:pt x="179" y="86"/>
                  </a:cubicBezTo>
                  <a:cubicBezTo>
                    <a:pt x="184" y="86"/>
                    <a:pt x="188" y="83"/>
                    <a:pt x="188" y="78"/>
                  </a:cubicBezTo>
                  <a:cubicBezTo>
                    <a:pt x="188" y="73"/>
                    <a:pt x="184" y="69"/>
                    <a:pt x="179" y="69"/>
                  </a:cubicBezTo>
                  <a:close/>
                  <a:moveTo>
                    <a:pt x="213" y="69"/>
                  </a:moveTo>
                  <a:cubicBezTo>
                    <a:pt x="209" y="69"/>
                    <a:pt x="205" y="73"/>
                    <a:pt x="205" y="78"/>
                  </a:cubicBezTo>
                  <a:cubicBezTo>
                    <a:pt x="205" y="83"/>
                    <a:pt x="209" y="86"/>
                    <a:pt x="213" y="86"/>
                  </a:cubicBezTo>
                  <a:cubicBezTo>
                    <a:pt x="218" y="86"/>
                    <a:pt x="222" y="83"/>
                    <a:pt x="222" y="78"/>
                  </a:cubicBezTo>
                  <a:cubicBezTo>
                    <a:pt x="222" y="73"/>
                    <a:pt x="218" y="69"/>
                    <a:pt x="213" y="69"/>
                  </a:cubicBezTo>
                  <a:close/>
                  <a:moveTo>
                    <a:pt x="247" y="69"/>
                  </a:moveTo>
                  <a:cubicBezTo>
                    <a:pt x="243" y="69"/>
                    <a:pt x="239" y="73"/>
                    <a:pt x="239" y="78"/>
                  </a:cubicBezTo>
                  <a:cubicBezTo>
                    <a:pt x="239" y="83"/>
                    <a:pt x="243" y="86"/>
                    <a:pt x="247" y="86"/>
                  </a:cubicBezTo>
                  <a:cubicBezTo>
                    <a:pt x="252" y="86"/>
                    <a:pt x="256" y="83"/>
                    <a:pt x="256" y="78"/>
                  </a:cubicBezTo>
                  <a:cubicBezTo>
                    <a:pt x="256" y="73"/>
                    <a:pt x="252" y="69"/>
                    <a:pt x="247" y="69"/>
                  </a:cubicBezTo>
                  <a:close/>
                  <a:moveTo>
                    <a:pt x="282" y="69"/>
                  </a:moveTo>
                  <a:cubicBezTo>
                    <a:pt x="277" y="69"/>
                    <a:pt x="273" y="73"/>
                    <a:pt x="273" y="78"/>
                  </a:cubicBezTo>
                  <a:cubicBezTo>
                    <a:pt x="273" y="83"/>
                    <a:pt x="277" y="86"/>
                    <a:pt x="282" y="86"/>
                  </a:cubicBezTo>
                  <a:cubicBezTo>
                    <a:pt x="286" y="86"/>
                    <a:pt x="290" y="83"/>
                    <a:pt x="290" y="78"/>
                  </a:cubicBezTo>
                  <a:cubicBezTo>
                    <a:pt x="290" y="73"/>
                    <a:pt x="286" y="69"/>
                    <a:pt x="282" y="69"/>
                  </a:cubicBezTo>
                  <a:close/>
                  <a:moveTo>
                    <a:pt x="8" y="104"/>
                  </a:moveTo>
                  <a:cubicBezTo>
                    <a:pt x="3" y="104"/>
                    <a:pt x="0" y="108"/>
                    <a:pt x="0" y="112"/>
                  </a:cubicBezTo>
                  <a:cubicBezTo>
                    <a:pt x="0" y="117"/>
                    <a:pt x="3" y="121"/>
                    <a:pt x="8" y="121"/>
                  </a:cubicBezTo>
                  <a:cubicBezTo>
                    <a:pt x="13" y="121"/>
                    <a:pt x="17" y="117"/>
                    <a:pt x="17" y="112"/>
                  </a:cubicBezTo>
                  <a:cubicBezTo>
                    <a:pt x="17" y="108"/>
                    <a:pt x="13" y="104"/>
                    <a:pt x="8" y="104"/>
                  </a:cubicBezTo>
                  <a:close/>
                  <a:moveTo>
                    <a:pt x="42" y="104"/>
                  </a:moveTo>
                  <a:cubicBezTo>
                    <a:pt x="38" y="104"/>
                    <a:pt x="34" y="108"/>
                    <a:pt x="34" y="112"/>
                  </a:cubicBezTo>
                  <a:cubicBezTo>
                    <a:pt x="34" y="117"/>
                    <a:pt x="38" y="121"/>
                    <a:pt x="42" y="121"/>
                  </a:cubicBezTo>
                  <a:cubicBezTo>
                    <a:pt x="47" y="121"/>
                    <a:pt x="51" y="117"/>
                    <a:pt x="51" y="112"/>
                  </a:cubicBezTo>
                  <a:cubicBezTo>
                    <a:pt x="51" y="108"/>
                    <a:pt x="47" y="104"/>
                    <a:pt x="42" y="104"/>
                  </a:cubicBezTo>
                  <a:close/>
                  <a:moveTo>
                    <a:pt x="76" y="104"/>
                  </a:moveTo>
                  <a:cubicBezTo>
                    <a:pt x="72" y="104"/>
                    <a:pt x="68" y="108"/>
                    <a:pt x="68" y="112"/>
                  </a:cubicBezTo>
                  <a:cubicBezTo>
                    <a:pt x="68" y="117"/>
                    <a:pt x="72" y="121"/>
                    <a:pt x="76" y="121"/>
                  </a:cubicBezTo>
                  <a:cubicBezTo>
                    <a:pt x="81" y="121"/>
                    <a:pt x="85" y="117"/>
                    <a:pt x="85" y="112"/>
                  </a:cubicBezTo>
                  <a:cubicBezTo>
                    <a:pt x="85" y="108"/>
                    <a:pt x="81" y="104"/>
                    <a:pt x="76" y="104"/>
                  </a:cubicBezTo>
                  <a:close/>
                  <a:moveTo>
                    <a:pt x="111" y="104"/>
                  </a:moveTo>
                  <a:cubicBezTo>
                    <a:pt x="106" y="104"/>
                    <a:pt x="102" y="108"/>
                    <a:pt x="102" y="112"/>
                  </a:cubicBezTo>
                  <a:cubicBezTo>
                    <a:pt x="102" y="117"/>
                    <a:pt x="106" y="121"/>
                    <a:pt x="111" y="121"/>
                  </a:cubicBezTo>
                  <a:cubicBezTo>
                    <a:pt x="115" y="121"/>
                    <a:pt x="119" y="117"/>
                    <a:pt x="119" y="112"/>
                  </a:cubicBezTo>
                  <a:cubicBezTo>
                    <a:pt x="119" y="108"/>
                    <a:pt x="115" y="104"/>
                    <a:pt x="111" y="104"/>
                  </a:cubicBezTo>
                  <a:close/>
                  <a:moveTo>
                    <a:pt x="145" y="104"/>
                  </a:moveTo>
                  <a:cubicBezTo>
                    <a:pt x="140" y="104"/>
                    <a:pt x="136" y="108"/>
                    <a:pt x="136" y="112"/>
                  </a:cubicBezTo>
                  <a:cubicBezTo>
                    <a:pt x="136" y="117"/>
                    <a:pt x="140" y="121"/>
                    <a:pt x="145" y="121"/>
                  </a:cubicBezTo>
                  <a:cubicBezTo>
                    <a:pt x="150" y="121"/>
                    <a:pt x="153" y="117"/>
                    <a:pt x="153" y="112"/>
                  </a:cubicBezTo>
                  <a:cubicBezTo>
                    <a:pt x="153" y="108"/>
                    <a:pt x="150" y="104"/>
                    <a:pt x="145" y="104"/>
                  </a:cubicBezTo>
                  <a:close/>
                  <a:moveTo>
                    <a:pt x="179" y="104"/>
                  </a:moveTo>
                  <a:cubicBezTo>
                    <a:pt x="174" y="104"/>
                    <a:pt x="171" y="108"/>
                    <a:pt x="171" y="112"/>
                  </a:cubicBezTo>
                  <a:cubicBezTo>
                    <a:pt x="171" y="117"/>
                    <a:pt x="174" y="121"/>
                    <a:pt x="179" y="121"/>
                  </a:cubicBezTo>
                  <a:cubicBezTo>
                    <a:pt x="184" y="121"/>
                    <a:pt x="188" y="117"/>
                    <a:pt x="188" y="112"/>
                  </a:cubicBezTo>
                  <a:cubicBezTo>
                    <a:pt x="188" y="108"/>
                    <a:pt x="184" y="104"/>
                    <a:pt x="179" y="104"/>
                  </a:cubicBezTo>
                  <a:close/>
                  <a:moveTo>
                    <a:pt x="213" y="104"/>
                  </a:moveTo>
                  <a:cubicBezTo>
                    <a:pt x="209" y="104"/>
                    <a:pt x="205" y="108"/>
                    <a:pt x="205" y="112"/>
                  </a:cubicBezTo>
                  <a:cubicBezTo>
                    <a:pt x="205" y="117"/>
                    <a:pt x="209" y="121"/>
                    <a:pt x="213" y="121"/>
                  </a:cubicBezTo>
                  <a:cubicBezTo>
                    <a:pt x="218" y="121"/>
                    <a:pt x="222" y="117"/>
                    <a:pt x="222" y="112"/>
                  </a:cubicBezTo>
                  <a:cubicBezTo>
                    <a:pt x="222" y="108"/>
                    <a:pt x="218" y="104"/>
                    <a:pt x="213" y="104"/>
                  </a:cubicBezTo>
                  <a:close/>
                  <a:moveTo>
                    <a:pt x="247" y="104"/>
                  </a:moveTo>
                  <a:cubicBezTo>
                    <a:pt x="243" y="104"/>
                    <a:pt x="239" y="108"/>
                    <a:pt x="239" y="112"/>
                  </a:cubicBezTo>
                  <a:cubicBezTo>
                    <a:pt x="239" y="117"/>
                    <a:pt x="243" y="121"/>
                    <a:pt x="247" y="121"/>
                  </a:cubicBezTo>
                  <a:cubicBezTo>
                    <a:pt x="252" y="121"/>
                    <a:pt x="256" y="117"/>
                    <a:pt x="256" y="112"/>
                  </a:cubicBezTo>
                  <a:cubicBezTo>
                    <a:pt x="256" y="108"/>
                    <a:pt x="252" y="104"/>
                    <a:pt x="247" y="104"/>
                  </a:cubicBezTo>
                  <a:close/>
                  <a:moveTo>
                    <a:pt x="282" y="104"/>
                  </a:moveTo>
                  <a:cubicBezTo>
                    <a:pt x="277" y="104"/>
                    <a:pt x="273" y="108"/>
                    <a:pt x="273" y="112"/>
                  </a:cubicBezTo>
                  <a:cubicBezTo>
                    <a:pt x="273" y="117"/>
                    <a:pt x="277" y="121"/>
                    <a:pt x="282" y="121"/>
                  </a:cubicBezTo>
                  <a:cubicBezTo>
                    <a:pt x="286" y="121"/>
                    <a:pt x="290" y="117"/>
                    <a:pt x="290" y="112"/>
                  </a:cubicBezTo>
                  <a:cubicBezTo>
                    <a:pt x="290" y="108"/>
                    <a:pt x="286" y="104"/>
                    <a:pt x="282" y="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76" name="Group 33875"/>
          <p:cNvGrpSpPr/>
          <p:nvPr/>
        </p:nvGrpSpPr>
        <p:grpSpPr>
          <a:xfrm>
            <a:off x="9157561" y="3787931"/>
            <a:ext cx="877727" cy="990166"/>
            <a:chOff x="9157561" y="3941338"/>
            <a:chExt cx="877727" cy="990166"/>
          </a:xfrm>
        </p:grpSpPr>
        <p:sp>
          <p:nvSpPr>
            <p:cNvPr id="29" name="Freeform 29"/>
            <p:cNvSpPr/>
            <p:nvPr/>
          </p:nvSpPr>
          <p:spPr bwMode="auto">
            <a:xfrm>
              <a:off x="9157561" y="3941338"/>
              <a:ext cx="877727" cy="990166"/>
            </a:xfrm>
            <a:custGeom>
              <a:gdLst>
                <a:gd fmla="*/ 426 w 426" name="T0"/>
                <a:gd fmla="*/ 480 h 480" name="T1"/>
                <a:gd fmla="*/ 0 w 426" name="T2"/>
                <a:gd fmla="*/ 480 h 480" name="T3"/>
                <a:gd fmla="*/ 0 w 426" name="T4"/>
                <a:gd fmla="*/ 45 h 480" name="T5"/>
                <a:gd fmla="*/ 45 w 426" name="T6"/>
                <a:gd fmla="*/ 0 h 480" name="T7"/>
                <a:gd fmla="*/ 381 w 426" name="T8"/>
                <a:gd fmla="*/ 0 h 480" name="T9"/>
                <a:gd fmla="*/ 426 w 426" name="T10"/>
                <a:gd fmla="*/ 45 h 480" name="T11"/>
                <a:gd fmla="*/ 426 w 426" name="T12"/>
                <a:gd fmla="*/ 480 h 4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0" w="426">
                  <a:moveTo>
                    <a:pt x="426" y="480"/>
                  </a:moveTo>
                  <a:cubicBezTo>
                    <a:pt x="0" y="480"/>
                    <a:pt x="0" y="480"/>
                    <a:pt x="0" y="48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6" y="0"/>
                    <a:pt x="426" y="20"/>
                    <a:pt x="426" y="45"/>
                  </a:cubicBezTo>
                  <a:lnTo>
                    <a:pt x="426" y="4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9181967" y="4099973"/>
              <a:ext cx="828916" cy="801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9243852" y="3980561"/>
              <a:ext cx="51426" cy="51426"/>
            </a:xfrm>
            <a:custGeom>
              <a:gdLst>
                <a:gd fmla="*/ 18 w 25" name="T0"/>
                <a:gd fmla="*/ 7 h 25" name="T1"/>
                <a:gd fmla="*/ 6 w 25" name="T2"/>
                <a:gd fmla="*/ 19 h 25" name="T3"/>
                <a:gd fmla="*/ 18 w 25" name="T4"/>
                <a:gd fmla="*/ 7 h 2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5" w="25">
                  <a:moveTo>
                    <a:pt x="18" y="7"/>
                  </a:moveTo>
                  <a:cubicBezTo>
                    <a:pt x="25" y="16"/>
                    <a:pt x="15" y="25"/>
                    <a:pt x="6" y="19"/>
                  </a:cubicBezTo>
                  <a:cubicBezTo>
                    <a:pt x="0" y="10"/>
                    <a:pt x="9" y="0"/>
                    <a:pt x="18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9202886" y="3991021"/>
              <a:ext cx="33122" cy="331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9293535" y="3980561"/>
              <a:ext cx="51426" cy="51426"/>
            </a:xfrm>
            <a:custGeom>
              <a:gdLst>
                <a:gd fmla="*/ 19 w 25" name="T0"/>
                <a:gd fmla="*/ 7 h 25" name="T1"/>
                <a:gd fmla="*/ 7 w 25" name="T2"/>
                <a:gd fmla="*/ 19 h 25" name="T3"/>
                <a:gd fmla="*/ 19 w 25" name="T4"/>
                <a:gd fmla="*/ 7 h 2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5" w="25">
                  <a:moveTo>
                    <a:pt x="19" y="7"/>
                  </a:moveTo>
                  <a:cubicBezTo>
                    <a:pt x="25" y="16"/>
                    <a:pt x="15" y="25"/>
                    <a:pt x="7" y="19"/>
                  </a:cubicBezTo>
                  <a:cubicBezTo>
                    <a:pt x="0" y="10"/>
                    <a:pt x="10" y="0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9378082" y="3984919"/>
              <a:ext cx="602293" cy="45324"/>
            </a:xfrm>
            <a:custGeom>
              <a:gdLst>
                <a:gd fmla="*/ 281 w 292" name="T0"/>
                <a:gd fmla="*/ 22 h 22" name="T1"/>
                <a:gd fmla="*/ 12 w 292" name="T2"/>
                <a:gd fmla="*/ 22 h 22" name="T3"/>
                <a:gd fmla="*/ 0 w 292" name="T4"/>
                <a:gd fmla="*/ 11 h 22" name="T5"/>
                <a:gd fmla="*/ 12 w 292" name="T6"/>
                <a:gd fmla="*/ 0 h 22" name="T7"/>
                <a:gd fmla="*/ 281 w 292" name="T8"/>
                <a:gd fmla="*/ 0 h 22" name="T9"/>
                <a:gd fmla="*/ 292 w 292" name="T10"/>
                <a:gd fmla="*/ 11 h 22" name="T11"/>
                <a:gd fmla="*/ 281 w 292" name="T12"/>
                <a:gd fmla="*/ 2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92">
                  <a:moveTo>
                    <a:pt x="281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7" y="0"/>
                    <a:pt x="292" y="5"/>
                    <a:pt x="292" y="11"/>
                  </a:cubicBezTo>
                  <a:cubicBezTo>
                    <a:pt x="292" y="17"/>
                    <a:pt x="287" y="22"/>
                    <a:pt x="281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9344961" y="4450367"/>
              <a:ext cx="502928" cy="380028"/>
            </a:xfrm>
            <a:custGeom>
              <a:gdLst>
                <a:gd fmla="*/ 24 w 244" name="T0"/>
                <a:gd fmla="*/ 114 h 184" name="T1"/>
                <a:gd fmla="*/ 24 w 244" name="T2"/>
                <a:gd fmla="*/ 175 h 184" name="T3"/>
                <a:gd fmla="*/ 14 w 244" name="T4"/>
                <a:gd fmla="*/ 184 h 184" name="T5"/>
                <a:gd fmla="*/ 9 w 244" name="T6"/>
                <a:gd fmla="*/ 184 h 184" name="T7"/>
                <a:gd fmla="*/ 0 w 244" name="T8"/>
                <a:gd fmla="*/ 175 h 184" name="T9"/>
                <a:gd fmla="*/ 0 w 244" name="T10"/>
                <a:gd fmla="*/ 114 h 184" name="T11"/>
                <a:gd fmla="*/ 9 w 244" name="T12"/>
                <a:gd fmla="*/ 104 h 184" name="T13"/>
                <a:gd fmla="*/ 14 w 244" name="T14"/>
                <a:gd fmla="*/ 104 h 184" name="T15"/>
                <a:gd fmla="*/ 24 w 244" name="T16"/>
                <a:gd fmla="*/ 114 h 184" name="T17"/>
                <a:gd fmla="*/ 51 w 244" name="T18"/>
                <a:gd fmla="*/ 56 h 184" name="T19"/>
                <a:gd fmla="*/ 46 w 244" name="T20"/>
                <a:gd fmla="*/ 56 h 184" name="T21"/>
                <a:gd fmla="*/ 37 w 244" name="T22"/>
                <a:gd fmla="*/ 66 h 184" name="T23"/>
                <a:gd fmla="*/ 37 w 244" name="T24"/>
                <a:gd fmla="*/ 175 h 184" name="T25"/>
                <a:gd fmla="*/ 46 w 244" name="T26"/>
                <a:gd fmla="*/ 184 h 184" name="T27"/>
                <a:gd fmla="*/ 51 w 244" name="T28"/>
                <a:gd fmla="*/ 184 h 184" name="T29"/>
                <a:gd fmla="*/ 61 w 244" name="T30"/>
                <a:gd fmla="*/ 175 h 184" name="T31"/>
                <a:gd fmla="*/ 61 w 244" name="T32"/>
                <a:gd fmla="*/ 66 h 184" name="T33"/>
                <a:gd fmla="*/ 51 w 244" name="T34"/>
                <a:gd fmla="*/ 56 h 184" name="T35"/>
                <a:gd fmla="*/ 88 w 244" name="T36"/>
                <a:gd fmla="*/ 85 h 184" name="T37"/>
                <a:gd fmla="*/ 83 w 244" name="T38"/>
                <a:gd fmla="*/ 85 h 184" name="T39"/>
                <a:gd fmla="*/ 73 w 244" name="T40"/>
                <a:gd fmla="*/ 95 h 184" name="T41"/>
                <a:gd fmla="*/ 73 w 244" name="T42"/>
                <a:gd fmla="*/ 175 h 184" name="T43"/>
                <a:gd fmla="*/ 83 w 244" name="T44"/>
                <a:gd fmla="*/ 184 h 184" name="T45"/>
                <a:gd fmla="*/ 88 w 244" name="T46"/>
                <a:gd fmla="*/ 184 h 184" name="T47"/>
                <a:gd fmla="*/ 97 w 244" name="T48"/>
                <a:gd fmla="*/ 175 h 184" name="T49"/>
                <a:gd fmla="*/ 97 w 244" name="T50"/>
                <a:gd fmla="*/ 95 h 184" name="T51"/>
                <a:gd fmla="*/ 88 w 244" name="T52"/>
                <a:gd fmla="*/ 85 h 184" name="T53"/>
                <a:gd fmla="*/ 125 w 244" name="T54"/>
                <a:gd fmla="*/ 42 h 184" name="T55"/>
                <a:gd fmla="*/ 120 w 244" name="T56"/>
                <a:gd fmla="*/ 42 h 184" name="T57"/>
                <a:gd fmla="*/ 110 w 244" name="T58"/>
                <a:gd fmla="*/ 51 h 184" name="T59"/>
                <a:gd fmla="*/ 110 w 244" name="T60"/>
                <a:gd fmla="*/ 175 h 184" name="T61"/>
                <a:gd fmla="*/ 120 w 244" name="T62"/>
                <a:gd fmla="*/ 184 h 184" name="T63"/>
                <a:gd fmla="*/ 125 w 244" name="T64"/>
                <a:gd fmla="*/ 184 h 184" name="T65"/>
                <a:gd fmla="*/ 134 w 244" name="T66"/>
                <a:gd fmla="*/ 175 h 184" name="T67"/>
                <a:gd fmla="*/ 134 w 244" name="T68"/>
                <a:gd fmla="*/ 51 h 184" name="T69"/>
                <a:gd fmla="*/ 125 w 244" name="T70"/>
                <a:gd fmla="*/ 42 h 184" name="T71"/>
                <a:gd fmla="*/ 161 w 244" name="T72"/>
                <a:gd fmla="*/ 56 h 184" name="T73"/>
                <a:gd fmla="*/ 156 w 244" name="T74"/>
                <a:gd fmla="*/ 56 h 184" name="T75"/>
                <a:gd fmla="*/ 147 w 244" name="T76"/>
                <a:gd fmla="*/ 65 h 184" name="T77"/>
                <a:gd fmla="*/ 147 w 244" name="T78"/>
                <a:gd fmla="*/ 175 h 184" name="T79"/>
                <a:gd fmla="*/ 156 w 244" name="T80"/>
                <a:gd fmla="*/ 184 h 184" name="T81"/>
                <a:gd fmla="*/ 161 w 244" name="T82"/>
                <a:gd fmla="*/ 184 h 184" name="T83"/>
                <a:gd fmla="*/ 171 w 244" name="T84"/>
                <a:gd fmla="*/ 175 h 184" name="T85"/>
                <a:gd fmla="*/ 171 w 244" name="T86"/>
                <a:gd fmla="*/ 65 h 184" name="T87"/>
                <a:gd fmla="*/ 161 w 244" name="T88"/>
                <a:gd fmla="*/ 56 h 184" name="T89"/>
                <a:gd fmla="*/ 198 w 244" name="T90"/>
                <a:gd fmla="*/ 14 h 184" name="T91"/>
                <a:gd fmla="*/ 193 w 244" name="T92"/>
                <a:gd fmla="*/ 14 h 184" name="T93"/>
                <a:gd fmla="*/ 184 w 244" name="T94"/>
                <a:gd fmla="*/ 24 h 184" name="T95"/>
                <a:gd fmla="*/ 184 w 244" name="T96"/>
                <a:gd fmla="*/ 175 h 184" name="T97"/>
                <a:gd fmla="*/ 193 w 244" name="T98"/>
                <a:gd fmla="*/ 184 h 184" name="T99"/>
                <a:gd fmla="*/ 198 w 244" name="T100"/>
                <a:gd fmla="*/ 184 h 184" name="T101"/>
                <a:gd fmla="*/ 208 w 244" name="T102"/>
                <a:gd fmla="*/ 175 h 184" name="T103"/>
                <a:gd fmla="*/ 208 w 244" name="T104"/>
                <a:gd fmla="*/ 24 h 184" name="T105"/>
                <a:gd fmla="*/ 198 w 244" name="T106"/>
                <a:gd fmla="*/ 14 h 184" name="T107"/>
                <a:gd fmla="*/ 235 w 244" name="T108"/>
                <a:gd fmla="*/ 0 h 184" name="T109"/>
                <a:gd fmla="*/ 230 w 244" name="T110"/>
                <a:gd fmla="*/ 0 h 184" name="T111"/>
                <a:gd fmla="*/ 220 w 244" name="T112"/>
                <a:gd fmla="*/ 9 h 184" name="T113"/>
                <a:gd fmla="*/ 220 w 244" name="T114"/>
                <a:gd fmla="*/ 175 h 184" name="T115"/>
                <a:gd fmla="*/ 230 w 244" name="T116"/>
                <a:gd fmla="*/ 184 h 184" name="T117"/>
                <a:gd fmla="*/ 235 w 244" name="T118"/>
                <a:gd fmla="*/ 184 h 184" name="T119"/>
                <a:gd fmla="*/ 244 w 244" name="T120"/>
                <a:gd fmla="*/ 175 h 184" name="T121"/>
                <a:gd fmla="*/ 244 w 244" name="T122"/>
                <a:gd fmla="*/ 9 h 184" name="T123"/>
                <a:gd fmla="*/ 235 w 244" name="T124"/>
                <a:gd fmla="*/ 0 h 18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84" w="244">
                  <a:moveTo>
                    <a:pt x="24" y="114"/>
                  </a:moveTo>
                  <a:cubicBezTo>
                    <a:pt x="24" y="175"/>
                    <a:pt x="24" y="175"/>
                    <a:pt x="24" y="175"/>
                  </a:cubicBezTo>
                  <a:cubicBezTo>
                    <a:pt x="24" y="180"/>
                    <a:pt x="20" y="184"/>
                    <a:pt x="14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4" y="184"/>
                    <a:pt x="0" y="180"/>
                    <a:pt x="0" y="175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8"/>
                    <a:pt x="4" y="104"/>
                    <a:pt x="9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20" y="104"/>
                    <a:pt x="24" y="108"/>
                    <a:pt x="24" y="114"/>
                  </a:cubicBezTo>
                  <a:close/>
                  <a:moveTo>
                    <a:pt x="5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1" y="56"/>
                    <a:pt x="37" y="60"/>
                    <a:pt x="37" y="66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80"/>
                    <a:pt x="41" y="184"/>
                    <a:pt x="46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61" y="180"/>
                    <a:pt x="61" y="17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0"/>
                    <a:pt x="56" y="56"/>
                    <a:pt x="51" y="56"/>
                  </a:cubicBezTo>
                  <a:close/>
                  <a:moveTo>
                    <a:pt x="88" y="85"/>
                  </a:moveTo>
                  <a:cubicBezTo>
                    <a:pt x="83" y="85"/>
                    <a:pt x="83" y="85"/>
                    <a:pt x="83" y="85"/>
                  </a:cubicBezTo>
                  <a:cubicBezTo>
                    <a:pt x="78" y="85"/>
                    <a:pt x="73" y="90"/>
                    <a:pt x="73" y="95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80"/>
                    <a:pt x="78" y="184"/>
                    <a:pt x="83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3" y="184"/>
                    <a:pt x="97" y="180"/>
                    <a:pt x="97" y="17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0"/>
                    <a:pt x="93" y="85"/>
                    <a:pt x="88" y="85"/>
                  </a:cubicBezTo>
                  <a:close/>
                  <a:moveTo>
                    <a:pt x="125" y="42"/>
                  </a:moveTo>
                  <a:cubicBezTo>
                    <a:pt x="120" y="42"/>
                    <a:pt x="120" y="42"/>
                    <a:pt x="120" y="42"/>
                  </a:cubicBezTo>
                  <a:cubicBezTo>
                    <a:pt x="114" y="42"/>
                    <a:pt x="110" y="46"/>
                    <a:pt x="110" y="51"/>
                  </a:cubicBezTo>
                  <a:cubicBezTo>
                    <a:pt x="110" y="175"/>
                    <a:pt x="110" y="175"/>
                    <a:pt x="110" y="175"/>
                  </a:cubicBezTo>
                  <a:cubicBezTo>
                    <a:pt x="110" y="180"/>
                    <a:pt x="114" y="184"/>
                    <a:pt x="120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30" y="184"/>
                    <a:pt x="134" y="180"/>
                    <a:pt x="134" y="175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46"/>
                    <a:pt x="130" y="42"/>
                    <a:pt x="125" y="42"/>
                  </a:cubicBezTo>
                  <a:close/>
                  <a:moveTo>
                    <a:pt x="161" y="56"/>
                  </a:moveTo>
                  <a:cubicBezTo>
                    <a:pt x="156" y="56"/>
                    <a:pt x="156" y="56"/>
                    <a:pt x="156" y="56"/>
                  </a:cubicBezTo>
                  <a:cubicBezTo>
                    <a:pt x="151" y="56"/>
                    <a:pt x="147" y="60"/>
                    <a:pt x="147" y="65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80"/>
                    <a:pt x="151" y="184"/>
                    <a:pt x="156" y="184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7" y="184"/>
                    <a:pt x="171" y="180"/>
                    <a:pt x="171" y="17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0"/>
                    <a:pt x="167" y="56"/>
                    <a:pt x="161" y="56"/>
                  </a:cubicBezTo>
                  <a:close/>
                  <a:moveTo>
                    <a:pt x="198" y="14"/>
                  </a:moveTo>
                  <a:cubicBezTo>
                    <a:pt x="193" y="14"/>
                    <a:pt x="193" y="14"/>
                    <a:pt x="193" y="14"/>
                  </a:cubicBezTo>
                  <a:cubicBezTo>
                    <a:pt x="188" y="14"/>
                    <a:pt x="184" y="19"/>
                    <a:pt x="184" y="24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4" y="180"/>
                    <a:pt x="188" y="184"/>
                    <a:pt x="193" y="184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203" y="184"/>
                    <a:pt x="208" y="180"/>
                    <a:pt x="208" y="175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9"/>
                    <a:pt x="203" y="14"/>
                    <a:pt x="198" y="14"/>
                  </a:cubicBezTo>
                  <a:close/>
                  <a:moveTo>
                    <a:pt x="235" y="0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225" y="0"/>
                    <a:pt x="220" y="4"/>
                    <a:pt x="220" y="9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20" y="180"/>
                    <a:pt x="225" y="184"/>
                    <a:pt x="2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0" y="184"/>
                    <a:pt x="244" y="180"/>
                    <a:pt x="244" y="175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244" y="4"/>
                    <a:pt x="240" y="0"/>
                    <a:pt x="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9207244" y="4158373"/>
              <a:ext cx="780976" cy="158636"/>
            </a:xfrm>
            <a:custGeom>
              <a:gdLst>
                <a:gd fmla="*/ 70 w 379" name="T0"/>
                <a:gd fmla="*/ 42 h 77" name="T1"/>
                <a:gd fmla="*/ 77 w 379" name="T2"/>
                <a:gd fmla="*/ 42 h 77" name="T3"/>
                <a:gd fmla="*/ 38 w 379" name="T4"/>
                <a:gd fmla="*/ 77 h 77" name="T5"/>
                <a:gd fmla="*/ 0 w 379" name="T6"/>
                <a:gd fmla="*/ 39 h 77" name="T7"/>
                <a:gd fmla="*/ 38 w 379" name="T8"/>
                <a:gd fmla="*/ 0 h 77" name="T9"/>
                <a:gd fmla="*/ 38 w 379" name="T10"/>
                <a:gd fmla="*/ 8 h 77" name="T11"/>
                <a:gd fmla="*/ 70 w 379" name="T12"/>
                <a:gd fmla="*/ 39 h 77" name="T13"/>
                <a:gd fmla="*/ 70 w 379" name="T14"/>
                <a:gd fmla="*/ 42 h 77" name="T15"/>
                <a:gd fmla="*/ 141 w 379" name="T16"/>
                <a:gd fmla="*/ 8 h 77" name="T17"/>
                <a:gd fmla="*/ 141 w 379" name="T18"/>
                <a:gd fmla="*/ 0 h 77" name="T19"/>
                <a:gd fmla="*/ 103 w 379" name="T20"/>
                <a:gd fmla="*/ 39 h 77" name="T21"/>
                <a:gd fmla="*/ 141 w 379" name="T22"/>
                <a:gd fmla="*/ 77 h 77" name="T23"/>
                <a:gd fmla="*/ 141 w 379" name="T24"/>
                <a:gd fmla="*/ 71 h 77" name="T25"/>
                <a:gd fmla="*/ 173 w 379" name="T26"/>
                <a:gd fmla="*/ 39 h 77" name="T27"/>
                <a:gd fmla="*/ 141 w 379" name="T28"/>
                <a:gd fmla="*/ 8 h 77" name="T29"/>
                <a:gd fmla="*/ 244 w 379" name="T30"/>
                <a:gd fmla="*/ 8 h 77" name="T31"/>
                <a:gd fmla="*/ 244 w 379" name="T32"/>
                <a:gd fmla="*/ 0 h 77" name="T33"/>
                <a:gd fmla="*/ 205 w 379" name="T34"/>
                <a:gd fmla="*/ 39 h 77" name="T35"/>
                <a:gd fmla="*/ 217 w 379" name="T36"/>
                <a:gd fmla="*/ 66 h 77" name="T37"/>
                <a:gd fmla="*/ 222 w 379" name="T38"/>
                <a:gd fmla="*/ 61 h 77" name="T39"/>
                <a:gd fmla="*/ 244 w 379" name="T40"/>
                <a:gd fmla="*/ 71 h 77" name="T41"/>
                <a:gd fmla="*/ 276 w 379" name="T42"/>
                <a:gd fmla="*/ 39 h 77" name="T43"/>
                <a:gd fmla="*/ 244 w 379" name="T44"/>
                <a:gd fmla="*/ 8 h 77" name="T45"/>
                <a:gd fmla="*/ 347 w 379" name="T46"/>
                <a:gd fmla="*/ 8 h 77" name="T47"/>
                <a:gd fmla="*/ 347 w 379" name="T48"/>
                <a:gd fmla="*/ 0 h 77" name="T49"/>
                <a:gd fmla="*/ 320 w 379" name="T50"/>
                <a:gd fmla="*/ 11 h 77" name="T51"/>
                <a:gd fmla="*/ 325 w 379" name="T52"/>
                <a:gd fmla="*/ 17 h 77" name="T53"/>
                <a:gd fmla="*/ 316 w 379" name="T54"/>
                <a:gd fmla="*/ 39 h 77" name="T55"/>
                <a:gd fmla="*/ 347 w 379" name="T56"/>
                <a:gd fmla="*/ 71 h 77" name="T57"/>
                <a:gd fmla="*/ 379 w 379" name="T58"/>
                <a:gd fmla="*/ 39 h 77" name="T59"/>
                <a:gd fmla="*/ 347 w 379" name="T60"/>
                <a:gd fmla="*/ 8 h 7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7" w="379">
                  <a:moveTo>
                    <a:pt x="70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5" y="62"/>
                    <a:pt x="59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56" y="8"/>
                    <a:pt x="70" y="22"/>
                    <a:pt x="70" y="39"/>
                  </a:cubicBezTo>
                  <a:cubicBezTo>
                    <a:pt x="70" y="40"/>
                    <a:pt x="70" y="41"/>
                    <a:pt x="70" y="42"/>
                  </a:cubicBezTo>
                  <a:close/>
                  <a:moveTo>
                    <a:pt x="141" y="8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20" y="0"/>
                    <a:pt x="103" y="17"/>
                    <a:pt x="103" y="39"/>
                  </a:cubicBezTo>
                  <a:cubicBezTo>
                    <a:pt x="103" y="60"/>
                    <a:pt x="120" y="77"/>
                    <a:pt x="141" y="77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59" y="71"/>
                    <a:pt x="173" y="57"/>
                    <a:pt x="173" y="39"/>
                  </a:cubicBezTo>
                  <a:cubicBezTo>
                    <a:pt x="173" y="22"/>
                    <a:pt x="159" y="8"/>
                    <a:pt x="141" y="8"/>
                  </a:cubicBezTo>
                  <a:close/>
                  <a:moveTo>
                    <a:pt x="244" y="8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23" y="0"/>
                    <a:pt x="205" y="17"/>
                    <a:pt x="205" y="39"/>
                  </a:cubicBezTo>
                  <a:cubicBezTo>
                    <a:pt x="205" y="49"/>
                    <a:pt x="210" y="59"/>
                    <a:pt x="217" y="66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7" y="67"/>
                    <a:pt x="235" y="71"/>
                    <a:pt x="244" y="71"/>
                  </a:cubicBezTo>
                  <a:cubicBezTo>
                    <a:pt x="262" y="71"/>
                    <a:pt x="276" y="57"/>
                    <a:pt x="276" y="39"/>
                  </a:cubicBezTo>
                  <a:cubicBezTo>
                    <a:pt x="276" y="22"/>
                    <a:pt x="262" y="8"/>
                    <a:pt x="244" y="8"/>
                  </a:cubicBezTo>
                  <a:close/>
                  <a:moveTo>
                    <a:pt x="347" y="8"/>
                  </a:moveTo>
                  <a:cubicBezTo>
                    <a:pt x="347" y="0"/>
                    <a:pt x="347" y="0"/>
                    <a:pt x="347" y="0"/>
                  </a:cubicBezTo>
                  <a:cubicBezTo>
                    <a:pt x="337" y="0"/>
                    <a:pt x="327" y="4"/>
                    <a:pt x="320" y="11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19" y="22"/>
                    <a:pt x="316" y="30"/>
                    <a:pt x="316" y="39"/>
                  </a:cubicBezTo>
                  <a:cubicBezTo>
                    <a:pt x="316" y="57"/>
                    <a:pt x="330" y="71"/>
                    <a:pt x="347" y="71"/>
                  </a:cubicBezTo>
                  <a:cubicBezTo>
                    <a:pt x="365" y="71"/>
                    <a:pt x="379" y="57"/>
                    <a:pt x="379" y="39"/>
                  </a:cubicBezTo>
                  <a:cubicBezTo>
                    <a:pt x="379" y="22"/>
                    <a:pt x="365" y="8"/>
                    <a:pt x="347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9213345" y="4401556"/>
              <a:ext cx="407920" cy="34865"/>
            </a:xfrm>
            <a:custGeom>
              <a:gdLst>
                <a:gd fmla="*/ 0 w 198" name="T0"/>
                <a:gd fmla="*/ 3 h 17" name="T1"/>
                <a:gd fmla="*/ 3 w 198" name="T2"/>
                <a:gd fmla="*/ 0 h 17" name="T3"/>
                <a:gd fmla="*/ 195 w 198" name="T4"/>
                <a:gd fmla="*/ 0 h 17" name="T5"/>
                <a:gd fmla="*/ 198 w 198" name="T6"/>
                <a:gd fmla="*/ 3 h 17" name="T7"/>
                <a:gd fmla="*/ 195 w 198" name="T8"/>
                <a:gd fmla="*/ 6 h 17" name="T9"/>
                <a:gd fmla="*/ 3 w 198" name="T10"/>
                <a:gd fmla="*/ 6 h 17" name="T11"/>
                <a:gd fmla="*/ 0 w 198" name="T12"/>
                <a:gd fmla="*/ 3 h 17" name="T13"/>
                <a:gd fmla="*/ 195 w 198" name="T14"/>
                <a:gd fmla="*/ 11 h 17" name="T15"/>
                <a:gd fmla="*/ 3 w 198" name="T16"/>
                <a:gd fmla="*/ 11 h 17" name="T17"/>
                <a:gd fmla="*/ 0 w 198" name="T18"/>
                <a:gd fmla="*/ 14 h 17" name="T19"/>
                <a:gd fmla="*/ 3 w 198" name="T20"/>
                <a:gd fmla="*/ 17 h 17" name="T21"/>
                <a:gd fmla="*/ 195 w 198" name="T22"/>
                <a:gd fmla="*/ 17 h 17" name="T23"/>
                <a:gd fmla="*/ 198 w 198" name="T24"/>
                <a:gd fmla="*/ 14 h 17" name="T25"/>
                <a:gd fmla="*/ 195 w 198" name="T26"/>
                <a:gd fmla="*/ 11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198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8" y="1"/>
                    <a:pt x="198" y="3"/>
                  </a:cubicBezTo>
                  <a:cubicBezTo>
                    <a:pt x="198" y="4"/>
                    <a:pt x="197" y="6"/>
                    <a:pt x="19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lose/>
                  <a:moveTo>
                    <a:pt x="195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13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7" y="17"/>
                    <a:pt x="198" y="16"/>
                    <a:pt x="198" y="14"/>
                  </a:cubicBezTo>
                  <a:cubicBezTo>
                    <a:pt x="198" y="13"/>
                    <a:pt x="197" y="11"/>
                    <a:pt x="195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69" name="Group 33868"/>
          <p:cNvGrpSpPr/>
          <p:nvPr/>
        </p:nvGrpSpPr>
        <p:grpSpPr>
          <a:xfrm>
            <a:off x="6900052" y="4268196"/>
            <a:ext cx="1917576" cy="1961156"/>
            <a:chOff x="6900052" y="4421603"/>
            <a:chExt cx="1917576" cy="1961156"/>
          </a:xfrm>
        </p:grpSpPr>
        <p:sp>
          <p:nvSpPr>
            <p:cNvPr id="38" name="Freeform 38"/>
            <p:cNvSpPr/>
            <p:nvPr/>
          </p:nvSpPr>
          <p:spPr bwMode="auto">
            <a:xfrm>
              <a:off x="7586893" y="4510509"/>
              <a:ext cx="1131369" cy="1131369"/>
            </a:xfrm>
            <a:custGeom>
              <a:gdLst>
                <a:gd fmla="*/ 541 w 549" name="T0"/>
                <a:gd fmla="*/ 259 h 549" name="T1"/>
                <a:gd fmla="*/ 290 w 549" name="T2"/>
                <a:gd fmla="*/ 540 h 549" name="T3"/>
                <a:gd fmla="*/ 8 w 549" name="T4"/>
                <a:gd fmla="*/ 290 h 549" name="T5"/>
                <a:gd fmla="*/ 259 w 549" name="T6"/>
                <a:gd fmla="*/ 8 h 549" name="T7"/>
                <a:gd fmla="*/ 541 w 549" name="T8"/>
                <a:gd fmla="*/ 259 h 5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9" w="549">
                  <a:moveTo>
                    <a:pt x="541" y="259"/>
                  </a:moveTo>
                  <a:cubicBezTo>
                    <a:pt x="549" y="406"/>
                    <a:pt x="437" y="532"/>
                    <a:pt x="290" y="540"/>
                  </a:cubicBezTo>
                  <a:cubicBezTo>
                    <a:pt x="143" y="549"/>
                    <a:pt x="17" y="437"/>
                    <a:pt x="8" y="290"/>
                  </a:cubicBezTo>
                  <a:cubicBezTo>
                    <a:pt x="0" y="143"/>
                    <a:pt x="112" y="17"/>
                    <a:pt x="259" y="8"/>
                  </a:cubicBezTo>
                  <a:cubicBezTo>
                    <a:pt x="406" y="0"/>
                    <a:pt x="532" y="112"/>
                    <a:pt x="541" y="2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769934" y="4640381"/>
              <a:ext cx="866395" cy="865524"/>
            </a:xfrm>
            <a:custGeom>
              <a:gdLst>
                <a:gd fmla="*/ 413 w 420" name="T0"/>
                <a:gd fmla="*/ 198 h 420" name="T1"/>
                <a:gd fmla="*/ 222 w 420" name="T2"/>
                <a:gd fmla="*/ 414 h 420" name="T3"/>
                <a:gd fmla="*/ 6 w 420" name="T4"/>
                <a:gd fmla="*/ 222 h 420" name="T5"/>
                <a:gd fmla="*/ 198 w 420" name="T6"/>
                <a:gd fmla="*/ 6 h 420" name="T7"/>
                <a:gd fmla="*/ 413 w 420" name="T8"/>
                <a:gd fmla="*/ 198 h 4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0" w="420">
                  <a:moveTo>
                    <a:pt x="413" y="198"/>
                  </a:moveTo>
                  <a:cubicBezTo>
                    <a:pt x="420" y="310"/>
                    <a:pt x="334" y="407"/>
                    <a:pt x="222" y="414"/>
                  </a:cubicBezTo>
                  <a:cubicBezTo>
                    <a:pt x="109" y="420"/>
                    <a:pt x="13" y="334"/>
                    <a:pt x="6" y="222"/>
                  </a:cubicBezTo>
                  <a:cubicBezTo>
                    <a:pt x="0" y="109"/>
                    <a:pt x="85" y="13"/>
                    <a:pt x="198" y="6"/>
                  </a:cubicBezTo>
                  <a:cubicBezTo>
                    <a:pt x="310" y="0"/>
                    <a:pt x="407" y="85"/>
                    <a:pt x="413" y="1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8120327" y="4871362"/>
              <a:ext cx="392231" cy="391360"/>
            </a:xfrm>
            <a:custGeom>
              <a:gdLst>
                <a:gd fmla="*/ 187 w 190" name="T0"/>
                <a:gd fmla="*/ 89 h 190" name="T1"/>
                <a:gd fmla="*/ 101 w 190" name="T2"/>
                <a:gd fmla="*/ 187 h 190" name="T3"/>
                <a:gd fmla="*/ 3 w 190" name="T4"/>
                <a:gd fmla="*/ 100 h 190" name="T5"/>
                <a:gd fmla="*/ 90 w 190" name="T6"/>
                <a:gd fmla="*/ 3 h 190" name="T7"/>
                <a:gd fmla="*/ 187 w 190" name="T8"/>
                <a:gd fmla="*/ 89 h 1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0" w="190">
                  <a:moveTo>
                    <a:pt x="187" y="89"/>
                  </a:moveTo>
                  <a:cubicBezTo>
                    <a:pt x="190" y="140"/>
                    <a:pt x="152" y="184"/>
                    <a:pt x="101" y="187"/>
                  </a:cubicBezTo>
                  <a:cubicBezTo>
                    <a:pt x="50" y="190"/>
                    <a:pt x="6" y="151"/>
                    <a:pt x="3" y="100"/>
                  </a:cubicBezTo>
                  <a:cubicBezTo>
                    <a:pt x="0" y="49"/>
                    <a:pt x="39" y="6"/>
                    <a:pt x="90" y="3"/>
                  </a:cubicBezTo>
                  <a:cubicBezTo>
                    <a:pt x="141" y="0"/>
                    <a:pt x="184" y="38"/>
                    <a:pt x="187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96879" y="5374289"/>
              <a:ext cx="484623" cy="488982"/>
            </a:xfrm>
            <a:custGeom>
              <a:gdLst>
                <a:gd fmla="*/ 61 w 235" name="T0"/>
                <a:gd fmla="*/ 231 h 237" name="T1"/>
                <a:gd fmla="*/ 7 w 235" name="T2"/>
                <a:gd fmla="*/ 182 h 237" name="T3"/>
                <a:gd fmla="*/ 6 w 235" name="T4"/>
                <a:gd fmla="*/ 158 h 237" name="T5"/>
                <a:gd fmla="*/ 150 w 235" name="T6"/>
                <a:gd fmla="*/ 7 h 237" name="T7"/>
                <a:gd fmla="*/ 173 w 235" name="T8"/>
                <a:gd fmla="*/ 6 h 237" name="T9"/>
                <a:gd fmla="*/ 227 w 235" name="T10"/>
                <a:gd fmla="*/ 55 h 237" name="T11"/>
                <a:gd fmla="*/ 228 w 235" name="T12"/>
                <a:gd fmla="*/ 79 h 237" name="T13"/>
                <a:gd fmla="*/ 85 w 235" name="T14"/>
                <a:gd fmla="*/ 231 h 237" name="T15"/>
                <a:gd fmla="*/ 61 w 235" name="T16"/>
                <a:gd fmla="*/ 231 h 2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6" w="235">
                  <a:moveTo>
                    <a:pt x="61" y="231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0" y="176"/>
                    <a:pt x="0" y="165"/>
                    <a:pt x="6" y="158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6" y="0"/>
                    <a:pt x="167" y="0"/>
                    <a:pt x="173" y="6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34" y="62"/>
                    <a:pt x="235" y="72"/>
                    <a:pt x="228" y="79"/>
                  </a:cubicBezTo>
                  <a:cubicBezTo>
                    <a:pt x="85" y="231"/>
                    <a:pt x="85" y="231"/>
                    <a:pt x="85" y="231"/>
                  </a:cubicBezTo>
                  <a:cubicBezTo>
                    <a:pt x="79" y="237"/>
                    <a:pt x="68" y="237"/>
                    <a:pt x="61" y="2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7467481" y="4446881"/>
              <a:ext cx="1329228" cy="1306566"/>
            </a:xfrm>
            <a:custGeom>
              <a:gdLst>
                <a:gd fmla="*/ 521 w 645" name="T0"/>
                <a:gd fmla="*/ 107 h 634" name="T1"/>
                <a:gd fmla="*/ 110 w 645" name="T2"/>
                <a:gd fmla="*/ 122 h 634" name="T3"/>
                <a:gd fmla="*/ 124 w 645" name="T4"/>
                <a:gd fmla="*/ 526 h 634" name="T5"/>
                <a:gd fmla="*/ 535 w 645" name="T6"/>
                <a:gd fmla="*/ 511 h 634" name="T7"/>
                <a:gd fmla="*/ 521 w 645" name="T8"/>
                <a:gd fmla="*/ 107 h 634" name="T9"/>
                <a:gd fmla="*/ 181 w 645" name="T10"/>
                <a:gd fmla="*/ 466 h 634" name="T11"/>
                <a:gd fmla="*/ 171 w 645" name="T12"/>
                <a:gd fmla="*/ 178 h 634" name="T13"/>
                <a:gd fmla="*/ 464 w 645" name="T14"/>
                <a:gd fmla="*/ 167 h 634" name="T15"/>
                <a:gd fmla="*/ 475 w 645" name="T16"/>
                <a:gd fmla="*/ 456 h 634" name="T17"/>
                <a:gd fmla="*/ 181 w 645" name="T18"/>
                <a:gd fmla="*/ 466 h 6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34" w="645">
                  <a:moveTo>
                    <a:pt x="521" y="107"/>
                  </a:moveTo>
                  <a:cubicBezTo>
                    <a:pt x="404" y="0"/>
                    <a:pt x="220" y="6"/>
                    <a:pt x="110" y="122"/>
                  </a:cubicBezTo>
                  <a:cubicBezTo>
                    <a:pt x="0" y="238"/>
                    <a:pt x="7" y="419"/>
                    <a:pt x="124" y="526"/>
                  </a:cubicBezTo>
                  <a:cubicBezTo>
                    <a:pt x="242" y="634"/>
                    <a:pt x="426" y="627"/>
                    <a:pt x="535" y="511"/>
                  </a:cubicBezTo>
                  <a:cubicBezTo>
                    <a:pt x="645" y="396"/>
                    <a:pt x="639" y="215"/>
                    <a:pt x="521" y="107"/>
                  </a:cubicBezTo>
                  <a:close/>
                  <a:moveTo>
                    <a:pt x="181" y="466"/>
                  </a:moveTo>
                  <a:cubicBezTo>
                    <a:pt x="97" y="390"/>
                    <a:pt x="93" y="260"/>
                    <a:pt x="171" y="178"/>
                  </a:cubicBezTo>
                  <a:cubicBezTo>
                    <a:pt x="249" y="95"/>
                    <a:pt x="381" y="90"/>
                    <a:pt x="464" y="167"/>
                  </a:cubicBezTo>
                  <a:cubicBezTo>
                    <a:pt x="548" y="244"/>
                    <a:pt x="553" y="373"/>
                    <a:pt x="475" y="456"/>
                  </a:cubicBezTo>
                  <a:cubicBezTo>
                    <a:pt x="396" y="538"/>
                    <a:pt x="265" y="543"/>
                    <a:pt x="181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7044742" y="5739500"/>
              <a:ext cx="496826" cy="489853"/>
            </a:xfrm>
            <a:custGeom>
              <a:gdLst>
                <a:gd fmla="*/ 274 w 570" name="T0"/>
                <a:gd fmla="*/ 562 h 562" name="T1"/>
                <a:gd fmla="*/ 0 w 570" name="T2"/>
                <a:gd fmla="*/ 309 h 562" name="T3"/>
                <a:gd fmla="*/ 293 w 570" name="T4"/>
                <a:gd fmla="*/ 0 h 562" name="T5"/>
                <a:gd fmla="*/ 570 w 570" name="T6"/>
                <a:gd fmla="*/ 250 h 562" name="T7"/>
                <a:gd fmla="*/ 274 w 570" name="T8"/>
                <a:gd fmla="*/ 562 h 5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2" w="570">
                  <a:moveTo>
                    <a:pt x="274" y="562"/>
                  </a:moveTo>
                  <a:lnTo>
                    <a:pt x="0" y="309"/>
                  </a:lnTo>
                  <a:lnTo>
                    <a:pt x="293" y="0"/>
                  </a:lnTo>
                  <a:lnTo>
                    <a:pt x="570" y="250"/>
                  </a:lnTo>
                  <a:lnTo>
                    <a:pt x="274" y="5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900052" y="6008832"/>
              <a:ext cx="383515" cy="373927"/>
            </a:xfrm>
            <a:custGeom>
              <a:gdLst>
                <a:gd fmla="*/ 7 w 186" name="T0"/>
                <a:gd fmla="*/ 66 h 181" name="T1"/>
                <a:gd fmla="*/ 8 w 186" name="T2"/>
                <a:gd fmla="*/ 93 h 181" name="T3"/>
                <a:gd fmla="*/ 97 w 186" name="T4"/>
                <a:gd fmla="*/ 174 h 181" name="T5"/>
                <a:gd fmla="*/ 124 w 186" name="T6"/>
                <a:gd fmla="*/ 173 h 181" name="T7"/>
                <a:gd fmla="*/ 186 w 186" name="T8"/>
                <a:gd fmla="*/ 107 h 181" name="T9"/>
                <a:gd fmla="*/ 70 w 186" name="T10"/>
                <a:gd fmla="*/ 0 h 181" name="T11"/>
                <a:gd fmla="*/ 7 w 186" name="T12"/>
                <a:gd fmla="*/ 66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86">
                  <a:moveTo>
                    <a:pt x="7" y="66"/>
                  </a:moveTo>
                  <a:cubicBezTo>
                    <a:pt x="0" y="74"/>
                    <a:pt x="0" y="86"/>
                    <a:pt x="8" y="9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04" y="181"/>
                    <a:pt x="117" y="181"/>
                    <a:pt x="124" y="173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7300129" y="5588709"/>
              <a:ext cx="383515" cy="368698"/>
            </a:xfrm>
            <a:custGeom>
              <a:gdLst>
                <a:gd fmla="*/ 178 w 186" name="T0"/>
                <a:gd fmla="*/ 88 h 179" name="T1"/>
                <a:gd fmla="*/ 89 w 186" name="T2"/>
                <a:gd fmla="*/ 7 h 179" name="T3"/>
                <a:gd fmla="*/ 62 w 186" name="T4"/>
                <a:gd fmla="*/ 8 h 179" name="T5"/>
                <a:gd fmla="*/ 0 w 186" name="T6"/>
                <a:gd fmla="*/ 73 h 179" name="T7"/>
                <a:gd fmla="*/ 117 w 186" name="T8"/>
                <a:gd fmla="*/ 179 h 179" name="T9"/>
                <a:gd fmla="*/ 179 w 186" name="T10"/>
                <a:gd fmla="*/ 114 h 179" name="T11"/>
                <a:gd fmla="*/ 178 w 186" name="T12"/>
                <a:gd fmla="*/ 88 h 1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9" w="186">
                  <a:moveTo>
                    <a:pt x="178" y="88"/>
                  </a:moveTo>
                  <a:cubicBezTo>
                    <a:pt x="89" y="7"/>
                    <a:pt x="89" y="7"/>
                    <a:pt x="89" y="7"/>
                  </a:cubicBezTo>
                  <a:cubicBezTo>
                    <a:pt x="81" y="0"/>
                    <a:pt x="69" y="0"/>
                    <a:pt x="62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86" y="107"/>
                    <a:pt x="185" y="95"/>
                    <a:pt x="178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7487528" y="4421603"/>
              <a:ext cx="1330100" cy="1307437"/>
            </a:xfrm>
            <a:custGeom>
              <a:gdLst>
                <a:gd fmla="*/ 521 w 645" name="T0"/>
                <a:gd fmla="*/ 108 h 634" name="T1"/>
                <a:gd fmla="*/ 110 w 645" name="T2"/>
                <a:gd fmla="*/ 123 h 634" name="T3"/>
                <a:gd fmla="*/ 124 w 645" name="T4"/>
                <a:gd fmla="*/ 527 h 634" name="T5"/>
                <a:gd fmla="*/ 535 w 645" name="T6"/>
                <a:gd fmla="*/ 512 h 634" name="T7"/>
                <a:gd fmla="*/ 521 w 645" name="T8"/>
                <a:gd fmla="*/ 108 h 634" name="T9"/>
                <a:gd fmla="*/ 275 w 645" name="T10"/>
                <a:gd fmla="*/ 548 h 634" name="T11"/>
                <a:gd fmla="*/ 92 w 645" name="T12"/>
                <a:gd fmla="*/ 270 h 634" name="T13"/>
                <a:gd fmla="*/ 370 w 645" name="T14"/>
                <a:gd fmla="*/ 86 h 634" name="T15"/>
                <a:gd fmla="*/ 554 w 645" name="T16"/>
                <a:gd fmla="*/ 365 h 634" name="T17"/>
                <a:gd fmla="*/ 275 w 645" name="T18"/>
                <a:gd fmla="*/ 548 h 6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34" w="645">
                  <a:moveTo>
                    <a:pt x="521" y="108"/>
                  </a:moveTo>
                  <a:cubicBezTo>
                    <a:pt x="404" y="0"/>
                    <a:pt x="220" y="7"/>
                    <a:pt x="110" y="123"/>
                  </a:cubicBezTo>
                  <a:cubicBezTo>
                    <a:pt x="0" y="238"/>
                    <a:pt x="7" y="419"/>
                    <a:pt x="124" y="527"/>
                  </a:cubicBezTo>
                  <a:cubicBezTo>
                    <a:pt x="242" y="634"/>
                    <a:pt x="426" y="628"/>
                    <a:pt x="535" y="512"/>
                  </a:cubicBezTo>
                  <a:cubicBezTo>
                    <a:pt x="645" y="396"/>
                    <a:pt x="638" y="215"/>
                    <a:pt x="521" y="108"/>
                  </a:cubicBezTo>
                  <a:close/>
                  <a:moveTo>
                    <a:pt x="275" y="548"/>
                  </a:moveTo>
                  <a:cubicBezTo>
                    <a:pt x="148" y="522"/>
                    <a:pt x="65" y="398"/>
                    <a:pt x="92" y="270"/>
                  </a:cubicBezTo>
                  <a:cubicBezTo>
                    <a:pt x="118" y="142"/>
                    <a:pt x="242" y="60"/>
                    <a:pt x="370" y="86"/>
                  </a:cubicBezTo>
                  <a:cubicBezTo>
                    <a:pt x="498" y="113"/>
                    <a:pt x="580" y="237"/>
                    <a:pt x="554" y="365"/>
                  </a:cubicBezTo>
                  <a:cubicBezTo>
                    <a:pt x="527" y="492"/>
                    <a:pt x="403" y="575"/>
                    <a:pt x="275" y="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7600839" y="4533171"/>
              <a:ext cx="1103477" cy="1084301"/>
            </a:xfrm>
            <a:custGeom>
              <a:gdLst>
                <a:gd fmla="*/ 103 w 535" name="T0"/>
                <a:gd fmla="*/ 437 h 526" name="T1"/>
                <a:gd fmla="*/ 91 w 535" name="T2"/>
                <a:gd fmla="*/ 102 h 526" name="T3"/>
                <a:gd fmla="*/ 432 w 535" name="T4"/>
                <a:gd fmla="*/ 90 h 526" name="T5"/>
                <a:gd fmla="*/ 444 w 535" name="T6"/>
                <a:gd fmla="*/ 425 h 526" name="T7"/>
                <a:gd fmla="*/ 103 w 535" name="T8"/>
                <a:gd fmla="*/ 437 h 526" name="T9"/>
                <a:gd fmla="*/ 424 w 535" name="T10"/>
                <a:gd fmla="*/ 98 h 526" name="T11"/>
                <a:gd fmla="*/ 100 w 535" name="T12"/>
                <a:gd fmla="*/ 109 h 526" name="T13"/>
                <a:gd fmla="*/ 111 w 535" name="T14"/>
                <a:gd fmla="*/ 429 h 526" name="T15"/>
                <a:gd fmla="*/ 436 w 535" name="T16"/>
                <a:gd fmla="*/ 417 h 526" name="T17"/>
                <a:gd fmla="*/ 424 w 535" name="T18"/>
                <a:gd fmla="*/ 98 h 5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6" w="535">
                  <a:moveTo>
                    <a:pt x="103" y="437"/>
                  </a:moveTo>
                  <a:cubicBezTo>
                    <a:pt x="6" y="348"/>
                    <a:pt x="0" y="198"/>
                    <a:pt x="91" y="102"/>
                  </a:cubicBezTo>
                  <a:cubicBezTo>
                    <a:pt x="182" y="6"/>
                    <a:pt x="335" y="0"/>
                    <a:pt x="432" y="90"/>
                  </a:cubicBezTo>
                  <a:cubicBezTo>
                    <a:pt x="529" y="179"/>
                    <a:pt x="535" y="329"/>
                    <a:pt x="444" y="425"/>
                  </a:cubicBezTo>
                  <a:cubicBezTo>
                    <a:pt x="353" y="521"/>
                    <a:pt x="200" y="526"/>
                    <a:pt x="103" y="437"/>
                  </a:cubicBezTo>
                  <a:close/>
                  <a:moveTo>
                    <a:pt x="424" y="98"/>
                  </a:moveTo>
                  <a:cubicBezTo>
                    <a:pt x="332" y="13"/>
                    <a:pt x="186" y="18"/>
                    <a:pt x="100" y="109"/>
                  </a:cubicBezTo>
                  <a:cubicBezTo>
                    <a:pt x="13" y="201"/>
                    <a:pt x="18" y="344"/>
                    <a:pt x="111" y="429"/>
                  </a:cubicBezTo>
                  <a:cubicBezTo>
                    <a:pt x="203" y="514"/>
                    <a:pt x="349" y="509"/>
                    <a:pt x="436" y="417"/>
                  </a:cubicBezTo>
                  <a:cubicBezTo>
                    <a:pt x="522" y="326"/>
                    <a:pt x="517" y="183"/>
                    <a:pt x="424" y="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7893705" y="4963754"/>
              <a:ext cx="460218" cy="200474"/>
            </a:xfrm>
            <a:custGeom>
              <a:gdLst>
                <a:gd fmla="*/ 57 w 223" name="T0"/>
                <a:gd fmla="*/ 70 h 97" name="T1"/>
                <a:gd fmla="*/ 24 w 223" name="T2"/>
                <a:gd fmla="*/ 97 h 97" name="T3"/>
                <a:gd fmla="*/ 0 w 223" name="T4"/>
                <a:gd fmla="*/ 91 h 97" name="T5"/>
                <a:gd fmla="*/ 3 w 223" name="T6"/>
                <a:gd fmla="*/ 80 h 97" name="T7"/>
                <a:gd fmla="*/ 25 w 223" name="T8"/>
                <a:gd fmla="*/ 87 h 97" name="T9"/>
                <a:gd fmla="*/ 44 w 223" name="T10"/>
                <a:gd fmla="*/ 71 h 97" name="T11"/>
                <a:gd fmla="*/ 27 w 223" name="T12"/>
                <a:gd fmla="*/ 52 h 97" name="T13"/>
                <a:gd fmla="*/ 2 w 223" name="T14"/>
                <a:gd fmla="*/ 25 h 97" name="T15"/>
                <a:gd fmla="*/ 32 w 223" name="T16"/>
                <a:gd fmla="*/ 0 h 97" name="T17"/>
                <a:gd fmla="*/ 53 w 223" name="T18"/>
                <a:gd fmla="*/ 4 h 97" name="T19"/>
                <a:gd fmla="*/ 49 w 223" name="T20"/>
                <a:gd fmla="*/ 14 h 97" name="T21"/>
                <a:gd fmla="*/ 32 w 223" name="T22"/>
                <a:gd fmla="*/ 10 h 97" name="T23"/>
                <a:gd fmla="*/ 14 w 223" name="T24"/>
                <a:gd fmla="*/ 24 h 97" name="T25"/>
                <a:gd fmla="*/ 33 w 223" name="T26"/>
                <a:gd fmla="*/ 42 h 97" name="T27"/>
                <a:gd fmla="*/ 57 w 223" name="T28"/>
                <a:gd fmla="*/ 70 h 97" name="T29"/>
                <a:gd fmla="*/ 86 w 223" name="T30"/>
                <a:gd fmla="*/ 51 h 97" name="T31"/>
                <a:gd fmla="*/ 122 w 223" name="T32"/>
                <a:gd fmla="*/ 51 h 97" name="T33"/>
                <a:gd fmla="*/ 122 w 223" name="T34"/>
                <a:gd fmla="*/ 41 h 97" name="T35"/>
                <a:gd fmla="*/ 86 w 223" name="T36"/>
                <a:gd fmla="*/ 41 h 97" name="T37"/>
                <a:gd fmla="*/ 86 w 223" name="T38"/>
                <a:gd fmla="*/ 11 h 97" name="T39"/>
                <a:gd fmla="*/ 124 w 223" name="T40"/>
                <a:gd fmla="*/ 11 h 97" name="T41"/>
                <a:gd fmla="*/ 124 w 223" name="T42"/>
                <a:gd fmla="*/ 1 h 97" name="T43"/>
                <a:gd fmla="*/ 73 w 223" name="T44"/>
                <a:gd fmla="*/ 1 h 97" name="T45"/>
                <a:gd fmla="*/ 73 w 223" name="T46"/>
                <a:gd fmla="*/ 95 h 97" name="T47"/>
                <a:gd fmla="*/ 126 w 223" name="T48"/>
                <a:gd fmla="*/ 95 h 97" name="T49"/>
                <a:gd fmla="*/ 126 w 223" name="T50"/>
                <a:gd fmla="*/ 85 h 97" name="T51"/>
                <a:gd fmla="*/ 86 w 223" name="T52"/>
                <a:gd fmla="*/ 85 h 97" name="T53"/>
                <a:gd fmla="*/ 86 w 223" name="T54"/>
                <a:gd fmla="*/ 51 h 97" name="T55"/>
                <a:gd fmla="*/ 223 w 223" name="T56"/>
                <a:gd fmla="*/ 47 h 97" name="T57"/>
                <a:gd fmla="*/ 179 w 223" name="T58"/>
                <a:gd fmla="*/ 97 h 97" name="T59"/>
                <a:gd fmla="*/ 179 w 223" name="T60"/>
                <a:gd fmla="*/ 97 h 97" name="T61"/>
                <a:gd fmla="*/ 137 w 223" name="T62"/>
                <a:gd fmla="*/ 49 h 97" name="T63"/>
                <a:gd fmla="*/ 180 w 223" name="T64"/>
                <a:gd fmla="*/ 0 h 97" name="T65"/>
                <a:gd fmla="*/ 223 w 223" name="T66"/>
                <a:gd fmla="*/ 47 h 97" name="T67"/>
                <a:gd fmla="*/ 210 w 223" name="T68"/>
                <a:gd fmla="*/ 48 h 97" name="T69"/>
                <a:gd fmla="*/ 180 w 223" name="T70"/>
                <a:gd fmla="*/ 9 h 97" name="T71"/>
                <a:gd fmla="*/ 149 w 223" name="T72"/>
                <a:gd fmla="*/ 49 h 97" name="T73"/>
                <a:gd fmla="*/ 179 w 223" name="T74"/>
                <a:gd fmla="*/ 87 h 97" name="T75"/>
                <a:gd fmla="*/ 180 w 223" name="T76"/>
                <a:gd fmla="*/ 87 h 97" name="T77"/>
                <a:gd fmla="*/ 210 w 223" name="T78"/>
                <a:gd fmla="*/ 48 h 9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7" w="223">
                  <a:moveTo>
                    <a:pt x="57" y="70"/>
                  </a:moveTo>
                  <a:cubicBezTo>
                    <a:pt x="57" y="84"/>
                    <a:pt x="46" y="97"/>
                    <a:pt x="24" y="97"/>
                  </a:cubicBezTo>
                  <a:cubicBezTo>
                    <a:pt x="15" y="97"/>
                    <a:pt x="5" y="94"/>
                    <a:pt x="0" y="9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8" y="84"/>
                    <a:pt x="16" y="87"/>
                    <a:pt x="25" y="87"/>
                  </a:cubicBezTo>
                  <a:cubicBezTo>
                    <a:pt x="37" y="87"/>
                    <a:pt x="44" y="80"/>
                    <a:pt x="44" y="71"/>
                  </a:cubicBezTo>
                  <a:cubicBezTo>
                    <a:pt x="44" y="62"/>
                    <a:pt x="39" y="57"/>
                    <a:pt x="27" y="52"/>
                  </a:cubicBezTo>
                  <a:cubicBezTo>
                    <a:pt x="11" y="46"/>
                    <a:pt x="2" y="38"/>
                    <a:pt x="2" y="25"/>
                  </a:cubicBezTo>
                  <a:cubicBezTo>
                    <a:pt x="2" y="10"/>
                    <a:pt x="14" y="0"/>
                    <a:pt x="32" y="0"/>
                  </a:cubicBezTo>
                  <a:cubicBezTo>
                    <a:pt x="42" y="0"/>
                    <a:pt x="49" y="2"/>
                    <a:pt x="53" y="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2"/>
                    <a:pt x="40" y="10"/>
                    <a:pt x="32" y="10"/>
                  </a:cubicBezTo>
                  <a:cubicBezTo>
                    <a:pt x="19" y="10"/>
                    <a:pt x="14" y="17"/>
                    <a:pt x="14" y="24"/>
                  </a:cubicBezTo>
                  <a:cubicBezTo>
                    <a:pt x="14" y="33"/>
                    <a:pt x="20" y="37"/>
                    <a:pt x="33" y="42"/>
                  </a:cubicBezTo>
                  <a:cubicBezTo>
                    <a:pt x="49" y="48"/>
                    <a:pt x="57" y="56"/>
                    <a:pt x="57" y="70"/>
                  </a:cubicBezTo>
                  <a:close/>
                  <a:moveTo>
                    <a:pt x="86" y="51"/>
                  </a:moveTo>
                  <a:cubicBezTo>
                    <a:pt x="122" y="51"/>
                    <a:pt x="122" y="51"/>
                    <a:pt x="122" y="5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86" y="85"/>
                    <a:pt x="86" y="85"/>
                    <a:pt x="86" y="85"/>
                  </a:cubicBezTo>
                  <a:lnTo>
                    <a:pt x="86" y="51"/>
                  </a:lnTo>
                  <a:close/>
                  <a:moveTo>
                    <a:pt x="223" y="47"/>
                  </a:moveTo>
                  <a:cubicBezTo>
                    <a:pt x="223" y="80"/>
                    <a:pt x="203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54" y="97"/>
                    <a:pt x="137" y="78"/>
                    <a:pt x="137" y="49"/>
                  </a:cubicBezTo>
                  <a:cubicBezTo>
                    <a:pt x="137" y="19"/>
                    <a:pt x="155" y="0"/>
                    <a:pt x="180" y="0"/>
                  </a:cubicBezTo>
                  <a:cubicBezTo>
                    <a:pt x="206" y="0"/>
                    <a:pt x="223" y="19"/>
                    <a:pt x="223" y="47"/>
                  </a:cubicBezTo>
                  <a:close/>
                  <a:moveTo>
                    <a:pt x="210" y="48"/>
                  </a:moveTo>
                  <a:cubicBezTo>
                    <a:pt x="210" y="29"/>
                    <a:pt x="200" y="9"/>
                    <a:pt x="180" y="9"/>
                  </a:cubicBezTo>
                  <a:cubicBezTo>
                    <a:pt x="159" y="9"/>
                    <a:pt x="149" y="28"/>
                    <a:pt x="149" y="49"/>
                  </a:cubicBezTo>
                  <a:cubicBezTo>
                    <a:pt x="149" y="69"/>
                    <a:pt x="160" y="87"/>
                    <a:pt x="179" y="87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99" y="87"/>
                    <a:pt x="210" y="69"/>
                    <a:pt x="210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72" name="Group 33871"/>
          <p:cNvGrpSpPr/>
          <p:nvPr/>
        </p:nvGrpSpPr>
        <p:grpSpPr>
          <a:xfrm>
            <a:off x="8153449" y="1619328"/>
            <a:ext cx="1034619" cy="977092"/>
            <a:chOff x="8153449" y="1772735"/>
            <a:chExt cx="1034619" cy="977092"/>
          </a:xfrm>
        </p:grpSpPr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8153449" y="2334062"/>
              <a:ext cx="239697" cy="4096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8153449" y="2273920"/>
              <a:ext cx="239697" cy="60142"/>
            </a:xfrm>
            <a:custGeom>
              <a:gdLst>
                <a:gd fmla="*/ 234 w 275" name="T0"/>
                <a:gd fmla="*/ 0 h 69" name="T1"/>
                <a:gd fmla="*/ 40 w 275" name="T2"/>
                <a:gd fmla="*/ 0 h 69" name="T3"/>
                <a:gd fmla="*/ 0 w 275" name="T4"/>
                <a:gd fmla="*/ 69 h 69" name="T5"/>
                <a:gd fmla="*/ 275 w 275" name="T6"/>
                <a:gd fmla="*/ 69 h 69" name="T7"/>
                <a:gd fmla="*/ 234 w 275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75">
                  <a:moveTo>
                    <a:pt x="234" y="0"/>
                  </a:moveTo>
                  <a:lnTo>
                    <a:pt x="40" y="0"/>
                  </a:lnTo>
                  <a:lnTo>
                    <a:pt x="0" y="69"/>
                  </a:lnTo>
                  <a:lnTo>
                    <a:pt x="275" y="6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8415808" y="2156250"/>
              <a:ext cx="238825" cy="5900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8415808" y="2096980"/>
              <a:ext cx="238825" cy="59270"/>
            </a:xfrm>
            <a:custGeom>
              <a:gdLst>
                <a:gd fmla="*/ 236 w 274" name="T0"/>
                <a:gd fmla="*/ 2 h 68" name="T1"/>
                <a:gd fmla="*/ 40 w 274" name="T2"/>
                <a:gd fmla="*/ 0 h 68" name="T3"/>
                <a:gd fmla="*/ 0 w 274" name="T4"/>
                <a:gd fmla="*/ 68 h 68" name="T5"/>
                <a:gd fmla="*/ 274 w 274" name="T6"/>
                <a:gd fmla="*/ 68 h 68" name="T7"/>
                <a:gd fmla="*/ 236 w 274" name="T8"/>
                <a:gd fmla="*/ 2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274">
                  <a:moveTo>
                    <a:pt x="236" y="2"/>
                  </a:moveTo>
                  <a:lnTo>
                    <a:pt x="40" y="0"/>
                  </a:lnTo>
                  <a:lnTo>
                    <a:pt x="0" y="68"/>
                  </a:lnTo>
                  <a:lnTo>
                    <a:pt x="274" y="68"/>
                  </a:lnTo>
                  <a:lnTo>
                    <a:pt x="236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8681654" y="1832878"/>
              <a:ext cx="238825" cy="9169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8681654" y="1772735"/>
              <a:ext cx="238825" cy="60142"/>
            </a:xfrm>
            <a:custGeom>
              <a:gdLst>
                <a:gd fmla="*/ 236 w 274" name="T0"/>
                <a:gd fmla="*/ 0 h 69" name="T1"/>
                <a:gd fmla="*/ 40 w 274" name="T2"/>
                <a:gd fmla="*/ 0 h 69" name="T3"/>
                <a:gd fmla="*/ 0 w 274" name="T4"/>
                <a:gd fmla="*/ 69 h 69" name="T5"/>
                <a:gd fmla="*/ 274 w 274" name="T6"/>
                <a:gd fmla="*/ 69 h 69" name="T7"/>
                <a:gd fmla="*/ 236 w 274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74">
                  <a:moveTo>
                    <a:pt x="236" y="0"/>
                  </a:moveTo>
                  <a:lnTo>
                    <a:pt x="40" y="0"/>
                  </a:lnTo>
                  <a:lnTo>
                    <a:pt x="0" y="69"/>
                  </a:lnTo>
                  <a:lnTo>
                    <a:pt x="274" y="6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8949243" y="1995871"/>
              <a:ext cx="238825" cy="753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949243" y="1935729"/>
              <a:ext cx="238825" cy="60142"/>
            </a:xfrm>
            <a:custGeom>
              <a:gdLst>
                <a:gd fmla="*/ 237 w 274" name="T0"/>
                <a:gd fmla="*/ 2 h 69" name="T1"/>
                <a:gd fmla="*/ 40 w 274" name="T2"/>
                <a:gd fmla="*/ 0 h 69" name="T3"/>
                <a:gd fmla="*/ 0 w 274" name="T4"/>
                <a:gd fmla="*/ 69 h 69" name="T5"/>
                <a:gd fmla="*/ 274 w 274" name="T6"/>
                <a:gd fmla="*/ 69 h 69" name="T7"/>
                <a:gd fmla="*/ 237 w 274" name="T8"/>
                <a:gd fmla="*/ 2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74">
                  <a:moveTo>
                    <a:pt x="237" y="2"/>
                  </a:moveTo>
                  <a:lnTo>
                    <a:pt x="40" y="0"/>
                  </a:lnTo>
                  <a:lnTo>
                    <a:pt x="0" y="69"/>
                  </a:lnTo>
                  <a:lnTo>
                    <a:pt x="274" y="69"/>
                  </a:lnTo>
                  <a:lnTo>
                    <a:pt x="237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73" name="Group 33872"/>
          <p:cNvGrpSpPr/>
          <p:nvPr/>
        </p:nvGrpSpPr>
        <p:grpSpPr>
          <a:xfrm>
            <a:off x="9740225" y="2177589"/>
            <a:ext cx="825362" cy="824832"/>
            <a:chOff x="9740225" y="2330996"/>
            <a:chExt cx="825362" cy="82483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10069885" y="2743725"/>
              <a:ext cx="285112" cy="412103"/>
            </a:xfrm>
            <a:custGeom>
              <a:gdLst>
                <a:gd fmla="*/ 83071 w 285112" name="connsiteX0"/>
                <a:gd fmla="*/ 0 h 412103" name="connsiteY0"/>
                <a:gd fmla="*/ 83071 w 285112" name="connsiteX1"/>
                <a:gd fmla="*/ 1 h 412103" name="connsiteY1"/>
                <a:gd fmla="*/ 83072 w 285112" name="connsiteX2"/>
                <a:gd fmla="*/ 1 h 412103" name="connsiteY2"/>
                <a:gd fmla="*/ 166548 w 285112" name="connsiteX3"/>
                <a:gd fmla="*/ 147078 h 412103" name="connsiteY3"/>
                <a:gd fmla="*/ 285112 w 285112" name="connsiteX4"/>
                <a:gd fmla="*/ 355977 h 412103" name="connsiteY4"/>
                <a:gd fmla="*/ 233872 w 285112" name="connsiteX5"/>
                <a:gd fmla="*/ 382926 h 412103" name="connsiteY5"/>
                <a:gd fmla="*/ 27569 w 285112" name="connsiteX6"/>
                <a:gd fmla="*/ 408389 h 412103" name="connsiteY6"/>
                <a:gd fmla="*/ 0 w 285112" name="connsiteX7"/>
                <a:gd fmla="*/ 402268 h 412103" name="connsiteY7"/>
                <a:gd fmla="*/ 83071 w 285112" name="connsiteX8"/>
                <a:gd fmla="*/ 0 h 41210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12103" w="285112">
                  <a:moveTo>
                    <a:pt x="83071" y="0"/>
                  </a:moveTo>
                  <a:lnTo>
                    <a:pt x="83071" y="1"/>
                  </a:lnTo>
                  <a:lnTo>
                    <a:pt x="83072" y="1"/>
                  </a:lnTo>
                  <a:lnTo>
                    <a:pt x="166548" y="147078"/>
                  </a:lnTo>
                  <a:lnTo>
                    <a:pt x="285112" y="355977"/>
                  </a:lnTo>
                  <a:lnTo>
                    <a:pt x="233872" y="382926"/>
                  </a:lnTo>
                  <a:cubicBezTo>
                    <a:pt x="167264" y="409675"/>
                    <a:pt x="96191" y="417677"/>
                    <a:pt x="27569" y="408389"/>
                  </a:cubicBezTo>
                  <a:lnTo>
                    <a:pt x="0" y="402268"/>
                  </a:lnTo>
                  <a:lnTo>
                    <a:pt x="8307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9740225" y="2333474"/>
              <a:ext cx="440081" cy="812518"/>
            </a:xfrm>
            <a:custGeom>
              <a:gdLst>
                <a:gd fmla="*/ 440080 w 440081" name="connsiteX0"/>
                <a:gd fmla="*/ 0 h 812518" name="connsiteY0"/>
                <a:gd fmla="*/ 440081 w 440081" name="connsiteX1"/>
                <a:gd fmla="*/ 0 h 812518" name="connsiteY1"/>
                <a:gd fmla="*/ 412731 w 440081" name="connsiteX2"/>
                <a:gd fmla="*/ 410250 h 812518" name="connsiteY2"/>
                <a:gd fmla="*/ 329660 w 440081" name="connsiteX3"/>
                <a:gd fmla="*/ 812518 h 812518" name="connsiteY3"/>
                <a:gd fmla="*/ 289679 w 440081" name="connsiteX4"/>
                <a:gd fmla="*/ 803641 h 812518" name="connsiteY4"/>
                <a:gd fmla="*/ 66557 w 440081" name="connsiteX5"/>
                <a:gd fmla="*/ 634851 h 812518" name="connsiteY5"/>
                <a:gd fmla="*/ 121435 w 440081" name="connsiteX6"/>
                <a:gd fmla="*/ 116916 h 812518" name="connsiteY6"/>
                <a:gd fmla="*/ 185747 w 440081" name="connsiteX7"/>
                <a:gd fmla="*/ 64342 h 812518" name="connsiteY7"/>
                <a:gd fmla="*/ 412730 w 440081" name="connsiteX8"/>
                <a:gd fmla="*/ 410251 h 812518" name="connsiteY8"/>
                <a:gd fmla="*/ 440080 w 440081" name="connsiteX9"/>
                <a:gd fmla="*/ 0 h 81251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812518" w="440081">
                  <a:moveTo>
                    <a:pt x="440080" y="0"/>
                  </a:moveTo>
                  <a:lnTo>
                    <a:pt x="440081" y="0"/>
                  </a:lnTo>
                  <a:lnTo>
                    <a:pt x="412731" y="410250"/>
                  </a:lnTo>
                  <a:lnTo>
                    <a:pt x="329660" y="812518"/>
                  </a:lnTo>
                  <a:lnTo>
                    <a:pt x="289679" y="803641"/>
                  </a:lnTo>
                  <a:cubicBezTo>
                    <a:pt x="201386" y="776104"/>
                    <a:pt x="121548" y="718690"/>
                    <a:pt x="66557" y="634851"/>
                  </a:cubicBezTo>
                  <a:cubicBezTo>
                    <a:pt x="-41622" y="468977"/>
                    <a:pt x="-14127" y="252619"/>
                    <a:pt x="121435" y="116916"/>
                  </a:cubicBezTo>
                  <a:lnTo>
                    <a:pt x="185747" y="64342"/>
                  </a:lnTo>
                  <a:lnTo>
                    <a:pt x="412730" y="410251"/>
                  </a:lnTo>
                  <a:lnTo>
                    <a:pt x="4400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10152957" y="2743726"/>
              <a:ext cx="83476" cy="147077"/>
            </a:xfrm>
            <a:custGeom>
              <a:gdLst>
                <a:gd fmla="*/ 0 w 83476" name="connsiteX0"/>
                <a:gd fmla="*/ 0 h 147077" name="connsiteY0"/>
                <a:gd fmla="*/ 0 w 83476" name="connsiteX1"/>
                <a:gd fmla="*/ 0 h 147077" name="connsiteY1"/>
                <a:gd fmla="*/ 83476 w 83476" name="connsiteX2"/>
                <a:gd fmla="*/ 147077 h 147077" name="connsiteY2"/>
                <a:gd fmla="*/ 0 w 83476" name="connsiteX3"/>
                <a:gd fmla="*/ 0 h 14707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47077" w="83476">
                  <a:moveTo>
                    <a:pt x="0" y="0"/>
                  </a:moveTo>
                  <a:lnTo>
                    <a:pt x="0" y="0"/>
                  </a:lnTo>
                  <a:lnTo>
                    <a:pt x="83476" y="147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B4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9925974" y="2330996"/>
              <a:ext cx="254333" cy="412731"/>
            </a:xfrm>
            <a:custGeom>
              <a:gdLst>
                <a:gd fmla="*/ 232642 w 254333" name="connsiteX0"/>
                <a:gd fmla="*/ 57 h 412731" name="connsiteY0"/>
                <a:gd fmla="*/ 254333 w 254333" name="connsiteX1"/>
                <a:gd fmla="*/ 2480 h 412731" name="connsiteY1"/>
                <a:gd fmla="*/ 226983 w 254333" name="connsiteX2"/>
                <a:gd fmla="*/ 412731 h 412731" name="connsiteY2"/>
                <a:gd fmla="*/ 0 w 254333" name="connsiteX3"/>
                <a:gd fmla="*/ 66822 h 412731" name="connsiteY3"/>
                <a:gd fmla="*/ 322 w 254333" name="connsiteX4"/>
                <a:gd fmla="*/ 66558 h 412731" name="connsiteY4"/>
                <a:gd fmla="*/ 232642 w 254333" name="connsiteX5"/>
                <a:gd fmla="*/ 57 h 41273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12731" w="254331">
                  <a:moveTo>
                    <a:pt x="232642" y="57"/>
                  </a:moveTo>
                  <a:lnTo>
                    <a:pt x="254333" y="2480"/>
                  </a:lnTo>
                  <a:lnTo>
                    <a:pt x="226983" y="412731"/>
                  </a:lnTo>
                  <a:lnTo>
                    <a:pt x="0" y="66822"/>
                  </a:lnTo>
                  <a:lnTo>
                    <a:pt x="322" y="66558"/>
                  </a:lnTo>
                  <a:cubicBezTo>
                    <a:pt x="72184" y="20196"/>
                    <a:pt x="153029" y="-1247"/>
                    <a:pt x="232642" y="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0152957" y="2333476"/>
              <a:ext cx="399624" cy="410251"/>
            </a:xfrm>
            <a:custGeom>
              <a:gdLst>
                <a:gd fmla="*/ 27350 w 399624" name="connsiteX0"/>
                <a:gd fmla="*/ 0 h 410251" name="connsiteY0"/>
                <a:gd fmla="*/ 84482 w 399624" name="connsiteX1"/>
                <a:gd fmla="*/ 6383 h 410251" name="connsiteY1"/>
                <a:gd fmla="*/ 346172 w 399624" name="connsiteX2"/>
                <a:gd fmla="*/ 183590 h 410251" name="connsiteY2"/>
                <a:gd fmla="*/ 384304 w 399624" name="connsiteX3"/>
                <a:gd fmla="*/ 258064 h 410251" name="connsiteY3"/>
                <a:gd fmla="*/ 399624 w 399624" name="connsiteX4"/>
                <a:gd fmla="*/ 312553 h 410251" name="connsiteY4"/>
                <a:gd fmla="*/ 0 w 399624" name="connsiteX5"/>
                <a:gd fmla="*/ 410251 h 410251" name="connsiteY5"/>
                <a:gd fmla="*/ 27350 w 399624" name="connsiteX6"/>
                <a:gd fmla="*/ 0 h 41025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10251" w="399624">
                  <a:moveTo>
                    <a:pt x="27350" y="0"/>
                  </a:moveTo>
                  <a:lnTo>
                    <a:pt x="84482" y="6383"/>
                  </a:lnTo>
                  <a:cubicBezTo>
                    <a:pt x="188024" y="28018"/>
                    <a:pt x="283325" y="88805"/>
                    <a:pt x="346172" y="183590"/>
                  </a:cubicBezTo>
                  <a:cubicBezTo>
                    <a:pt x="361626" y="207544"/>
                    <a:pt x="374311" y="232496"/>
                    <a:pt x="384304" y="258064"/>
                  </a:cubicBezTo>
                  <a:lnTo>
                    <a:pt x="399624" y="312553"/>
                  </a:lnTo>
                  <a:lnTo>
                    <a:pt x="0" y="410251"/>
                  </a:lnTo>
                  <a:lnTo>
                    <a:pt x="273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0152958" y="2743726"/>
              <a:ext cx="393840" cy="355976"/>
            </a:xfrm>
            <a:custGeom>
              <a:gdLst>
                <a:gd fmla="*/ 0 w 393840" name="connsiteX0"/>
                <a:gd fmla="*/ 0 h 355976" name="connsiteY0"/>
                <a:gd fmla="*/ 393840 w 393840" name="connsiteX1"/>
                <a:gd fmla="*/ 118749 h 355976" name="connsiteY1"/>
                <a:gd fmla="*/ 379876 w 393840" name="connsiteX2"/>
                <a:gd fmla="*/ 159713 h 355976" name="connsiteY2"/>
                <a:gd fmla="*/ 224598 w 393840" name="connsiteX3"/>
                <a:gd fmla="*/ 344112 h 355976" name="connsiteY3"/>
                <a:gd fmla="*/ 202040 w 393840" name="connsiteX4"/>
                <a:gd fmla="*/ 355976 h 355976" name="connsiteY4"/>
                <a:gd fmla="*/ 0 w 393840" name="connsiteX5"/>
                <a:gd fmla="*/ 0 h 35597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355976" w="393840">
                  <a:moveTo>
                    <a:pt x="0" y="0"/>
                  </a:moveTo>
                  <a:lnTo>
                    <a:pt x="393840" y="118749"/>
                  </a:lnTo>
                  <a:lnTo>
                    <a:pt x="379876" y="159713"/>
                  </a:lnTo>
                  <a:cubicBezTo>
                    <a:pt x="348908" y="232842"/>
                    <a:pt x="296460" y="297750"/>
                    <a:pt x="224598" y="344112"/>
                  </a:cubicBezTo>
                  <a:lnTo>
                    <a:pt x="202040" y="355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0152958" y="2646028"/>
              <a:ext cx="412629" cy="216447"/>
            </a:xfrm>
            <a:custGeom>
              <a:gdLst>
                <a:gd fmla="*/ 399624 w 412629" name="connsiteX0"/>
                <a:gd fmla="*/ 0 h 216447" name="connsiteY0"/>
                <a:gd fmla="*/ 406282 w 412629" name="connsiteX1"/>
                <a:gd fmla="*/ 23679 h 216447" name="connsiteY1"/>
                <a:gd fmla="*/ 399044 w 412629" name="connsiteX2"/>
                <a:gd fmla="*/ 201183 h 216447" name="connsiteY2"/>
                <a:gd fmla="*/ 393841 w 412629" name="connsiteX3"/>
                <a:gd fmla="*/ 216447 h 216447" name="connsiteY3"/>
                <a:gd fmla="*/ 0 w 412629" name="connsiteX4"/>
                <a:gd fmla="*/ 97698 h 216447" name="connsiteY4"/>
                <a:gd fmla="*/ 399624 w 412629" name="connsiteX5"/>
                <a:gd fmla="*/ 0 h 21644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16447" w="412629">
                  <a:moveTo>
                    <a:pt x="399624" y="0"/>
                  </a:moveTo>
                  <a:lnTo>
                    <a:pt x="406282" y="23679"/>
                  </a:lnTo>
                  <a:cubicBezTo>
                    <a:pt x="416822" y="83117"/>
                    <a:pt x="414119" y="143737"/>
                    <a:pt x="399044" y="201183"/>
                  </a:cubicBezTo>
                  <a:lnTo>
                    <a:pt x="393841" y="216447"/>
                  </a:lnTo>
                  <a:lnTo>
                    <a:pt x="0" y="97698"/>
                  </a:lnTo>
                  <a:lnTo>
                    <a:pt x="39962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3871" name="Group 33870"/>
          <p:cNvGrpSpPr/>
          <p:nvPr/>
        </p:nvGrpSpPr>
        <p:grpSpPr>
          <a:xfrm>
            <a:off x="6760592" y="2089134"/>
            <a:ext cx="960531" cy="963146"/>
            <a:chOff x="6760592" y="2242541"/>
            <a:chExt cx="960531" cy="963146"/>
          </a:xfrm>
        </p:grpSpPr>
        <p:sp>
          <p:nvSpPr>
            <p:cNvPr id="70" name="Freeform 70"/>
            <p:cNvSpPr/>
            <p:nvPr/>
          </p:nvSpPr>
          <p:spPr bwMode="auto">
            <a:xfrm>
              <a:off x="6760592" y="2242541"/>
              <a:ext cx="960531" cy="963146"/>
            </a:xfrm>
            <a:custGeom>
              <a:gdLst>
                <a:gd fmla="*/ 373 w 466" name="T0"/>
                <a:gd fmla="*/ 78 h 467" name="T1"/>
                <a:gd fmla="*/ 77 w 466" name="T2"/>
                <a:gd fmla="*/ 94 h 467" name="T3"/>
                <a:gd fmla="*/ 93 w 466" name="T4"/>
                <a:gd fmla="*/ 390 h 467" name="T5"/>
                <a:gd fmla="*/ 389 w 466" name="T6"/>
                <a:gd fmla="*/ 373 h 467" name="T7"/>
                <a:gd fmla="*/ 373 w 466" name="T8"/>
                <a:gd fmla="*/ 78 h 4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7" w="466">
                  <a:moveTo>
                    <a:pt x="373" y="78"/>
                  </a:moveTo>
                  <a:cubicBezTo>
                    <a:pt x="287" y="0"/>
                    <a:pt x="154" y="8"/>
                    <a:pt x="77" y="94"/>
                  </a:cubicBezTo>
                  <a:cubicBezTo>
                    <a:pt x="0" y="180"/>
                    <a:pt x="7" y="312"/>
                    <a:pt x="93" y="390"/>
                  </a:cubicBezTo>
                  <a:cubicBezTo>
                    <a:pt x="179" y="467"/>
                    <a:pt x="311" y="460"/>
                    <a:pt x="389" y="373"/>
                  </a:cubicBezTo>
                  <a:cubicBezTo>
                    <a:pt x="466" y="287"/>
                    <a:pt x="459" y="155"/>
                    <a:pt x="373" y="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6778897" y="2263460"/>
              <a:ext cx="923051" cy="923922"/>
            </a:xfrm>
            <a:custGeom>
              <a:gdLst>
                <a:gd fmla="*/ 74 w 448" name="T0"/>
                <a:gd fmla="*/ 89 h 448" name="T1"/>
                <a:gd fmla="*/ 374 w 448" name="T2"/>
                <a:gd fmla="*/ 358 h 448" name="T3"/>
                <a:gd fmla="*/ 357 w 448" name="T4"/>
                <a:gd fmla="*/ 333 h 448" name="T5"/>
                <a:gd fmla="*/ 347 w 448" name="T6"/>
                <a:gd fmla="*/ 213 h 448" name="T7"/>
                <a:gd fmla="*/ 357 w 448" name="T8"/>
                <a:gd fmla="*/ 333 h 448" name="T9"/>
                <a:gd fmla="*/ 337 w 448" name="T10"/>
                <a:gd fmla="*/ 192 h 448" name="T11"/>
                <a:gd fmla="*/ 340 w 448" name="T12"/>
                <a:gd fmla="*/ 105 h 448" name="T13"/>
                <a:gd fmla="*/ 396 w 448" name="T14"/>
                <a:gd fmla="*/ 210 h 448" name="T15"/>
                <a:gd fmla="*/ 358 w 448" name="T16"/>
                <a:gd fmla="*/ 114 h 448" name="T17"/>
                <a:gd fmla="*/ 326 w 448" name="T18"/>
                <a:gd fmla="*/ 95 h 448" name="T19"/>
                <a:gd fmla="*/ 279 w 448" name="T20"/>
                <a:gd fmla="*/ 150 h 448" name="T21"/>
                <a:gd fmla="*/ 284 w 448" name="T22"/>
                <a:gd fmla="*/ 96 h 448" name="T23"/>
                <a:gd fmla="*/ 218 w 448" name="T24"/>
                <a:gd fmla="*/ 51 h 448" name="T25"/>
                <a:gd fmla="*/ 235 w 448" name="T26"/>
                <a:gd fmla="*/ 94 h 448" name="T27"/>
                <a:gd fmla="*/ 223 w 448" name="T28"/>
                <a:gd fmla="*/ 213 h 448" name="T29"/>
                <a:gd fmla="*/ 229 w 448" name="T30"/>
                <a:gd fmla="*/ 114 h 448" name="T31"/>
                <a:gd fmla="*/ 213 w 448" name="T32"/>
                <a:gd fmla="*/ 224 h 448" name="T33"/>
                <a:gd fmla="*/ 115 w 448" name="T34"/>
                <a:gd fmla="*/ 241 h 448" name="T35"/>
                <a:gd fmla="*/ 213 w 448" name="T36"/>
                <a:gd fmla="*/ 224 h 448" name="T37"/>
                <a:gd fmla="*/ 107 w 448" name="T38"/>
                <a:gd fmla="*/ 342 h 448" name="T39"/>
                <a:gd fmla="*/ 157 w 448" name="T40"/>
                <a:gd fmla="*/ 287 h 448" name="T41"/>
                <a:gd fmla="*/ 52 w 448" name="T42"/>
                <a:gd fmla="*/ 237 h 448" name="T43"/>
                <a:gd fmla="*/ 90 w 448" name="T44"/>
                <a:gd fmla="*/ 333 h 448" name="T45"/>
                <a:gd fmla="*/ 121 w 448" name="T46"/>
                <a:gd fmla="*/ 353 h 448" name="T47"/>
                <a:gd fmla="*/ 169 w 448" name="T48"/>
                <a:gd fmla="*/ 297 h 448" name="T49"/>
                <a:gd fmla="*/ 164 w 448" name="T50"/>
                <a:gd fmla="*/ 351 h 448" name="T51"/>
                <a:gd fmla="*/ 229 w 448" name="T52"/>
                <a:gd fmla="*/ 396 h 448" name="T53"/>
                <a:gd fmla="*/ 212 w 448" name="T54"/>
                <a:gd fmla="*/ 353 h 448" name="T55"/>
                <a:gd fmla="*/ 224 w 448" name="T56"/>
                <a:gd fmla="*/ 235 h 448" name="T57"/>
                <a:gd fmla="*/ 218 w 448" name="T58"/>
                <a:gd fmla="*/ 333 h 448" name="T59"/>
                <a:gd fmla="*/ 235 w 448" name="T60"/>
                <a:gd fmla="*/ 223 h 448" name="T61"/>
                <a:gd fmla="*/ 332 w 448" name="T62"/>
                <a:gd fmla="*/ 206 h 448" name="T63"/>
                <a:gd fmla="*/ 235 w 448" name="T64"/>
                <a:gd fmla="*/ 223 h 448" name="T65"/>
                <a:gd fmla="*/ 221 w 448" name="T66"/>
                <a:gd fmla="*/ 100 h 448" name="T67"/>
                <a:gd fmla="*/ 100 w 448" name="T68"/>
                <a:gd fmla="*/ 103 h 448" name="T69"/>
                <a:gd fmla="*/ 90 w 448" name="T70"/>
                <a:gd fmla="*/ 114 h 448" name="T71"/>
                <a:gd fmla="*/ 101 w 448" name="T72"/>
                <a:gd fmla="*/ 235 h 448" name="T73"/>
                <a:gd fmla="*/ 90 w 448" name="T74"/>
                <a:gd fmla="*/ 114 h 448" name="T75"/>
                <a:gd fmla="*/ 226 w 448" name="T76"/>
                <a:gd fmla="*/ 347 h 448" name="T77"/>
                <a:gd fmla="*/ 347 w 448" name="T78"/>
                <a:gd fmla="*/ 345 h 44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48" w="448">
                  <a:moveTo>
                    <a:pt x="358" y="74"/>
                  </a:moveTo>
                  <a:cubicBezTo>
                    <a:pt x="275" y="0"/>
                    <a:pt x="148" y="7"/>
                    <a:pt x="74" y="89"/>
                  </a:cubicBezTo>
                  <a:cubicBezTo>
                    <a:pt x="0" y="172"/>
                    <a:pt x="7" y="299"/>
                    <a:pt x="89" y="373"/>
                  </a:cubicBezTo>
                  <a:cubicBezTo>
                    <a:pt x="172" y="448"/>
                    <a:pt x="299" y="441"/>
                    <a:pt x="374" y="358"/>
                  </a:cubicBezTo>
                  <a:cubicBezTo>
                    <a:pt x="448" y="275"/>
                    <a:pt x="441" y="148"/>
                    <a:pt x="358" y="74"/>
                  </a:cubicBezTo>
                  <a:close/>
                  <a:moveTo>
                    <a:pt x="357" y="333"/>
                  </a:moveTo>
                  <a:cubicBezTo>
                    <a:pt x="304" y="285"/>
                    <a:pt x="304" y="285"/>
                    <a:pt x="304" y="285"/>
                  </a:cubicBezTo>
                  <a:cubicBezTo>
                    <a:pt x="325" y="260"/>
                    <a:pt x="338" y="236"/>
                    <a:pt x="347" y="213"/>
                  </a:cubicBezTo>
                  <a:cubicBezTo>
                    <a:pt x="364" y="220"/>
                    <a:pt x="381" y="224"/>
                    <a:pt x="397" y="226"/>
                  </a:cubicBezTo>
                  <a:cubicBezTo>
                    <a:pt x="396" y="264"/>
                    <a:pt x="383" y="302"/>
                    <a:pt x="357" y="333"/>
                  </a:cubicBezTo>
                  <a:close/>
                  <a:moveTo>
                    <a:pt x="340" y="105"/>
                  </a:moveTo>
                  <a:cubicBezTo>
                    <a:pt x="344" y="122"/>
                    <a:pt x="347" y="154"/>
                    <a:pt x="337" y="192"/>
                  </a:cubicBezTo>
                  <a:cubicBezTo>
                    <a:pt x="322" y="184"/>
                    <a:pt x="306" y="174"/>
                    <a:pt x="291" y="161"/>
                  </a:cubicBezTo>
                  <a:lnTo>
                    <a:pt x="340" y="105"/>
                  </a:lnTo>
                  <a:close/>
                  <a:moveTo>
                    <a:pt x="358" y="114"/>
                  </a:moveTo>
                  <a:cubicBezTo>
                    <a:pt x="381" y="142"/>
                    <a:pt x="393" y="176"/>
                    <a:pt x="396" y="210"/>
                  </a:cubicBezTo>
                  <a:cubicBezTo>
                    <a:pt x="382" y="208"/>
                    <a:pt x="367" y="204"/>
                    <a:pt x="351" y="198"/>
                  </a:cubicBezTo>
                  <a:cubicBezTo>
                    <a:pt x="361" y="164"/>
                    <a:pt x="360" y="135"/>
                    <a:pt x="358" y="114"/>
                  </a:cubicBezTo>
                  <a:close/>
                  <a:moveTo>
                    <a:pt x="284" y="96"/>
                  </a:moveTo>
                  <a:cubicBezTo>
                    <a:pt x="301" y="94"/>
                    <a:pt x="316" y="94"/>
                    <a:pt x="326" y="95"/>
                  </a:cubicBezTo>
                  <a:cubicBezTo>
                    <a:pt x="327" y="95"/>
                    <a:pt x="328" y="95"/>
                    <a:pt x="329" y="95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64" y="136"/>
                    <a:pt x="253" y="122"/>
                    <a:pt x="243" y="108"/>
                  </a:cubicBezTo>
                  <a:cubicBezTo>
                    <a:pt x="258" y="102"/>
                    <a:pt x="271" y="98"/>
                    <a:pt x="284" y="96"/>
                  </a:cubicBezTo>
                  <a:close/>
                  <a:moveTo>
                    <a:pt x="235" y="94"/>
                  </a:moveTo>
                  <a:cubicBezTo>
                    <a:pt x="227" y="79"/>
                    <a:pt x="222" y="65"/>
                    <a:pt x="218" y="51"/>
                  </a:cubicBezTo>
                  <a:cubicBezTo>
                    <a:pt x="253" y="50"/>
                    <a:pt x="288" y="59"/>
                    <a:pt x="318" y="79"/>
                  </a:cubicBezTo>
                  <a:cubicBezTo>
                    <a:pt x="298" y="78"/>
                    <a:pt x="268" y="81"/>
                    <a:pt x="235" y="94"/>
                  </a:cubicBezTo>
                  <a:close/>
                  <a:moveTo>
                    <a:pt x="269" y="162"/>
                  </a:moveTo>
                  <a:cubicBezTo>
                    <a:pt x="223" y="213"/>
                    <a:pt x="223" y="213"/>
                    <a:pt x="223" y="213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87" y="139"/>
                    <a:pt x="208" y="124"/>
                    <a:pt x="229" y="114"/>
                  </a:cubicBezTo>
                  <a:cubicBezTo>
                    <a:pt x="239" y="130"/>
                    <a:pt x="252" y="146"/>
                    <a:pt x="269" y="162"/>
                  </a:cubicBezTo>
                  <a:close/>
                  <a:moveTo>
                    <a:pt x="213" y="224"/>
                  </a:moveTo>
                  <a:cubicBezTo>
                    <a:pt x="167" y="275"/>
                    <a:pt x="167" y="275"/>
                    <a:pt x="167" y="275"/>
                  </a:cubicBezTo>
                  <a:cubicBezTo>
                    <a:pt x="150" y="260"/>
                    <a:pt x="132" y="249"/>
                    <a:pt x="115" y="241"/>
                  </a:cubicBezTo>
                  <a:cubicBezTo>
                    <a:pt x="123" y="219"/>
                    <a:pt x="136" y="196"/>
                    <a:pt x="155" y="173"/>
                  </a:cubicBezTo>
                  <a:lnTo>
                    <a:pt x="213" y="224"/>
                  </a:lnTo>
                  <a:close/>
                  <a:moveTo>
                    <a:pt x="157" y="287"/>
                  </a:moveTo>
                  <a:cubicBezTo>
                    <a:pt x="107" y="342"/>
                    <a:pt x="107" y="342"/>
                    <a:pt x="107" y="342"/>
                  </a:cubicBezTo>
                  <a:cubicBezTo>
                    <a:pt x="104" y="325"/>
                    <a:pt x="100" y="294"/>
                    <a:pt x="111" y="256"/>
                  </a:cubicBezTo>
                  <a:cubicBezTo>
                    <a:pt x="126" y="263"/>
                    <a:pt x="141" y="273"/>
                    <a:pt x="157" y="287"/>
                  </a:cubicBezTo>
                  <a:close/>
                  <a:moveTo>
                    <a:pt x="90" y="333"/>
                  </a:moveTo>
                  <a:cubicBezTo>
                    <a:pt x="67" y="305"/>
                    <a:pt x="54" y="271"/>
                    <a:pt x="52" y="237"/>
                  </a:cubicBezTo>
                  <a:cubicBezTo>
                    <a:pt x="65" y="239"/>
                    <a:pt x="81" y="243"/>
                    <a:pt x="96" y="249"/>
                  </a:cubicBezTo>
                  <a:cubicBezTo>
                    <a:pt x="87" y="283"/>
                    <a:pt x="87" y="313"/>
                    <a:pt x="90" y="333"/>
                  </a:cubicBezTo>
                  <a:close/>
                  <a:moveTo>
                    <a:pt x="164" y="351"/>
                  </a:moveTo>
                  <a:cubicBezTo>
                    <a:pt x="147" y="354"/>
                    <a:pt x="132" y="353"/>
                    <a:pt x="121" y="353"/>
                  </a:cubicBezTo>
                  <a:cubicBezTo>
                    <a:pt x="120" y="353"/>
                    <a:pt x="119" y="353"/>
                    <a:pt x="119" y="352"/>
                  </a:cubicBezTo>
                  <a:cubicBezTo>
                    <a:pt x="169" y="297"/>
                    <a:pt x="169" y="297"/>
                    <a:pt x="169" y="297"/>
                  </a:cubicBezTo>
                  <a:cubicBezTo>
                    <a:pt x="183" y="311"/>
                    <a:pt x="195" y="325"/>
                    <a:pt x="204" y="340"/>
                  </a:cubicBezTo>
                  <a:cubicBezTo>
                    <a:pt x="190" y="345"/>
                    <a:pt x="176" y="349"/>
                    <a:pt x="164" y="351"/>
                  </a:cubicBezTo>
                  <a:close/>
                  <a:moveTo>
                    <a:pt x="212" y="353"/>
                  </a:moveTo>
                  <a:cubicBezTo>
                    <a:pt x="220" y="368"/>
                    <a:pt x="226" y="383"/>
                    <a:pt x="229" y="396"/>
                  </a:cubicBezTo>
                  <a:cubicBezTo>
                    <a:pt x="195" y="397"/>
                    <a:pt x="160" y="388"/>
                    <a:pt x="130" y="369"/>
                  </a:cubicBezTo>
                  <a:cubicBezTo>
                    <a:pt x="150" y="369"/>
                    <a:pt x="180" y="366"/>
                    <a:pt x="212" y="353"/>
                  </a:cubicBezTo>
                  <a:close/>
                  <a:moveTo>
                    <a:pt x="179" y="285"/>
                  </a:moveTo>
                  <a:cubicBezTo>
                    <a:pt x="224" y="235"/>
                    <a:pt x="224" y="235"/>
                    <a:pt x="224" y="235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61" y="308"/>
                    <a:pt x="239" y="323"/>
                    <a:pt x="218" y="333"/>
                  </a:cubicBezTo>
                  <a:cubicBezTo>
                    <a:pt x="208" y="317"/>
                    <a:pt x="195" y="301"/>
                    <a:pt x="179" y="285"/>
                  </a:cubicBezTo>
                  <a:close/>
                  <a:moveTo>
                    <a:pt x="235" y="223"/>
                  </a:moveTo>
                  <a:cubicBezTo>
                    <a:pt x="280" y="172"/>
                    <a:pt x="280" y="172"/>
                    <a:pt x="280" y="172"/>
                  </a:cubicBezTo>
                  <a:cubicBezTo>
                    <a:pt x="298" y="187"/>
                    <a:pt x="315" y="198"/>
                    <a:pt x="332" y="206"/>
                  </a:cubicBezTo>
                  <a:cubicBezTo>
                    <a:pt x="325" y="228"/>
                    <a:pt x="312" y="251"/>
                    <a:pt x="292" y="275"/>
                  </a:cubicBezTo>
                  <a:lnTo>
                    <a:pt x="235" y="223"/>
                  </a:lnTo>
                  <a:close/>
                  <a:moveTo>
                    <a:pt x="203" y="52"/>
                  </a:moveTo>
                  <a:cubicBezTo>
                    <a:pt x="207" y="67"/>
                    <a:pt x="212" y="84"/>
                    <a:pt x="221" y="100"/>
                  </a:cubicBezTo>
                  <a:cubicBezTo>
                    <a:pt x="199" y="111"/>
                    <a:pt x="176" y="127"/>
                    <a:pt x="154" y="15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29" y="74"/>
                    <a:pt x="165" y="57"/>
                    <a:pt x="203" y="52"/>
                  </a:cubicBezTo>
                  <a:close/>
                  <a:moveTo>
                    <a:pt x="90" y="114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3" y="187"/>
                    <a:pt x="110" y="211"/>
                    <a:pt x="101" y="235"/>
                  </a:cubicBezTo>
                  <a:cubicBezTo>
                    <a:pt x="83" y="228"/>
                    <a:pt x="67" y="223"/>
                    <a:pt x="51" y="221"/>
                  </a:cubicBezTo>
                  <a:cubicBezTo>
                    <a:pt x="52" y="183"/>
                    <a:pt x="64" y="145"/>
                    <a:pt x="90" y="114"/>
                  </a:cubicBezTo>
                  <a:close/>
                  <a:moveTo>
                    <a:pt x="245" y="395"/>
                  </a:moveTo>
                  <a:cubicBezTo>
                    <a:pt x="241" y="380"/>
                    <a:pt x="235" y="364"/>
                    <a:pt x="226" y="347"/>
                  </a:cubicBezTo>
                  <a:cubicBezTo>
                    <a:pt x="248" y="336"/>
                    <a:pt x="271" y="320"/>
                    <a:pt x="293" y="296"/>
                  </a:cubicBezTo>
                  <a:cubicBezTo>
                    <a:pt x="347" y="345"/>
                    <a:pt x="347" y="345"/>
                    <a:pt x="347" y="345"/>
                  </a:cubicBezTo>
                  <a:cubicBezTo>
                    <a:pt x="319" y="374"/>
                    <a:pt x="283" y="390"/>
                    <a:pt x="245" y="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6815505" y="2300940"/>
              <a:ext cx="849835" cy="847219"/>
            </a:xfrm>
            <a:custGeom>
              <a:gdLst>
                <a:gd fmla="*/ 3 w 412" name="T0"/>
                <a:gd fmla="*/ 217 h 411" name="T1"/>
                <a:gd fmla="*/ 54 w 412" name="T2"/>
                <a:gd fmla="*/ 70 h 411" name="T3"/>
                <a:gd fmla="*/ 195 w 412" name="T4"/>
                <a:gd fmla="*/ 3 h 411" name="T5"/>
                <a:gd fmla="*/ 342 w 412" name="T6"/>
                <a:gd fmla="*/ 54 h 411" name="T7"/>
                <a:gd fmla="*/ 409 w 412" name="T8"/>
                <a:gd fmla="*/ 195 h 411" name="T9"/>
                <a:gd fmla="*/ 357 w 412" name="T10"/>
                <a:gd fmla="*/ 341 h 411" name="T11"/>
                <a:gd fmla="*/ 217 w 412" name="T12"/>
                <a:gd fmla="*/ 409 h 411" name="T13"/>
                <a:gd fmla="*/ 217 w 412" name="T14"/>
                <a:gd fmla="*/ 407 h 411" name="T15"/>
                <a:gd fmla="*/ 217 w 412" name="T16"/>
                <a:gd fmla="*/ 409 h 411" name="T17"/>
                <a:gd fmla="*/ 70 w 412" name="T18"/>
                <a:gd fmla="*/ 357 h 411" name="T19"/>
                <a:gd fmla="*/ 3 w 412" name="T20"/>
                <a:gd fmla="*/ 217 h 411" name="T21"/>
                <a:gd fmla="*/ 195 w 412" name="T22"/>
                <a:gd fmla="*/ 7 h 411" name="T23"/>
                <a:gd fmla="*/ 58 w 412" name="T24"/>
                <a:gd fmla="*/ 73 h 411" name="T25"/>
                <a:gd fmla="*/ 7 w 412" name="T26"/>
                <a:gd fmla="*/ 216 h 411" name="T27"/>
                <a:gd fmla="*/ 73 w 412" name="T28"/>
                <a:gd fmla="*/ 354 h 411" name="T29"/>
                <a:gd fmla="*/ 217 w 412" name="T30"/>
                <a:gd fmla="*/ 404 h 411" name="T31"/>
                <a:gd fmla="*/ 354 w 412" name="T32"/>
                <a:gd fmla="*/ 339 h 411" name="T33"/>
                <a:gd fmla="*/ 405 w 412" name="T34"/>
                <a:gd fmla="*/ 195 h 411" name="T35"/>
                <a:gd fmla="*/ 339 w 412" name="T36"/>
                <a:gd fmla="*/ 57 h 411" name="T37"/>
                <a:gd fmla="*/ 195 w 412" name="T38"/>
                <a:gd fmla="*/ 7 h 41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11" w="412">
                  <a:moveTo>
                    <a:pt x="3" y="217"/>
                  </a:moveTo>
                  <a:cubicBezTo>
                    <a:pt x="0" y="165"/>
                    <a:pt x="17" y="112"/>
                    <a:pt x="54" y="70"/>
                  </a:cubicBezTo>
                  <a:cubicBezTo>
                    <a:pt x="92" y="28"/>
                    <a:pt x="143" y="5"/>
                    <a:pt x="195" y="3"/>
                  </a:cubicBezTo>
                  <a:cubicBezTo>
                    <a:pt x="247" y="0"/>
                    <a:pt x="300" y="17"/>
                    <a:pt x="342" y="54"/>
                  </a:cubicBezTo>
                  <a:cubicBezTo>
                    <a:pt x="383" y="92"/>
                    <a:pt x="406" y="143"/>
                    <a:pt x="409" y="195"/>
                  </a:cubicBezTo>
                  <a:cubicBezTo>
                    <a:pt x="412" y="247"/>
                    <a:pt x="395" y="300"/>
                    <a:pt x="357" y="341"/>
                  </a:cubicBezTo>
                  <a:cubicBezTo>
                    <a:pt x="320" y="383"/>
                    <a:pt x="269" y="406"/>
                    <a:pt x="217" y="409"/>
                  </a:cubicBezTo>
                  <a:cubicBezTo>
                    <a:pt x="217" y="407"/>
                    <a:pt x="217" y="407"/>
                    <a:pt x="217" y="407"/>
                  </a:cubicBezTo>
                  <a:cubicBezTo>
                    <a:pt x="217" y="409"/>
                    <a:pt x="217" y="409"/>
                    <a:pt x="217" y="409"/>
                  </a:cubicBezTo>
                  <a:cubicBezTo>
                    <a:pt x="165" y="411"/>
                    <a:pt x="112" y="394"/>
                    <a:pt x="70" y="357"/>
                  </a:cubicBezTo>
                  <a:cubicBezTo>
                    <a:pt x="28" y="319"/>
                    <a:pt x="6" y="269"/>
                    <a:pt x="3" y="217"/>
                  </a:cubicBezTo>
                  <a:close/>
                  <a:moveTo>
                    <a:pt x="195" y="7"/>
                  </a:moveTo>
                  <a:cubicBezTo>
                    <a:pt x="144" y="10"/>
                    <a:pt x="94" y="32"/>
                    <a:pt x="58" y="73"/>
                  </a:cubicBezTo>
                  <a:cubicBezTo>
                    <a:pt x="21" y="114"/>
                    <a:pt x="4" y="166"/>
                    <a:pt x="7" y="216"/>
                  </a:cubicBezTo>
                  <a:cubicBezTo>
                    <a:pt x="10" y="267"/>
                    <a:pt x="32" y="317"/>
                    <a:pt x="73" y="354"/>
                  </a:cubicBezTo>
                  <a:cubicBezTo>
                    <a:pt x="114" y="391"/>
                    <a:pt x="166" y="407"/>
                    <a:pt x="217" y="404"/>
                  </a:cubicBezTo>
                  <a:cubicBezTo>
                    <a:pt x="268" y="402"/>
                    <a:pt x="317" y="379"/>
                    <a:pt x="354" y="339"/>
                  </a:cubicBezTo>
                  <a:cubicBezTo>
                    <a:pt x="391" y="298"/>
                    <a:pt x="407" y="246"/>
                    <a:pt x="405" y="195"/>
                  </a:cubicBezTo>
                  <a:cubicBezTo>
                    <a:pt x="402" y="144"/>
                    <a:pt x="380" y="94"/>
                    <a:pt x="339" y="57"/>
                  </a:cubicBezTo>
                  <a:cubicBezTo>
                    <a:pt x="298" y="21"/>
                    <a:pt x="246" y="4"/>
                    <a:pt x="195" y="7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74" name="Group 33873"/>
          <p:cNvGrpSpPr/>
          <p:nvPr/>
        </p:nvGrpSpPr>
        <p:grpSpPr>
          <a:xfrm>
            <a:off x="10396140" y="2856164"/>
            <a:ext cx="855936" cy="892544"/>
            <a:chOff x="10396140" y="3009571"/>
            <a:chExt cx="855936" cy="892544"/>
          </a:xfrm>
        </p:grpSpPr>
        <p:sp>
          <p:nvSpPr>
            <p:cNvPr id="73" name="Freeform 74"/>
            <p:cNvSpPr/>
            <p:nvPr/>
          </p:nvSpPr>
          <p:spPr bwMode="auto">
            <a:xfrm>
              <a:off x="10396140" y="3009571"/>
              <a:ext cx="855936" cy="892544"/>
            </a:xfrm>
            <a:custGeom>
              <a:gdLst>
                <a:gd fmla="*/ 403 w 415" name="T0"/>
                <a:gd fmla="*/ 129 h 433" name="T1"/>
                <a:gd fmla="*/ 175 w 415" name="T2"/>
                <a:gd fmla="*/ 5 h 433" name="T3"/>
                <a:gd fmla="*/ 150 w 415" name="T4"/>
                <a:gd fmla="*/ 12 h 433" name="T5"/>
                <a:gd fmla="*/ 5 w 415" name="T6"/>
                <a:gd fmla="*/ 279 h 433" name="T7"/>
                <a:gd fmla="*/ 12 w 415" name="T8"/>
                <a:gd fmla="*/ 304 h 433" name="T9"/>
                <a:gd fmla="*/ 240 w 415" name="T10"/>
                <a:gd fmla="*/ 428 h 433" name="T11"/>
                <a:gd fmla="*/ 265 w 415" name="T12"/>
                <a:gd fmla="*/ 421 h 433" name="T13"/>
                <a:gd fmla="*/ 410 w 415" name="T14"/>
                <a:gd fmla="*/ 154 h 433" name="T15"/>
                <a:gd fmla="*/ 403 w 415" name="T16"/>
                <a:gd fmla="*/ 129 h 4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2" w="415">
                  <a:moveTo>
                    <a:pt x="403" y="129"/>
                  </a:moveTo>
                  <a:cubicBezTo>
                    <a:pt x="175" y="5"/>
                    <a:pt x="175" y="5"/>
                    <a:pt x="175" y="5"/>
                  </a:cubicBezTo>
                  <a:cubicBezTo>
                    <a:pt x="166" y="0"/>
                    <a:pt x="155" y="3"/>
                    <a:pt x="150" y="12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0" y="288"/>
                    <a:pt x="3" y="299"/>
                    <a:pt x="12" y="304"/>
                  </a:cubicBezTo>
                  <a:cubicBezTo>
                    <a:pt x="240" y="428"/>
                    <a:pt x="240" y="428"/>
                    <a:pt x="240" y="428"/>
                  </a:cubicBezTo>
                  <a:cubicBezTo>
                    <a:pt x="249" y="433"/>
                    <a:pt x="260" y="429"/>
                    <a:pt x="265" y="421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5" y="145"/>
                    <a:pt x="412" y="134"/>
                    <a:pt x="403" y="1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10613175" y="3009571"/>
              <a:ext cx="638901" cy="488982"/>
            </a:xfrm>
            <a:custGeom>
              <a:gdLst>
                <a:gd fmla="*/ 306 w 310" name="T0"/>
                <a:gd fmla="*/ 152 h 237" name="T1"/>
                <a:gd fmla="*/ 299 w 310" name="T2"/>
                <a:gd fmla="*/ 130 h 237" name="T3"/>
                <a:gd fmla="*/ 69 w 310" name="T4"/>
                <a:gd fmla="*/ 4 h 237" name="T5"/>
                <a:gd fmla="*/ 46 w 310" name="T6"/>
                <a:gd fmla="*/ 11 h 237" name="T7"/>
                <a:gd fmla="*/ 0 w 310" name="T8"/>
                <a:gd fmla="*/ 95 h 237" name="T9"/>
                <a:gd fmla="*/ 260 w 310" name="T10"/>
                <a:gd fmla="*/ 237 h 237" name="T11"/>
                <a:gd fmla="*/ 306 w 310" name="T12"/>
                <a:gd fmla="*/ 152 h 2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6" w="310">
                  <a:moveTo>
                    <a:pt x="306" y="152"/>
                  </a:moveTo>
                  <a:cubicBezTo>
                    <a:pt x="310" y="144"/>
                    <a:pt x="307" y="134"/>
                    <a:pt x="299" y="13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0" y="0"/>
                    <a:pt x="50" y="3"/>
                    <a:pt x="46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60" y="237"/>
                    <a:pt x="260" y="237"/>
                    <a:pt x="260" y="237"/>
                  </a:cubicBezTo>
                  <a:lnTo>
                    <a:pt x="306" y="15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10690750" y="3090632"/>
              <a:ext cx="478522" cy="341677"/>
            </a:xfrm>
            <a:custGeom>
              <a:gdLst>
                <a:gd fmla="*/ 215 w 232" name="T0"/>
                <a:gd fmla="*/ 96 h 166" name="T1"/>
                <a:gd fmla="*/ 51 w 232" name="T2"/>
                <a:gd fmla="*/ 7 h 166" name="T3"/>
                <a:gd fmla="*/ 16 w 232" name="T4"/>
                <a:gd fmla="*/ 17 h 166" name="T5"/>
                <a:gd fmla="*/ 6 w 232" name="T6"/>
                <a:gd fmla="*/ 36 h 166" name="T7"/>
                <a:gd fmla="*/ 17 w 232" name="T8"/>
                <a:gd fmla="*/ 70 h 166" name="T9"/>
                <a:gd fmla="*/ 180 w 232" name="T10"/>
                <a:gd fmla="*/ 159 h 166" name="T11"/>
                <a:gd fmla="*/ 215 w 232" name="T12"/>
                <a:gd fmla="*/ 149 h 166" name="T13"/>
                <a:gd fmla="*/ 225 w 232" name="T14"/>
                <a:gd fmla="*/ 131 h 166" name="T15"/>
                <a:gd fmla="*/ 215 w 232" name="T16"/>
                <a:gd fmla="*/ 96 h 1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6" w="231">
                  <a:moveTo>
                    <a:pt x="215" y="96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39" y="0"/>
                    <a:pt x="23" y="5"/>
                    <a:pt x="16" y="1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8"/>
                    <a:pt x="4" y="64"/>
                    <a:pt x="17" y="70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93" y="166"/>
                    <a:pt x="208" y="162"/>
                    <a:pt x="215" y="149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32" y="118"/>
                    <a:pt x="227" y="103"/>
                    <a:pt x="215" y="96"/>
                  </a:cubicBezTo>
                  <a:close/>
                </a:path>
              </a:pathLst>
            </a:custGeom>
            <a:solidFill>
              <a:srgbClr val="CCD1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10696851" y="3096734"/>
              <a:ext cx="466320" cy="329474"/>
            </a:xfrm>
            <a:custGeom>
              <a:gdLst>
                <a:gd fmla="*/ 210 w 226" name="T0"/>
                <a:gd fmla="*/ 94 h 160" name="T1"/>
                <a:gd fmla="*/ 49 w 226" name="T2"/>
                <a:gd fmla="*/ 7 h 160" name="T3"/>
                <a:gd fmla="*/ 16 w 226" name="T4"/>
                <a:gd fmla="*/ 16 h 160" name="T5"/>
                <a:gd fmla="*/ 7 w 226" name="T6"/>
                <a:gd fmla="*/ 34 h 160" name="T7"/>
                <a:gd fmla="*/ 16 w 226" name="T8"/>
                <a:gd fmla="*/ 67 h 160" name="T9"/>
                <a:gd fmla="*/ 177 w 226" name="T10"/>
                <a:gd fmla="*/ 154 h 160" name="T11"/>
                <a:gd fmla="*/ 210 w 226" name="T12"/>
                <a:gd fmla="*/ 144 h 160" name="T13"/>
                <a:gd fmla="*/ 219 w 226" name="T14"/>
                <a:gd fmla="*/ 127 h 160" name="T15"/>
                <a:gd fmla="*/ 210 w 226" name="T16"/>
                <a:gd fmla="*/ 94 h 1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0" w="226">
                  <a:moveTo>
                    <a:pt x="210" y="94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37" y="0"/>
                    <a:pt x="22" y="5"/>
                    <a:pt x="16" y="1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0" y="45"/>
                    <a:pt x="5" y="60"/>
                    <a:pt x="16" y="67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89" y="160"/>
                    <a:pt x="204" y="156"/>
                    <a:pt x="210" y="144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26" y="115"/>
                    <a:pt x="222" y="101"/>
                    <a:pt x="21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10587898" y="3284133"/>
              <a:ext cx="164737" cy="142075"/>
            </a:xfrm>
            <a:custGeom>
              <a:gdLst>
                <a:gd fmla="*/ 68 w 80" name="T0"/>
                <a:gd fmla="*/ 23 h 69" name="T1"/>
                <a:gd fmla="*/ 35 w 80" name="T2"/>
                <a:gd fmla="*/ 5 h 69" name="T3"/>
                <a:gd fmla="*/ 10 w 80" name="T4"/>
                <a:gd fmla="*/ 13 h 69" name="T5"/>
                <a:gd fmla="*/ 5 w 80" name="T6"/>
                <a:gd fmla="*/ 21 h 69" name="T7"/>
                <a:gd fmla="*/ 13 w 80" name="T8"/>
                <a:gd fmla="*/ 47 h 69" name="T9"/>
                <a:gd fmla="*/ 45 w 80" name="T10"/>
                <a:gd fmla="*/ 64 h 69" name="T11"/>
                <a:gd fmla="*/ 71 w 80" name="T12"/>
                <a:gd fmla="*/ 57 h 69" name="T13"/>
                <a:gd fmla="*/ 75 w 80" name="T14"/>
                <a:gd fmla="*/ 48 h 69" name="T15"/>
                <a:gd fmla="*/ 68 w 80" name="T16"/>
                <a:gd fmla="*/ 23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80">
                  <a:moveTo>
                    <a:pt x="68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4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2"/>
                    <a:pt x="13" y="47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6" y="66"/>
                    <a:pt x="71" y="5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8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10750891" y="3373038"/>
              <a:ext cx="162994" cy="142075"/>
            </a:xfrm>
            <a:custGeom>
              <a:gdLst>
                <a:gd fmla="*/ 67 w 79" name="T0"/>
                <a:gd fmla="*/ 22 h 69" name="T1"/>
                <a:gd fmla="*/ 35 w 79" name="T2"/>
                <a:gd fmla="*/ 5 h 69" name="T3"/>
                <a:gd fmla="*/ 9 w 79" name="T4"/>
                <a:gd fmla="*/ 12 h 69" name="T5"/>
                <a:gd fmla="*/ 5 w 79" name="T6"/>
                <a:gd fmla="*/ 21 h 69" name="T7"/>
                <a:gd fmla="*/ 12 w 79" name="T8"/>
                <a:gd fmla="*/ 46 h 69" name="T9"/>
                <a:gd fmla="*/ 44 w 79" name="T10"/>
                <a:gd fmla="*/ 64 h 69" name="T11"/>
                <a:gd fmla="*/ 70 w 79" name="T12"/>
                <a:gd fmla="*/ 56 h 69" name="T13"/>
                <a:gd fmla="*/ 74 w 79" name="T14"/>
                <a:gd fmla="*/ 48 h 69" name="T15"/>
                <a:gd fmla="*/ 67 w 79" name="T16"/>
                <a:gd fmla="*/ 22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79">
                  <a:moveTo>
                    <a:pt x="67" y="22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5" y="0"/>
                    <a:pt x="14" y="3"/>
                    <a:pt x="9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3" y="41"/>
                    <a:pt x="12" y="46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9"/>
                    <a:pt x="65" y="65"/>
                    <a:pt x="70" y="56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9" y="39"/>
                    <a:pt x="76" y="27"/>
                    <a:pt x="67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10528627" y="3395701"/>
              <a:ext cx="164737" cy="142075"/>
            </a:xfrm>
            <a:custGeom>
              <a:gdLst>
                <a:gd fmla="*/ 67 w 80" name="T0"/>
                <a:gd fmla="*/ 23 h 69" name="T1"/>
                <a:gd fmla="*/ 35 w 80" name="T2"/>
                <a:gd fmla="*/ 5 h 69" name="T3"/>
                <a:gd fmla="*/ 10 w 80" name="T4"/>
                <a:gd fmla="*/ 13 h 69" name="T5"/>
                <a:gd fmla="*/ 5 w 80" name="T6"/>
                <a:gd fmla="*/ 21 h 69" name="T7"/>
                <a:gd fmla="*/ 13 w 80" name="T8"/>
                <a:gd fmla="*/ 46 h 69" name="T9"/>
                <a:gd fmla="*/ 45 w 80" name="T10"/>
                <a:gd fmla="*/ 64 h 69" name="T11"/>
                <a:gd fmla="*/ 70 w 80" name="T12"/>
                <a:gd fmla="*/ 56 h 69" name="T13"/>
                <a:gd fmla="*/ 75 w 80" name="T14"/>
                <a:gd fmla="*/ 48 h 69" name="T15"/>
                <a:gd fmla="*/ 67 w 80" name="T16"/>
                <a:gd fmla="*/ 23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80">
                  <a:moveTo>
                    <a:pt x="67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5" y="65"/>
                    <a:pt x="70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7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10689006" y="3483735"/>
              <a:ext cx="164737" cy="140332"/>
            </a:xfrm>
            <a:custGeom>
              <a:gdLst>
                <a:gd fmla="*/ 68 w 80" name="T0"/>
                <a:gd fmla="*/ 22 h 68" name="T1"/>
                <a:gd fmla="*/ 35 w 80" name="T2"/>
                <a:gd fmla="*/ 5 h 68" name="T3"/>
                <a:gd fmla="*/ 10 w 80" name="T4"/>
                <a:gd fmla="*/ 12 h 68" name="T5"/>
                <a:gd fmla="*/ 5 w 80" name="T6"/>
                <a:gd fmla="*/ 20 h 68" name="T7"/>
                <a:gd fmla="*/ 13 w 80" name="T8"/>
                <a:gd fmla="*/ 46 h 68" name="T9"/>
                <a:gd fmla="*/ 45 w 80" name="T10"/>
                <a:gd fmla="*/ 63 h 68" name="T11"/>
                <a:gd fmla="*/ 71 w 80" name="T12"/>
                <a:gd fmla="*/ 56 h 68" name="T13"/>
                <a:gd fmla="*/ 75 w 80" name="T14"/>
                <a:gd fmla="*/ 48 h 68" name="T15"/>
                <a:gd fmla="*/ 68 w 80" name="T16"/>
                <a:gd fmla="*/ 22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80">
                  <a:moveTo>
                    <a:pt x="68" y="22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6" y="65"/>
                    <a:pt x="71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8"/>
                    <a:pt x="77" y="27"/>
                    <a:pt x="68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10852000" y="3572641"/>
              <a:ext cx="164737" cy="140332"/>
            </a:xfrm>
            <a:custGeom>
              <a:gdLst>
                <a:gd fmla="*/ 67 w 80" name="T0"/>
                <a:gd fmla="*/ 22 h 68" name="T1"/>
                <a:gd fmla="*/ 35 w 80" name="T2"/>
                <a:gd fmla="*/ 4 h 68" name="T3"/>
                <a:gd fmla="*/ 10 w 80" name="T4"/>
                <a:gd fmla="*/ 12 h 68" name="T5"/>
                <a:gd fmla="*/ 5 w 80" name="T6"/>
                <a:gd fmla="*/ 20 h 68" name="T7"/>
                <a:gd fmla="*/ 13 w 80" name="T8"/>
                <a:gd fmla="*/ 46 h 68" name="T9"/>
                <a:gd fmla="*/ 45 w 80" name="T10"/>
                <a:gd fmla="*/ 63 h 68" name="T11"/>
                <a:gd fmla="*/ 70 w 80" name="T12"/>
                <a:gd fmla="*/ 56 h 68" name="T13"/>
                <a:gd fmla="*/ 75 w 80" name="T14"/>
                <a:gd fmla="*/ 47 h 68" name="T15"/>
                <a:gd fmla="*/ 67 w 80" name="T16"/>
                <a:gd fmla="*/ 22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80">
                  <a:moveTo>
                    <a:pt x="67" y="2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9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5" y="65"/>
                    <a:pt x="70" y="5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0" y="38"/>
                    <a:pt x="77" y="27"/>
                    <a:pt x="67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10468485" y="3504654"/>
              <a:ext cx="164737" cy="142075"/>
            </a:xfrm>
            <a:custGeom>
              <a:gdLst>
                <a:gd fmla="*/ 68 w 80" name="T0"/>
                <a:gd fmla="*/ 23 h 69" name="T1"/>
                <a:gd fmla="*/ 35 w 80" name="T2"/>
                <a:gd fmla="*/ 5 h 69" name="T3"/>
                <a:gd fmla="*/ 10 w 80" name="T4"/>
                <a:gd fmla="*/ 13 h 69" name="T5"/>
                <a:gd fmla="*/ 5 w 80" name="T6"/>
                <a:gd fmla="*/ 21 h 69" name="T7"/>
                <a:gd fmla="*/ 13 w 80" name="T8"/>
                <a:gd fmla="*/ 46 h 69" name="T9"/>
                <a:gd fmla="*/ 45 w 80" name="T10"/>
                <a:gd fmla="*/ 64 h 69" name="T11"/>
                <a:gd fmla="*/ 71 w 80" name="T12"/>
                <a:gd fmla="*/ 56 h 69" name="T13"/>
                <a:gd fmla="*/ 75 w 80" name="T14"/>
                <a:gd fmla="*/ 48 h 69" name="T15"/>
                <a:gd fmla="*/ 68 w 80" name="T16"/>
                <a:gd fmla="*/ 23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80">
                  <a:moveTo>
                    <a:pt x="68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6" y="66"/>
                    <a:pt x="71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8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10631479" y="3593560"/>
              <a:ext cx="162994" cy="139460"/>
            </a:xfrm>
            <a:custGeom>
              <a:gdLst>
                <a:gd fmla="*/ 67 w 79" name="T0"/>
                <a:gd fmla="*/ 22 h 68" name="T1"/>
                <a:gd fmla="*/ 34 w 79" name="T2"/>
                <a:gd fmla="*/ 5 h 68" name="T3"/>
                <a:gd fmla="*/ 9 w 79" name="T4"/>
                <a:gd fmla="*/ 12 h 68" name="T5"/>
                <a:gd fmla="*/ 4 w 79" name="T6"/>
                <a:gd fmla="*/ 20 h 68" name="T7"/>
                <a:gd fmla="*/ 12 w 79" name="T8"/>
                <a:gd fmla="*/ 46 h 68" name="T9"/>
                <a:gd fmla="*/ 44 w 79" name="T10"/>
                <a:gd fmla="*/ 63 h 68" name="T11"/>
                <a:gd fmla="*/ 70 w 79" name="T12"/>
                <a:gd fmla="*/ 56 h 68" name="T13"/>
                <a:gd fmla="*/ 74 w 79" name="T14"/>
                <a:gd fmla="*/ 48 h 68" name="T15"/>
                <a:gd fmla="*/ 67 w 79" name="T16"/>
                <a:gd fmla="*/ 22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79">
                  <a:moveTo>
                    <a:pt x="67" y="22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25" y="0"/>
                    <a:pt x="14" y="3"/>
                    <a:pt x="9" y="1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30"/>
                    <a:pt x="3" y="41"/>
                    <a:pt x="12" y="46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3" y="68"/>
                    <a:pt x="65" y="65"/>
                    <a:pt x="70" y="56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9" y="38"/>
                    <a:pt x="76" y="27"/>
                    <a:pt x="67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10791858" y="3681594"/>
              <a:ext cx="164737" cy="140332"/>
            </a:xfrm>
            <a:custGeom>
              <a:gdLst>
                <a:gd fmla="*/ 68 w 80" name="T0"/>
                <a:gd fmla="*/ 22 h 68" name="T1"/>
                <a:gd fmla="*/ 35 w 80" name="T2"/>
                <a:gd fmla="*/ 4 h 68" name="T3"/>
                <a:gd fmla="*/ 10 w 80" name="T4"/>
                <a:gd fmla="*/ 12 h 68" name="T5"/>
                <a:gd fmla="*/ 5 w 80" name="T6"/>
                <a:gd fmla="*/ 20 h 68" name="T7"/>
                <a:gd fmla="*/ 13 w 80" name="T8"/>
                <a:gd fmla="*/ 46 h 68" name="T9"/>
                <a:gd fmla="*/ 45 w 80" name="T10"/>
                <a:gd fmla="*/ 63 h 68" name="T11"/>
                <a:gd fmla="*/ 71 w 80" name="T12"/>
                <a:gd fmla="*/ 56 h 68" name="T13"/>
                <a:gd fmla="*/ 75 w 80" name="T14"/>
                <a:gd fmla="*/ 47 h 68" name="T15"/>
                <a:gd fmla="*/ 68 w 80" name="T16"/>
                <a:gd fmla="*/ 22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80">
                  <a:moveTo>
                    <a:pt x="68" y="2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9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6" y="65"/>
                    <a:pt x="71" y="5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0" y="38"/>
                    <a:pt x="77" y="27"/>
                    <a:pt x="68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10911270" y="3461073"/>
              <a:ext cx="165609" cy="142075"/>
            </a:xfrm>
            <a:custGeom>
              <a:gdLst>
                <a:gd fmla="*/ 71 w 80" name="T0"/>
                <a:gd fmla="*/ 56 h 69" name="T1"/>
                <a:gd fmla="*/ 45 w 80" name="T2"/>
                <a:gd fmla="*/ 64 h 69" name="T3"/>
                <a:gd fmla="*/ 13 w 80" name="T4"/>
                <a:gd fmla="*/ 46 h 69" name="T5"/>
                <a:gd fmla="*/ 5 w 80" name="T6"/>
                <a:gd fmla="*/ 21 h 69" name="T7"/>
                <a:gd fmla="*/ 10 w 80" name="T8"/>
                <a:gd fmla="*/ 12 h 69" name="T9"/>
                <a:gd fmla="*/ 35 w 80" name="T10"/>
                <a:gd fmla="*/ 5 h 69" name="T11"/>
                <a:gd fmla="*/ 68 w 80" name="T12"/>
                <a:gd fmla="*/ 22 h 69" name="T13"/>
                <a:gd fmla="*/ 75 w 80" name="T14"/>
                <a:gd fmla="*/ 48 h 69" name="T15"/>
                <a:gd fmla="*/ 71 w 80" name="T16"/>
                <a:gd fmla="*/ 56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80">
                  <a:moveTo>
                    <a:pt x="71" y="56"/>
                  </a:moveTo>
                  <a:cubicBezTo>
                    <a:pt x="66" y="65"/>
                    <a:pt x="54" y="69"/>
                    <a:pt x="45" y="6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41"/>
                    <a:pt x="0" y="30"/>
                    <a:pt x="5" y="2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5" y="3"/>
                    <a:pt x="26" y="0"/>
                    <a:pt x="35" y="5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7" y="27"/>
                    <a:pt x="80" y="39"/>
                    <a:pt x="75" y="48"/>
                  </a:cubicBezTo>
                  <a:lnTo>
                    <a:pt x="71" y="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10915629" y="3628425"/>
              <a:ext cx="39223" cy="28764"/>
            </a:xfrm>
            <a:custGeom>
              <a:gdLst>
                <a:gd fmla="*/ 17 w 19" name="T0"/>
                <a:gd fmla="*/ 14 h 14" name="T1"/>
                <a:gd fmla="*/ 16 w 19" name="T2"/>
                <a:gd fmla="*/ 14 h 14" name="T3"/>
                <a:gd fmla="*/ 0 w 19" name="T4"/>
                <a:gd fmla="*/ 6 h 14" name="T5"/>
                <a:gd fmla="*/ 0 w 19" name="T6"/>
                <a:gd fmla="*/ 5 h 14" name="T7"/>
                <a:gd fmla="*/ 2 w 19" name="T8"/>
                <a:gd fmla="*/ 1 h 14" name="T9"/>
                <a:gd fmla="*/ 3 w 19" name="T10"/>
                <a:gd fmla="*/ 0 h 14" name="T11"/>
                <a:gd fmla="*/ 18 w 19" name="T12"/>
                <a:gd fmla="*/ 9 h 14" name="T13"/>
                <a:gd fmla="*/ 19 w 19" name="T14"/>
                <a:gd fmla="*/ 10 h 14" name="T15"/>
                <a:gd fmla="*/ 17 w 19" name="T16"/>
                <a:gd fmla="*/ 14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10919987" y="3624066"/>
              <a:ext cx="28764" cy="39223"/>
            </a:xfrm>
            <a:custGeom>
              <a:gdLst>
                <a:gd fmla="*/ 1 w 14" name="T0"/>
                <a:gd fmla="*/ 16 h 19" name="T1"/>
                <a:gd fmla="*/ 0 w 14" name="T2"/>
                <a:gd fmla="*/ 15 h 19" name="T3"/>
                <a:gd fmla="*/ 9 w 14" name="T4"/>
                <a:gd fmla="*/ 0 h 19" name="T5"/>
                <a:gd fmla="*/ 10 w 14" name="T6"/>
                <a:gd fmla="*/ 0 h 19" name="T7"/>
                <a:gd fmla="*/ 14 w 14" name="T8"/>
                <a:gd fmla="*/ 2 h 19" name="T9"/>
                <a:gd fmla="*/ 14 w 14" name="T10"/>
                <a:gd fmla="*/ 3 h 19" name="T11"/>
                <a:gd fmla="*/ 6 w 14" name="T12"/>
                <a:gd fmla="*/ 18 h 19" name="T13"/>
                <a:gd fmla="*/ 5 w 14" name="T14"/>
                <a:gd fmla="*/ 18 h 19" name="T15"/>
                <a:gd fmla="*/ 1 w 14" name="T16"/>
                <a:gd fmla="*/ 16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14">
                  <a:moveTo>
                    <a:pt x="1" y="16"/>
                  </a:moveTo>
                  <a:cubicBezTo>
                    <a:pt x="0" y="16"/>
                    <a:pt x="0" y="16"/>
                    <a:pt x="0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19"/>
                    <a:pt x="5" y="18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10701209" y="3642371"/>
              <a:ext cx="22662" cy="41838"/>
            </a:xfrm>
            <a:custGeom>
              <a:gdLst>
                <a:gd fmla="*/ 6 w 11" name="T0"/>
                <a:gd fmla="*/ 20 h 20" name="T1"/>
                <a:gd fmla="*/ 5 w 11" name="T2"/>
                <a:gd fmla="*/ 19 h 20" name="T3"/>
                <a:gd fmla="*/ 0 w 11" name="T4"/>
                <a:gd fmla="*/ 3 h 20" name="T5"/>
                <a:gd fmla="*/ 1 w 11" name="T6"/>
                <a:gd fmla="*/ 2 h 20" name="T7"/>
                <a:gd fmla="*/ 5 w 11" name="T8"/>
                <a:gd fmla="*/ 0 h 20" name="T9"/>
                <a:gd fmla="*/ 6 w 11" name="T10"/>
                <a:gd fmla="*/ 1 h 20" name="T11"/>
                <a:gd fmla="*/ 11 w 11" name="T12"/>
                <a:gd fmla="*/ 18 h 20" name="T13"/>
                <a:gd fmla="*/ 10 w 11" name="T14"/>
                <a:gd fmla="*/ 18 h 20" name="T15"/>
                <a:gd fmla="*/ 6 w 11" name="T16"/>
                <a:gd fmla="*/ 20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11">
                  <a:moveTo>
                    <a:pt x="6" y="20"/>
                  </a:moveTo>
                  <a:cubicBezTo>
                    <a:pt x="6" y="20"/>
                    <a:pt x="5" y="20"/>
                    <a:pt x="5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0" y="18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10693364" y="3652830"/>
              <a:ext cx="39223" cy="20919"/>
            </a:xfrm>
            <a:custGeom>
              <a:gdLst>
                <a:gd fmla="*/ 0 w 19" name="T0"/>
                <a:gd fmla="*/ 6 h 10" name="T1"/>
                <a:gd fmla="*/ 0 w 19" name="T2"/>
                <a:gd fmla="*/ 5 h 10" name="T3"/>
                <a:gd fmla="*/ 17 w 19" name="T4"/>
                <a:gd fmla="*/ 0 h 10" name="T5"/>
                <a:gd fmla="*/ 18 w 19" name="T6"/>
                <a:gd fmla="*/ 0 h 10" name="T7"/>
                <a:gd fmla="*/ 19 w 19" name="T8"/>
                <a:gd fmla="*/ 4 h 10" name="T9"/>
                <a:gd fmla="*/ 19 w 19" name="T10"/>
                <a:gd fmla="*/ 5 h 10" name="T11"/>
                <a:gd fmla="*/ 2 w 19" name="T12"/>
                <a:gd fmla="*/ 10 h 10" name="T13"/>
                <a:gd fmla="*/ 1 w 19" name="T14"/>
                <a:gd fmla="*/ 10 h 10" name="T15"/>
                <a:gd fmla="*/ 0 w 19" name="T16"/>
                <a:gd fmla="*/ 6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9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10530371" y="3563924"/>
              <a:ext cx="40967" cy="23534"/>
            </a:xfrm>
            <a:custGeom>
              <a:gdLst>
                <a:gd fmla="*/ 0 w 20" name="T0"/>
                <a:gd fmla="*/ 6 h 11" name="T1"/>
                <a:gd fmla="*/ 1 w 20" name="T2"/>
                <a:gd fmla="*/ 5 h 11" name="T3"/>
                <a:gd fmla="*/ 17 w 20" name="T4"/>
                <a:gd fmla="*/ 0 h 11" name="T5"/>
                <a:gd fmla="*/ 18 w 20" name="T6"/>
                <a:gd fmla="*/ 0 h 11" name="T7"/>
                <a:gd fmla="*/ 19 w 20" name="T8"/>
                <a:gd fmla="*/ 5 h 11" name="T9"/>
                <a:gd fmla="*/ 19 w 20" name="T10"/>
                <a:gd fmla="*/ 6 h 11" name="T11"/>
                <a:gd fmla="*/ 2 w 20" name="T12"/>
                <a:gd fmla="*/ 11 h 11" name="T13"/>
                <a:gd fmla="*/ 1 w 20" name="T14"/>
                <a:gd fmla="*/ 10 h 11" name="T15"/>
                <a:gd fmla="*/ 0 w 20" name="T16"/>
                <a:gd fmla="*/ 6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20">
                  <a:moveTo>
                    <a:pt x="0" y="6"/>
                  </a:moveTo>
                  <a:cubicBezTo>
                    <a:pt x="0" y="5"/>
                    <a:pt x="0" y="5"/>
                    <a:pt x="1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10856358" y="3737378"/>
              <a:ext cx="39223" cy="28764"/>
            </a:xfrm>
            <a:custGeom>
              <a:gdLst>
                <a:gd fmla="*/ 17 w 19" name="T0"/>
                <a:gd fmla="*/ 14 h 14" name="T1"/>
                <a:gd fmla="*/ 16 w 19" name="T2"/>
                <a:gd fmla="*/ 14 h 14" name="T3"/>
                <a:gd fmla="*/ 0 w 19" name="T4"/>
                <a:gd fmla="*/ 5 h 14" name="T5"/>
                <a:gd fmla="*/ 0 w 19" name="T6"/>
                <a:gd fmla="*/ 4 h 14" name="T7"/>
                <a:gd fmla="*/ 2 w 19" name="T8"/>
                <a:gd fmla="*/ 1 h 14" name="T9"/>
                <a:gd fmla="*/ 3 w 19" name="T10"/>
                <a:gd fmla="*/ 0 h 14" name="T11"/>
                <a:gd fmla="*/ 19 w 19" name="T12"/>
                <a:gd fmla="*/ 9 h 14" name="T13"/>
                <a:gd fmla="*/ 19 w 19" name="T14"/>
                <a:gd fmla="*/ 10 h 14" name="T15"/>
                <a:gd fmla="*/ 17 w 19" name="T16"/>
                <a:gd fmla="*/ 14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10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10965311" y="3506397"/>
              <a:ext cx="53169" cy="54041"/>
            </a:xfrm>
            <a:custGeom>
              <a:gdLst>
                <a:gd fmla="*/ 4 w 26" name="T0"/>
                <a:gd fmla="*/ 6 h 26" name="T1"/>
                <a:gd fmla="*/ 12 w 26" name="T2"/>
                <a:gd fmla="*/ 0 h 26" name="T3"/>
                <a:gd fmla="*/ 15 w 26" name="T4"/>
                <a:gd fmla="*/ 2 h 26" name="T5"/>
                <a:gd fmla="*/ 13 w 26" name="T6"/>
                <a:gd fmla="*/ 5 h 26" name="T7"/>
                <a:gd fmla="*/ 8 w 26" name="T8"/>
                <a:gd fmla="*/ 9 h 26" name="T9"/>
                <a:gd fmla="*/ 11 w 26" name="T10"/>
                <a:gd fmla="*/ 19 h 26" name="T11"/>
                <a:gd fmla="*/ 20 w 26" name="T12"/>
                <a:gd fmla="*/ 16 h 26" name="T13"/>
                <a:gd fmla="*/ 21 w 26" name="T14"/>
                <a:gd fmla="*/ 9 h 26" name="T15"/>
                <a:gd fmla="*/ 22 w 26" name="T16"/>
                <a:gd fmla="*/ 6 h 26" name="T17"/>
                <a:gd fmla="*/ 25 w 26" name="T18"/>
                <a:gd fmla="*/ 8 h 26" name="T19"/>
                <a:gd fmla="*/ 25 w 26" name="T20"/>
                <a:gd fmla="*/ 18 h 26" name="T21"/>
                <a:gd fmla="*/ 8 w 26" name="T22"/>
                <a:gd fmla="*/ 23 h 26" name="T23"/>
                <a:gd fmla="*/ 4 w 26" name="T24"/>
                <a:gd fmla="*/ 6 h 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" w="26">
                  <a:moveTo>
                    <a:pt x="4" y="6"/>
                  </a:moveTo>
                  <a:cubicBezTo>
                    <a:pt x="5" y="3"/>
                    <a:pt x="8" y="1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3"/>
                    <a:pt x="14" y="5"/>
                    <a:pt x="13" y="5"/>
                  </a:cubicBezTo>
                  <a:cubicBezTo>
                    <a:pt x="11" y="5"/>
                    <a:pt x="9" y="7"/>
                    <a:pt x="8" y="9"/>
                  </a:cubicBezTo>
                  <a:cubicBezTo>
                    <a:pt x="6" y="12"/>
                    <a:pt x="7" y="17"/>
                    <a:pt x="11" y="19"/>
                  </a:cubicBezTo>
                  <a:cubicBezTo>
                    <a:pt x="14" y="20"/>
                    <a:pt x="19" y="19"/>
                    <a:pt x="20" y="16"/>
                  </a:cubicBezTo>
                  <a:cubicBezTo>
                    <a:pt x="22" y="14"/>
                    <a:pt x="22" y="11"/>
                    <a:pt x="21" y="9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3" y="6"/>
                    <a:pt x="25" y="6"/>
                    <a:pt x="25" y="8"/>
                  </a:cubicBezTo>
                  <a:cubicBezTo>
                    <a:pt x="26" y="11"/>
                    <a:pt x="26" y="15"/>
                    <a:pt x="25" y="18"/>
                  </a:cubicBezTo>
                  <a:cubicBezTo>
                    <a:pt x="21" y="24"/>
                    <a:pt x="14" y="26"/>
                    <a:pt x="8" y="23"/>
                  </a:cubicBezTo>
                  <a:cubicBezTo>
                    <a:pt x="2" y="19"/>
                    <a:pt x="0" y="12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10987973" y="3506397"/>
              <a:ext cx="22662" cy="31378"/>
            </a:xfrm>
            <a:custGeom>
              <a:gdLst>
                <a:gd fmla="*/ 1 w 11" name="T0"/>
                <a:gd fmla="*/ 12 h 15" name="T1"/>
                <a:gd fmla="*/ 6 w 11" name="T2"/>
                <a:gd fmla="*/ 2 h 15" name="T3"/>
                <a:gd fmla="*/ 9 w 11" name="T4"/>
                <a:gd fmla="*/ 1 h 15" name="T5"/>
                <a:gd fmla="*/ 10 w 11" name="T6"/>
                <a:gd fmla="*/ 4 h 15" name="T7"/>
                <a:gd fmla="*/ 5 w 11" name="T8"/>
                <a:gd fmla="*/ 14 h 15" name="T9"/>
                <a:gd fmla="*/ 2 w 11" name="T10"/>
                <a:gd fmla="*/ 15 h 15" name="T11"/>
                <a:gd fmla="*/ 1 w 11" name="T12"/>
                <a:gd fmla="*/ 12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1">
                  <a:moveTo>
                    <a:pt x="1" y="1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1" y="1"/>
                    <a:pt x="11" y="3"/>
                    <a:pt x="10" y="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1" y="14"/>
                    <a:pt x="0" y="13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10655885" y="3339917"/>
              <a:ext cx="27021" cy="34865"/>
            </a:xfrm>
            <a:custGeom>
              <a:gdLst>
                <a:gd fmla="*/ 0 w 13" name="T0"/>
                <a:gd fmla="*/ 16 h 17" name="T1"/>
                <a:gd fmla="*/ 7 w 13" name="T2"/>
                <a:gd fmla="*/ 4 h 17" name="T3"/>
                <a:gd fmla="*/ 2 w 13" name="T4"/>
                <a:gd fmla="*/ 4 h 17" name="T5"/>
                <a:gd fmla="*/ 4 w 13" name="T6"/>
                <a:gd fmla="*/ 1 h 17" name="T7"/>
                <a:gd fmla="*/ 11 w 13" name="T8"/>
                <a:gd fmla="*/ 0 h 17" name="T9"/>
                <a:gd fmla="*/ 13 w 13" name="T10"/>
                <a:gd fmla="*/ 1 h 17" name="T11"/>
                <a:gd fmla="*/ 3 w 13" name="T12"/>
                <a:gd fmla="*/ 17 h 17" name="T13"/>
                <a:gd fmla="*/ 0 w 13" name="T14"/>
                <a:gd fmla="*/ 16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13">
                  <a:moveTo>
                    <a:pt x="0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1"/>
                    <a:pt x="9" y="1"/>
                    <a:pt x="1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3" y="17"/>
                    <a:pt x="3" y="17"/>
                    <a:pt x="3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10590512" y="3444512"/>
              <a:ext cx="34865" cy="45324"/>
            </a:xfrm>
            <a:custGeom>
              <a:gdLst>
                <a:gd fmla="*/ 0 w 17" name="T0"/>
                <a:gd fmla="*/ 16 h 22" name="T1"/>
                <a:gd fmla="*/ 0 w 17" name="T2"/>
                <a:gd fmla="*/ 15 h 22" name="T3"/>
                <a:gd fmla="*/ 10 w 17" name="T4"/>
                <a:gd fmla="*/ 10 h 22" name="T5"/>
                <a:gd fmla="*/ 13 w 17" name="T6"/>
                <a:gd fmla="*/ 7 h 22" name="T7"/>
                <a:gd fmla="*/ 12 w 17" name="T8"/>
                <a:gd fmla="*/ 4 h 22" name="T9"/>
                <a:gd fmla="*/ 8 w 17" name="T10"/>
                <a:gd fmla="*/ 4 h 22" name="T11"/>
                <a:gd fmla="*/ 7 w 17" name="T12"/>
                <a:gd fmla="*/ 2 h 22" name="T13"/>
                <a:gd fmla="*/ 10 w 17" name="T14"/>
                <a:gd fmla="*/ 1 h 22" name="T15"/>
                <a:gd fmla="*/ 13 w 17" name="T16"/>
                <a:gd fmla="*/ 1 h 22" name="T17"/>
                <a:gd fmla="*/ 17 w 17" name="T18"/>
                <a:gd fmla="*/ 5 h 22" name="T19"/>
                <a:gd fmla="*/ 16 w 17" name="T20"/>
                <a:gd fmla="*/ 9 h 22" name="T21"/>
                <a:gd fmla="*/ 12 w 17" name="T22"/>
                <a:gd fmla="*/ 12 h 22" name="T23"/>
                <a:gd fmla="*/ 6 w 17" name="T24"/>
                <a:gd fmla="*/ 16 h 22" name="T25"/>
                <a:gd fmla="*/ 12 w 17" name="T26"/>
                <a:gd fmla="*/ 19 h 22" name="T27"/>
                <a:gd fmla="*/ 11 w 17" name="T28"/>
                <a:gd fmla="*/ 22 h 22" name="T29"/>
                <a:gd fmla="*/ 0 w 17" name="T30"/>
                <a:gd fmla="*/ 16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17">
                  <a:moveTo>
                    <a:pt x="0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4" y="6"/>
                    <a:pt x="14" y="5"/>
                    <a:pt x="12" y="4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5" y="2"/>
                    <a:pt x="16" y="3"/>
                    <a:pt x="17" y="5"/>
                  </a:cubicBezTo>
                  <a:cubicBezTo>
                    <a:pt x="17" y="6"/>
                    <a:pt x="17" y="7"/>
                    <a:pt x="16" y="9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Freeform 97"/>
            <p:cNvSpPr/>
            <p:nvPr/>
          </p:nvSpPr>
          <p:spPr bwMode="auto">
            <a:xfrm>
              <a:off x="10814520" y="3421849"/>
              <a:ext cx="33122" cy="39223"/>
            </a:xfrm>
            <a:custGeom>
              <a:gdLst>
                <a:gd fmla="*/ 0 w 16" name="T0"/>
                <a:gd fmla="*/ 14 h 19" name="T1"/>
                <a:gd fmla="*/ 2 w 16" name="T2"/>
                <a:gd fmla="*/ 12 h 19" name="T3"/>
                <a:gd fmla="*/ 5 w 16" name="T4"/>
                <a:gd fmla="*/ 15 h 19" name="T5"/>
                <a:gd fmla="*/ 9 w 16" name="T6"/>
                <a:gd fmla="*/ 14 h 19" name="T7"/>
                <a:gd fmla="*/ 9 w 16" name="T8"/>
                <a:gd fmla="*/ 12 h 19" name="T9"/>
                <a:gd fmla="*/ 7 w 16" name="T10"/>
                <a:gd fmla="*/ 10 h 19" name="T11"/>
                <a:gd fmla="*/ 7 w 16" name="T12"/>
                <a:gd fmla="*/ 10 h 19" name="T13"/>
                <a:gd fmla="*/ 8 w 16" name="T14"/>
                <a:gd fmla="*/ 7 h 19" name="T15"/>
                <a:gd fmla="*/ 8 w 16" name="T16"/>
                <a:gd fmla="*/ 7 h 19" name="T17"/>
                <a:gd fmla="*/ 12 w 16" name="T18"/>
                <a:gd fmla="*/ 7 h 19" name="T19"/>
                <a:gd fmla="*/ 11 w 16" name="T20"/>
                <a:gd fmla="*/ 3 h 19" name="T21"/>
                <a:gd fmla="*/ 8 w 16" name="T22"/>
                <a:gd fmla="*/ 3 h 19" name="T23"/>
                <a:gd fmla="*/ 8 w 16" name="T24"/>
                <a:gd fmla="*/ 0 h 19" name="T25"/>
                <a:gd fmla="*/ 10 w 16" name="T26"/>
                <a:gd fmla="*/ 0 h 19" name="T27"/>
                <a:gd fmla="*/ 13 w 16" name="T28"/>
                <a:gd fmla="*/ 1 h 19" name="T29"/>
                <a:gd fmla="*/ 16 w 16" name="T30"/>
                <a:gd fmla="*/ 4 h 19" name="T31"/>
                <a:gd fmla="*/ 15 w 16" name="T32"/>
                <a:gd fmla="*/ 8 h 19" name="T33"/>
                <a:gd fmla="*/ 11 w 16" name="T34"/>
                <a:gd fmla="*/ 11 h 19" name="T35"/>
                <a:gd fmla="*/ 12 w 16" name="T36"/>
                <a:gd fmla="*/ 16 h 19" name="T37"/>
                <a:gd fmla="*/ 8 w 16" name="T38"/>
                <a:gd fmla="*/ 19 h 19" name="T39"/>
                <a:gd fmla="*/ 3 w 16" name="T40"/>
                <a:gd fmla="*/ 18 h 19" name="T41"/>
                <a:gd fmla="*/ 0 w 16" name="T42"/>
                <a:gd fmla="*/ 14 h 1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" w="16">
                  <a:moveTo>
                    <a:pt x="0" y="14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4"/>
                    <a:pt x="3" y="15"/>
                    <a:pt x="5" y="15"/>
                  </a:cubicBezTo>
                  <a:cubicBezTo>
                    <a:pt x="6" y="16"/>
                    <a:pt x="8" y="16"/>
                    <a:pt x="9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1" y="8"/>
                    <a:pt x="12" y="7"/>
                  </a:cubicBezTo>
                  <a:cubicBezTo>
                    <a:pt x="13" y="5"/>
                    <a:pt x="13" y="4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6" y="4"/>
                  </a:cubicBezTo>
                  <a:cubicBezTo>
                    <a:pt x="16" y="5"/>
                    <a:pt x="16" y="7"/>
                    <a:pt x="15" y="8"/>
                  </a:cubicBezTo>
                  <a:cubicBezTo>
                    <a:pt x="15" y="10"/>
                    <a:pt x="13" y="10"/>
                    <a:pt x="11" y="11"/>
                  </a:cubicBezTo>
                  <a:cubicBezTo>
                    <a:pt x="13" y="12"/>
                    <a:pt x="13" y="14"/>
                    <a:pt x="12" y="16"/>
                  </a:cubicBezTo>
                  <a:cubicBezTo>
                    <a:pt x="11" y="18"/>
                    <a:pt x="10" y="19"/>
                    <a:pt x="8" y="19"/>
                  </a:cubicBezTo>
                  <a:cubicBezTo>
                    <a:pt x="7" y="19"/>
                    <a:pt x="5" y="19"/>
                    <a:pt x="3" y="18"/>
                  </a:cubicBezTo>
                  <a:cubicBezTo>
                    <a:pt x="1" y="17"/>
                    <a:pt x="0" y="1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Freeform 98"/>
            <p:cNvSpPr>
              <a:spLocks noEditPoints="1"/>
            </p:cNvSpPr>
            <p:nvPr/>
          </p:nvSpPr>
          <p:spPr bwMode="auto">
            <a:xfrm>
              <a:off x="10750891" y="3537776"/>
              <a:ext cx="37480" cy="36608"/>
            </a:xfrm>
            <a:custGeom>
              <a:gdLst>
                <a:gd fmla="*/ 26 w 43" name="T0"/>
                <a:gd fmla="*/ 30 h 42" name="T1"/>
                <a:gd fmla="*/ 21 w 43" name="T2"/>
                <a:gd fmla="*/ 42 h 42" name="T3"/>
                <a:gd fmla="*/ 14 w 43" name="T4"/>
                <a:gd fmla="*/ 38 h 42" name="T5"/>
                <a:gd fmla="*/ 19 w 43" name="T6"/>
                <a:gd fmla="*/ 28 h 42" name="T7"/>
                <a:gd fmla="*/ 0 w 43" name="T8"/>
                <a:gd fmla="*/ 19 h 42" name="T9"/>
                <a:gd fmla="*/ 2 w 43" name="T10"/>
                <a:gd fmla="*/ 14 h 42" name="T11"/>
                <a:gd fmla="*/ 38 w 43" name="T12"/>
                <a:gd fmla="*/ 0 h 42" name="T13"/>
                <a:gd fmla="*/ 43 w 43" name="T14"/>
                <a:gd fmla="*/ 2 h 42" name="T15"/>
                <a:gd fmla="*/ 28 w 43" name="T16"/>
                <a:gd fmla="*/ 26 h 42" name="T17"/>
                <a:gd fmla="*/ 33 w 43" name="T18"/>
                <a:gd fmla="*/ 28 h 42" name="T19"/>
                <a:gd fmla="*/ 31 w 43" name="T20"/>
                <a:gd fmla="*/ 33 h 42" name="T21"/>
                <a:gd fmla="*/ 26 w 43" name="T22"/>
                <a:gd fmla="*/ 30 h 42" name="T23"/>
                <a:gd fmla="*/ 28 w 43" name="T24"/>
                <a:gd fmla="*/ 12 h 42" name="T25"/>
                <a:gd fmla="*/ 12 w 43" name="T26"/>
                <a:gd fmla="*/ 16 h 42" name="T27"/>
                <a:gd fmla="*/ 21 w 43" name="T28"/>
                <a:gd fmla="*/ 23 h 42" name="T29"/>
                <a:gd fmla="*/ 28 w 43" name="T30"/>
                <a:gd fmla="*/ 12 h 4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2" w="43">
                  <a:moveTo>
                    <a:pt x="26" y="30"/>
                  </a:moveTo>
                  <a:lnTo>
                    <a:pt x="21" y="42"/>
                  </a:lnTo>
                  <a:lnTo>
                    <a:pt x="14" y="38"/>
                  </a:lnTo>
                  <a:lnTo>
                    <a:pt x="19" y="28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28" y="26"/>
                  </a:lnTo>
                  <a:lnTo>
                    <a:pt x="33" y="28"/>
                  </a:lnTo>
                  <a:lnTo>
                    <a:pt x="31" y="33"/>
                  </a:lnTo>
                  <a:lnTo>
                    <a:pt x="26" y="30"/>
                  </a:lnTo>
                  <a:close/>
                  <a:moveTo>
                    <a:pt x="28" y="12"/>
                  </a:moveTo>
                  <a:lnTo>
                    <a:pt x="12" y="16"/>
                  </a:lnTo>
                  <a:lnTo>
                    <a:pt x="21" y="23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70" name="Group 33869"/>
          <p:cNvGrpSpPr/>
          <p:nvPr/>
        </p:nvGrpSpPr>
        <p:grpSpPr>
          <a:xfrm>
            <a:off x="6094671" y="2979935"/>
            <a:ext cx="894288" cy="762672"/>
            <a:chOff x="6094671" y="3133342"/>
            <a:chExt cx="894288" cy="762672"/>
          </a:xfrm>
        </p:grpSpPr>
        <p:sp>
          <p:nvSpPr>
            <p:cNvPr id="33858" name="Freeform 99"/>
            <p:cNvSpPr/>
            <p:nvPr/>
          </p:nvSpPr>
          <p:spPr bwMode="auto">
            <a:xfrm>
              <a:off x="6120820" y="3199585"/>
              <a:ext cx="868138" cy="696428"/>
            </a:xfrm>
            <a:custGeom>
              <a:gdLst>
                <a:gd fmla="*/ 996 w 996" name="T0"/>
                <a:gd fmla="*/ 421 h 799" name="T1"/>
                <a:gd fmla="*/ 199 w 996" name="T2"/>
                <a:gd fmla="*/ 799 h 799" name="T3"/>
                <a:gd fmla="*/ 0 w 996" name="T4"/>
                <a:gd fmla="*/ 378 h 799" name="T5"/>
                <a:gd fmla="*/ 797 w 996" name="T6"/>
                <a:gd fmla="*/ 0 h 799" name="T7"/>
                <a:gd fmla="*/ 996 w 996" name="T8"/>
                <a:gd fmla="*/ 421 h 7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9" w="996">
                  <a:moveTo>
                    <a:pt x="996" y="421"/>
                  </a:moveTo>
                  <a:lnTo>
                    <a:pt x="199" y="799"/>
                  </a:lnTo>
                  <a:lnTo>
                    <a:pt x="0" y="378"/>
                  </a:lnTo>
                  <a:lnTo>
                    <a:pt x="797" y="0"/>
                  </a:lnTo>
                  <a:lnTo>
                    <a:pt x="996" y="4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Freeform 100"/>
            <p:cNvSpPr/>
            <p:nvPr/>
          </p:nvSpPr>
          <p:spPr bwMode="auto">
            <a:xfrm>
              <a:off x="6120820" y="3529060"/>
              <a:ext cx="433198" cy="366954"/>
            </a:xfrm>
            <a:custGeom>
              <a:gdLst>
                <a:gd fmla="*/ 0 w 497" name="T0"/>
                <a:gd fmla="*/ 0 h 421" name="T1"/>
                <a:gd fmla="*/ 497 w 497" name="T2"/>
                <a:gd fmla="*/ 22 h 421" name="T3"/>
                <a:gd fmla="*/ 199 w 497" name="T4"/>
                <a:gd fmla="*/ 421 h 421" name="T5"/>
                <a:gd fmla="*/ 0 w 497" name="T6"/>
                <a:gd fmla="*/ 0 h 4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1" w="497">
                  <a:moveTo>
                    <a:pt x="0" y="0"/>
                  </a:moveTo>
                  <a:lnTo>
                    <a:pt x="497" y="22"/>
                  </a:lnTo>
                  <a:lnTo>
                    <a:pt x="199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Freeform 101"/>
            <p:cNvSpPr/>
            <p:nvPr/>
          </p:nvSpPr>
          <p:spPr bwMode="auto">
            <a:xfrm>
              <a:off x="6554018" y="3199585"/>
              <a:ext cx="434941" cy="366954"/>
            </a:xfrm>
            <a:custGeom>
              <a:gdLst>
                <a:gd fmla="*/ 300 w 499" name="T0"/>
                <a:gd fmla="*/ 0 h 421" name="T1"/>
                <a:gd fmla="*/ 0 w 499" name="T2"/>
                <a:gd fmla="*/ 400 h 421" name="T3"/>
                <a:gd fmla="*/ 499 w 499" name="T4"/>
                <a:gd fmla="*/ 421 h 421" name="T5"/>
                <a:gd fmla="*/ 300 w 499" name="T6"/>
                <a:gd fmla="*/ 0 h 4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1" w="499">
                  <a:moveTo>
                    <a:pt x="300" y="0"/>
                  </a:moveTo>
                  <a:lnTo>
                    <a:pt x="0" y="400"/>
                  </a:lnTo>
                  <a:lnTo>
                    <a:pt x="499" y="42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1" name="Freeform 102"/>
            <p:cNvSpPr/>
            <p:nvPr/>
          </p:nvSpPr>
          <p:spPr bwMode="auto">
            <a:xfrm>
              <a:off x="6120820" y="3133342"/>
              <a:ext cx="694685" cy="395718"/>
            </a:xfrm>
            <a:custGeom>
              <a:gdLst>
                <a:gd fmla="*/ 0 w 797" name="T0"/>
                <a:gd fmla="*/ 454 h 454" name="T1"/>
                <a:gd fmla="*/ 272 w 797" name="T2"/>
                <a:gd fmla="*/ 0 h 454" name="T3"/>
                <a:gd fmla="*/ 797 w 797" name="T4"/>
                <a:gd fmla="*/ 76 h 454" name="T5"/>
                <a:gd fmla="*/ 0 w 797" name="T6"/>
                <a:gd fmla="*/ 454 h 4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52" w="797">
                  <a:moveTo>
                    <a:pt x="0" y="454"/>
                  </a:moveTo>
                  <a:lnTo>
                    <a:pt x="272" y="0"/>
                  </a:lnTo>
                  <a:lnTo>
                    <a:pt x="797" y="76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Freeform 103"/>
            <p:cNvSpPr/>
            <p:nvPr/>
          </p:nvSpPr>
          <p:spPr bwMode="auto">
            <a:xfrm>
              <a:off x="6094671" y="3143801"/>
              <a:ext cx="720834" cy="404434"/>
            </a:xfrm>
            <a:custGeom>
              <a:gdLst>
                <a:gd fmla="*/ 30 w 827" name="T0"/>
                <a:gd fmla="*/ 442 h 464" name="T1"/>
                <a:gd fmla="*/ 0 w 827" name="T2"/>
                <a:gd fmla="*/ 378 h 464" name="T3"/>
                <a:gd fmla="*/ 797 w 827" name="T4"/>
                <a:gd fmla="*/ 0 h 464" name="T5"/>
                <a:gd fmla="*/ 827 w 827" name="T6"/>
                <a:gd fmla="*/ 64 h 464" name="T7"/>
                <a:gd fmla="*/ 527 w 827" name="T8"/>
                <a:gd fmla="*/ 464 h 464" name="T9"/>
                <a:gd fmla="*/ 30 w 827" name="T10"/>
                <a:gd fmla="*/ 442 h 4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62" w="825">
                  <a:moveTo>
                    <a:pt x="30" y="442"/>
                  </a:moveTo>
                  <a:lnTo>
                    <a:pt x="0" y="378"/>
                  </a:lnTo>
                  <a:lnTo>
                    <a:pt x="797" y="0"/>
                  </a:lnTo>
                  <a:lnTo>
                    <a:pt x="827" y="64"/>
                  </a:lnTo>
                  <a:lnTo>
                    <a:pt x="527" y="464"/>
                  </a:lnTo>
                  <a:lnTo>
                    <a:pt x="30" y="4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Freeform 104"/>
            <p:cNvSpPr/>
            <p:nvPr/>
          </p:nvSpPr>
          <p:spPr bwMode="auto">
            <a:xfrm>
              <a:off x="6259408" y="3261470"/>
              <a:ext cx="420123" cy="214420"/>
            </a:xfrm>
            <a:custGeom>
              <a:gdLst>
                <a:gd fmla="*/ 199 w 204" name="T0"/>
                <a:gd fmla="*/ 13 h 104" name="T1"/>
                <a:gd fmla="*/ 11 w 204" name="T2"/>
                <a:gd fmla="*/ 103 h 104" name="T3"/>
                <a:gd fmla="*/ 2 w 204" name="T4"/>
                <a:gd fmla="*/ 100 h 104" name="T5"/>
                <a:gd fmla="*/ 5 w 204" name="T6"/>
                <a:gd fmla="*/ 91 h 104" name="T7"/>
                <a:gd fmla="*/ 194 w 204" name="T8"/>
                <a:gd fmla="*/ 1 h 104" name="T9"/>
                <a:gd fmla="*/ 203 w 204" name="T10"/>
                <a:gd fmla="*/ 4 h 104" name="T11"/>
                <a:gd fmla="*/ 199 w 204" name="T12"/>
                <a:gd fmla="*/ 13 h 1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4" w="204">
                  <a:moveTo>
                    <a:pt x="199" y="1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7" y="104"/>
                    <a:pt x="3" y="103"/>
                    <a:pt x="2" y="100"/>
                  </a:cubicBezTo>
                  <a:cubicBezTo>
                    <a:pt x="0" y="96"/>
                    <a:pt x="1" y="92"/>
                    <a:pt x="5" y="9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7" y="0"/>
                    <a:pt x="201" y="1"/>
                    <a:pt x="203" y="4"/>
                  </a:cubicBezTo>
                  <a:cubicBezTo>
                    <a:pt x="204" y="8"/>
                    <a:pt x="203" y="12"/>
                    <a:pt x="199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Freeform 105"/>
            <p:cNvSpPr/>
            <p:nvPr/>
          </p:nvSpPr>
          <p:spPr bwMode="auto">
            <a:xfrm>
              <a:off x="6283814" y="3311153"/>
              <a:ext cx="420995" cy="216163"/>
            </a:xfrm>
            <a:custGeom>
              <a:gdLst>
                <a:gd fmla="*/ 199 w 204" name="T0"/>
                <a:gd fmla="*/ 14 h 105" name="T1"/>
                <a:gd fmla="*/ 10 w 204" name="T2"/>
                <a:gd fmla="*/ 104 h 105" name="T3"/>
                <a:gd fmla="*/ 1 w 204" name="T4"/>
                <a:gd fmla="*/ 101 h 105" name="T5"/>
                <a:gd fmla="*/ 1 w 204" name="T6"/>
                <a:gd fmla="*/ 101 h 105" name="T7"/>
                <a:gd fmla="*/ 5 w 204" name="T8"/>
                <a:gd fmla="*/ 92 h 105" name="T9"/>
                <a:gd fmla="*/ 193 w 204" name="T10"/>
                <a:gd fmla="*/ 2 h 105" name="T11"/>
                <a:gd fmla="*/ 202 w 204" name="T12"/>
                <a:gd fmla="*/ 5 h 105" name="T13"/>
                <a:gd fmla="*/ 199 w 204" name="T14"/>
                <a:gd fmla="*/ 14 h 10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" w="204">
                  <a:moveTo>
                    <a:pt x="199" y="1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7" y="105"/>
                    <a:pt x="3" y="104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97"/>
                    <a:pt x="1" y="93"/>
                    <a:pt x="5" y="9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7" y="0"/>
                    <a:pt x="201" y="2"/>
                    <a:pt x="202" y="5"/>
                  </a:cubicBezTo>
                  <a:cubicBezTo>
                    <a:pt x="204" y="9"/>
                    <a:pt x="203" y="13"/>
                    <a:pt x="199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328177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854219" y="3719650"/>
            <a:ext cx="2704012" cy="264522"/>
          </a:xfrm>
          <a:prstGeom prst="roundRect">
            <a:avLst>
              <a:gd fmla="val 50000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 sz="1200"/>
          </a:p>
        </p:txBody>
      </p:sp>
      <p:sp>
        <p:nvSpPr>
          <p:cNvPr id="132" name="Rounded Rectangle 131"/>
          <p:cNvSpPr/>
          <p:nvPr/>
        </p:nvSpPr>
        <p:spPr>
          <a:xfrm>
            <a:off x="1854219" y="3719650"/>
            <a:ext cx="1740852" cy="264522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lang="en-US" smtClean="0" sz="1200"/>
              <a:t>65%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854219" y="4165324"/>
            <a:ext cx="2704012" cy="264522"/>
          </a:xfrm>
          <a:prstGeom prst="roundRect">
            <a:avLst>
              <a:gd fmla="val 50000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 sz="1200"/>
          </a:p>
        </p:txBody>
      </p:sp>
      <p:sp>
        <p:nvSpPr>
          <p:cNvPr id="135" name="Rounded Rectangle 134"/>
          <p:cNvSpPr/>
          <p:nvPr/>
        </p:nvSpPr>
        <p:spPr>
          <a:xfrm>
            <a:off x="1854219" y="4165324"/>
            <a:ext cx="1877786" cy="26452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lang="en-US" smtClean="0" sz="1200"/>
              <a:t>70%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854219" y="4624587"/>
            <a:ext cx="2704012" cy="264522"/>
          </a:xfrm>
          <a:prstGeom prst="roundRect">
            <a:avLst>
              <a:gd fmla="val 50000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 sz="1200"/>
          </a:p>
        </p:txBody>
      </p:sp>
      <p:sp>
        <p:nvSpPr>
          <p:cNvPr id="138" name="Rounded Rectangle 137"/>
          <p:cNvSpPr/>
          <p:nvPr/>
        </p:nvSpPr>
        <p:spPr>
          <a:xfrm>
            <a:off x="1854219" y="4624587"/>
            <a:ext cx="2095500" cy="264522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lang="en-US" smtClean="0" sz="1200"/>
              <a:t>77%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854219" y="5093704"/>
            <a:ext cx="2704012" cy="264522"/>
          </a:xfrm>
          <a:prstGeom prst="roundRect">
            <a:avLst>
              <a:gd fmla="val 50000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 sz="1200"/>
          </a:p>
        </p:txBody>
      </p:sp>
      <p:sp>
        <p:nvSpPr>
          <p:cNvPr id="141" name="Rounded Rectangle 140"/>
          <p:cNvSpPr/>
          <p:nvPr/>
        </p:nvSpPr>
        <p:spPr>
          <a:xfrm>
            <a:off x="1854219" y="5093704"/>
            <a:ext cx="1641411" cy="26452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lang="en-US" smtClean="0" sz="1200"/>
              <a:t>62%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854219" y="5554746"/>
            <a:ext cx="2704012" cy="264522"/>
          </a:xfrm>
          <a:prstGeom prst="roundRect">
            <a:avLst>
              <a:gd fmla="val 50000" name="adj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 sz="1200"/>
          </a:p>
        </p:txBody>
      </p:sp>
      <p:sp>
        <p:nvSpPr>
          <p:cNvPr id="144" name="Rounded Rectangle 143"/>
          <p:cNvSpPr/>
          <p:nvPr/>
        </p:nvSpPr>
        <p:spPr>
          <a:xfrm>
            <a:off x="1854219" y="5554746"/>
            <a:ext cx="2262410" cy="264522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lang="en-US" smtClean="0" sz="1200"/>
              <a:t>84%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252486" y="1899562"/>
            <a:ext cx="10560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4000">
                <a:solidFill>
                  <a:schemeClr val="accent3"/>
                </a:solidFill>
                <a:latin typeface="+mj-lt"/>
              </a:rPr>
              <a:t>58%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393605" y="1956254"/>
            <a:ext cx="2422590" cy="426702"/>
          </a:xfrm>
          <a:prstGeom prst="rect">
            <a:avLst/>
          </a:prstGeom>
          <a:noFill/>
        </p:spPr>
        <p:txBody>
          <a:bodyPr bIns="45711" lIns="91422" rIns="91422" rtlCol="0" tIns="45711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252486" y="2652712"/>
            <a:ext cx="356370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此处添加详细文本描述，建议与标题相关并符合整体语言风格此处添加详细文本描述，建议与标题相关并符合整体语言风格</a:t>
            </a:r>
          </a:p>
        </p:txBody>
      </p:sp>
      <p:sp>
        <p:nvSpPr>
          <p:cNvPr id="148" name="Freeform 51"/>
          <p:cNvSpPr>
            <a:spLocks noChangeArrowheads="1"/>
          </p:cNvSpPr>
          <p:nvPr/>
        </p:nvSpPr>
        <p:spPr bwMode="auto">
          <a:xfrm>
            <a:off x="1356552" y="3765261"/>
            <a:ext cx="317072" cy="196053"/>
          </a:xfrm>
          <a:custGeom>
            <a:gdLst>
              <a:gd fmla="*/ 8120 w 461" name="T0"/>
              <a:gd fmla="*/ 12182 h 285" name="T1"/>
              <a:gd fmla="*/ 8120 w 461" name="T2"/>
              <a:gd fmla="*/ 12182 h 285" name="T3"/>
              <a:gd fmla="*/ 91576 w 461" name="T4"/>
              <a:gd fmla="*/ 56398 h 285" name="T5"/>
              <a:gd fmla="*/ 104207 w 461" name="T6"/>
              <a:gd fmla="*/ 60008 h 285" name="T7"/>
              <a:gd fmla="*/ 111876 w 461" name="T8"/>
              <a:gd fmla="*/ 56398 h 285" name="T9"/>
              <a:gd fmla="*/ 195783 w 461" name="T10"/>
              <a:gd fmla="*/ 12182 h 285" name="T11"/>
              <a:gd fmla="*/ 199843 w 461" name="T12"/>
              <a:gd fmla="*/ 0 h 285" name="T13"/>
              <a:gd fmla="*/ 8120 w 461" name="T14"/>
              <a:gd fmla="*/ 0 h 285" name="T15"/>
              <a:gd fmla="*/ 8120 w 461" name="T16"/>
              <a:gd fmla="*/ 12182 h 285" name="T17"/>
              <a:gd fmla="*/ 199843 w 461" name="T18"/>
              <a:gd fmla="*/ 36095 h 285" name="T19"/>
              <a:gd fmla="*/ 199843 w 461" name="T20"/>
              <a:gd fmla="*/ 36095 h 285" name="T21"/>
              <a:gd fmla="*/ 111876 w 461" name="T22"/>
              <a:gd fmla="*/ 80311 h 285" name="T23"/>
              <a:gd fmla="*/ 104207 w 461" name="T24"/>
              <a:gd fmla="*/ 80311 h 285" name="T25"/>
              <a:gd fmla="*/ 91576 w 461" name="T26"/>
              <a:gd fmla="*/ 80311 h 285" name="T27"/>
              <a:gd fmla="*/ 8120 w 461" name="T28"/>
              <a:gd fmla="*/ 36095 h 285" name="T29"/>
              <a:gd fmla="*/ 4060 w 461" name="T30"/>
              <a:gd fmla="*/ 36095 h 285" name="T31"/>
              <a:gd fmla="*/ 4060 w 461" name="T32"/>
              <a:gd fmla="*/ 120015 h 285" name="T33"/>
              <a:gd fmla="*/ 15789 w 461" name="T34"/>
              <a:gd fmla="*/ 128137 h 285" name="T35"/>
              <a:gd fmla="*/ 191723 w 461" name="T36"/>
              <a:gd fmla="*/ 128137 h 285" name="T37"/>
              <a:gd fmla="*/ 203903 w 461" name="T38"/>
              <a:gd fmla="*/ 120015 h 285" name="T39"/>
              <a:gd fmla="*/ 203903 w 461" name="T40"/>
              <a:gd fmla="*/ 36095 h 285" name="T41"/>
              <a:gd fmla="*/ 199843 w 461" name="T42"/>
              <a:gd fmla="*/ 36095 h 285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285" w="461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49" name="Freeform 79"/>
          <p:cNvSpPr>
            <a:spLocks noChangeArrowheads="1"/>
          </p:cNvSpPr>
          <p:nvPr/>
        </p:nvSpPr>
        <p:spPr bwMode="auto">
          <a:xfrm>
            <a:off x="1352284" y="4139341"/>
            <a:ext cx="326753" cy="329172"/>
          </a:xfrm>
          <a:custGeom>
            <a:gdLst>
              <a:gd fmla="*/ 106933 w 479" name="T0"/>
              <a:gd fmla="*/ 0 h 479" name="T1"/>
              <a:gd fmla="*/ 106933 w 479" name="T2"/>
              <a:gd fmla="*/ 0 h 479" name="T3"/>
              <a:gd fmla="*/ 0 w 479" name="T4"/>
              <a:gd fmla="*/ 107725 h 479" name="T5"/>
              <a:gd fmla="*/ 106933 w 479" name="T6"/>
              <a:gd fmla="*/ 215449 h 479" name="T7"/>
              <a:gd fmla="*/ 213866 w 479" name="T8"/>
              <a:gd fmla="*/ 107725 h 479" name="T9"/>
              <a:gd fmla="*/ 106933 w 479" name="T10"/>
              <a:gd fmla="*/ 0 h 479" name="T11"/>
              <a:gd fmla="*/ 198206 w 479" name="T12"/>
              <a:gd fmla="*/ 107725 h 479" name="T13"/>
              <a:gd fmla="*/ 198206 w 479" name="T14"/>
              <a:gd fmla="*/ 107725 h 479" name="T15"/>
              <a:gd fmla="*/ 178520 w 479" name="T16"/>
              <a:gd fmla="*/ 163615 h 479" name="T17"/>
              <a:gd fmla="*/ 174493 w 479" name="T18"/>
              <a:gd fmla="*/ 147840 h 479" name="T19"/>
              <a:gd fmla="*/ 178520 w 479" name="T20"/>
              <a:gd fmla="*/ 115838 h 479" name="T21"/>
              <a:gd fmla="*/ 166439 w 479" name="T22"/>
              <a:gd fmla="*/ 91949 h 479" name="T23"/>
              <a:gd fmla="*/ 142726 w 479" name="T24"/>
              <a:gd fmla="*/ 80230 h 479" name="T25"/>
              <a:gd fmla="*/ 154806 w 479" name="T26"/>
              <a:gd fmla="*/ 39664 h 479" name="T27"/>
              <a:gd fmla="*/ 131093 w 479" name="T28"/>
              <a:gd fmla="*/ 27945 h 479" name="T29"/>
              <a:gd fmla="*/ 134673 w 479" name="T30"/>
              <a:gd fmla="*/ 23889 h 479" name="T31"/>
              <a:gd fmla="*/ 198206 w 479" name="T32"/>
              <a:gd fmla="*/ 107725 h 479" name="T33"/>
              <a:gd fmla="*/ 94853 w 479" name="T34"/>
              <a:gd fmla="*/ 19832 h 479" name="T35"/>
              <a:gd fmla="*/ 94853 w 479" name="T36"/>
              <a:gd fmla="*/ 19832 h 479" name="T37"/>
              <a:gd fmla="*/ 83220 w 479" name="T38"/>
              <a:gd fmla="*/ 27945 h 479" name="T39"/>
              <a:gd fmla="*/ 67113 w 479" name="T40"/>
              <a:gd fmla="*/ 39664 h 479" name="T41"/>
              <a:gd fmla="*/ 51453 w 479" name="T42"/>
              <a:gd fmla="*/ 59947 h 479" name="T43"/>
              <a:gd fmla="*/ 59507 w 479" name="T44"/>
              <a:gd fmla="*/ 71666 h 479" name="T45"/>
              <a:gd fmla="*/ 79193 w 479" name="T46"/>
              <a:gd fmla="*/ 71666 h 479" name="T47"/>
              <a:gd fmla="*/ 110960 w 479" name="T48"/>
              <a:gd fmla="*/ 107725 h 479" name="T49"/>
              <a:gd fmla="*/ 83220 w 479" name="T50"/>
              <a:gd fmla="*/ 131613 h 479" name="T51"/>
              <a:gd fmla="*/ 79193 w 479" name="T52"/>
              <a:gd fmla="*/ 151896 h 479" name="T53"/>
              <a:gd fmla="*/ 79193 w 479" name="T54"/>
              <a:gd fmla="*/ 175785 h 479" name="T55"/>
              <a:gd fmla="*/ 59507 w 479" name="T56"/>
              <a:gd fmla="*/ 155502 h 479" name="T57"/>
              <a:gd fmla="*/ 55480 w 479" name="T58"/>
              <a:gd fmla="*/ 128008 h 479" name="T59"/>
              <a:gd fmla="*/ 39373 w 479" name="T60"/>
              <a:gd fmla="*/ 107725 h 479" name="T61"/>
              <a:gd fmla="*/ 47426 w 479" name="T62"/>
              <a:gd fmla="*/ 83836 h 479" name="T63"/>
              <a:gd fmla="*/ 23713 w 479" name="T64"/>
              <a:gd fmla="*/ 76173 h 479" name="T65"/>
              <a:gd fmla="*/ 94853 w 479" name="T66"/>
              <a:gd fmla="*/ 19832 h 479" name="T67"/>
              <a:gd fmla="*/ 79193 w 479" name="T68"/>
              <a:gd fmla="*/ 195617 h 479" name="T69"/>
              <a:gd fmla="*/ 79193 w 479" name="T70"/>
              <a:gd fmla="*/ 195617 h 479" name="T71"/>
              <a:gd fmla="*/ 91273 w 479" name="T72"/>
              <a:gd fmla="*/ 187504 h 479" name="T73"/>
              <a:gd fmla="*/ 106933 w 479" name="T74"/>
              <a:gd fmla="*/ 183447 h 479" name="T75"/>
              <a:gd fmla="*/ 131093 w 479" name="T76"/>
              <a:gd fmla="*/ 175785 h 479" name="T77"/>
              <a:gd fmla="*/ 158386 w 479" name="T78"/>
              <a:gd fmla="*/ 183447 h 479" name="T79"/>
              <a:gd fmla="*/ 106933 w 479" name="T80"/>
              <a:gd fmla="*/ 199674 h 479" name="T81"/>
              <a:gd fmla="*/ 79193 w 479" name="T82"/>
              <a:gd fmla="*/ 195617 h 479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b" l="0" r="r" t="0"/>
            <a:pathLst>
              <a:path h="479" w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50" name="Freeform 112"/>
          <p:cNvSpPr>
            <a:spLocks noChangeArrowheads="1"/>
          </p:cNvSpPr>
          <p:nvPr/>
        </p:nvSpPr>
        <p:spPr bwMode="auto">
          <a:xfrm>
            <a:off x="1380019" y="5538552"/>
            <a:ext cx="263821" cy="304969"/>
          </a:xfrm>
          <a:custGeom>
            <a:gdLst>
              <a:gd fmla="*/ 153071 w 390" name="T0"/>
              <a:gd fmla="*/ 0 h 444" name="T1"/>
              <a:gd fmla="*/ 0 w 390" name="T2"/>
              <a:gd fmla="*/ 23877 h 444" name="T3"/>
              <a:gd fmla="*/ 19522 w 390" name="T4"/>
              <a:gd fmla="*/ 199574 h 444" name="T5"/>
              <a:gd fmla="*/ 172593 w 390" name="T6"/>
              <a:gd fmla="*/ 179752 h 444" name="T7"/>
              <a:gd fmla="*/ 153071 w 390" name="T8"/>
              <a:gd fmla="*/ 0 h 444" name="T9"/>
              <a:gd fmla="*/ 153071 w 390" name="T10"/>
              <a:gd fmla="*/ 179752 h 444" name="T11"/>
              <a:gd fmla="*/ 19522 w 390" name="T12"/>
              <a:gd fmla="*/ 23877 h 444" name="T13"/>
              <a:gd fmla="*/ 153071 w 390" name="T14"/>
              <a:gd fmla="*/ 179752 h 444" name="T15"/>
              <a:gd fmla="*/ 98054 w 390" name="T16"/>
              <a:gd fmla="*/ 123889 h 444" name="T17"/>
              <a:gd fmla="*/ 43037 w 390" name="T18"/>
              <a:gd fmla="*/ 136053 h 444" name="T19"/>
              <a:gd fmla="*/ 98054 w 390" name="T20"/>
              <a:gd fmla="*/ 123889 h 444" name="T21"/>
              <a:gd fmla="*/ 129556 w 390" name="T22"/>
              <a:gd fmla="*/ 79740 h 444" name="T23"/>
              <a:gd fmla="*/ 86519 w 390" name="T24"/>
              <a:gd fmla="*/ 88299 h 444" name="T25"/>
              <a:gd fmla="*/ 129556 w 390" name="T26"/>
              <a:gd fmla="*/ 79740 h 444" name="T27"/>
              <a:gd fmla="*/ 86519 w 390" name="T28"/>
              <a:gd fmla="*/ 68027 h 444" name="T29"/>
              <a:gd fmla="*/ 129556 w 390" name="T30"/>
              <a:gd fmla="*/ 44150 h 444" name="T31"/>
              <a:gd fmla="*/ 86519 w 390" name="T32"/>
              <a:gd fmla="*/ 68027 h 444" name="T33"/>
              <a:gd fmla="*/ 74539 w 390" name="T34"/>
              <a:gd fmla="*/ 44150 h 444" name="T35"/>
              <a:gd fmla="*/ 43037 w 390" name="T36"/>
              <a:gd fmla="*/ 88299 h 444" name="T37"/>
              <a:gd fmla="*/ 74539 w 390" name="T38"/>
              <a:gd fmla="*/ 44150 h 444" name="T39"/>
              <a:gd fmla="*/ 62560 w 390" name="T40"/>
              <a:gd fmla="*/ 100013 h 444" name="T41"/>
              <a:gd fmla="*/ 43037 w 390" name="T42"/>
              <a:gd fmla="*/ 112176 h 444" name="T43"/>
              <a:gd fmla="*/ 62560 w 390" name="T44"/>
              <a:gd fmla="*/ 100013 h 444" name="T45"/>
              <a:gd fmla="*/ 74539 w 390" name="T46"/>
              <a:gd fmla="*/ 112176 h 444" name="T47"/>
              <a:gd fmla="*/ 129556 w 390" name="T48"/>
              <a:gd fmla="*/ 100013 h 444" name="T49"/>
              <a:gd fmla="*/ 74539 w 390" name="T50"/>
              <a:gd fmla="*/ 112176 h 444" name="T51"/>
              <a:gd fmla="*/ 129556 w 390" name="T52"/>
              <a:gd fmla="*/ 143712 h 444" name="T53"/>
              <a:gd fmla="*/ 43037 w 390" name="T54"/>
              <a:gd fmla="*/ 155875 h 444" name="T55"/>
              <a:gd fmla="*/ 129556 w 390" name="T56"/>
              <a:gd fmla="*/ 143712 h 444" name="T57"/>
              <a:gd fmla="*/ 110034 w 390" name="T58"/>
              <a:gd fmla="*/ 136053 h 444" name="T59"/>
              <a:gd fmla="*/ 129556 w 390" name="T60"/>
              <a:gd fmla="*/ 123889 h 444" name="T61"/>
              <a:gd fmla="*/ 110034 w 390" name="T62"/>
              <a:gd fmla="*/ 136053 h 444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42" w="390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51" name="Freeform 166"/>
          <p:cNvSpPr>
            <a:spLocks noChangeArrowheads="1"/>
          </p:cNvSpPr>
          <p:nvPr/>
        </p:nvSpPr>
        <p:spPr bwMode="auto">
          <a:xfrm>
            <a:off x="1378952" y="4602269"/>
            <a:ext cx="266243" cy="304970"/>
          </a:xfrm>
          <a:custGeom>
            <a:gdLst>
              <a:gd fmla="*/ 166118 w 390" name="T0"/>
              <a:gd fmla="*/ 0 h 445" name="T1"/>
              <a:gd fmla="*/ 166118 w 390" name="T2"/>
              <a:gd fmla="*/ 0 h 445" name="T3"/>
              <a:gd fmla="*/ 138804 w 390" name="T4"/>
              <a:gd fmla="*/ 0 h 445" name="T5"/>
              <a:gd fmla="*/ 130745 w 390" name="T6"/>
              <a:gd fmla="*/ 12586 h 445" name="T7"/>
              <a:gd fmla="*/ 130745 w 390" name="T8"/>
              <a:gd fmla="*/ 199576 h 445" name="T9"/>
              <a:gd fmla="*/ 174177 w 390" name="T10"/>
              <a:gd fmla="*/ 199576 h 445" name="T11"/>
              <a:gd fmla="*/ 174177 w 390" name="T12"/>
              <a:gd fmla="*/ 12586 h 445" name="T13"/>
              <a:gd fmla="*/ 166118 w 390" name="T14"/>
              <a:gd fmla="*/ 0 h 445" name="T15"/>
              <a:gd fmla="*/ 98954 w 390" name="T16"/>
              <a:gd fmla="*/ 67874 h 445" name="T17"/>
              <a:gd fmla="*/ 98954 w 390" name="T18"/>
              <a:gd fmla="*/ 67874 h 445" name="T19"/>
              <a:gd fmla="*/ 75223 w 390" name="T20"/>
              <a:gd fmla="*/ 67874 h 445" name="T21"/>
              <a:gd fmla="*/ 63134 w 390" name="T22"/>
              <a:gd fmla="*/ 80010 h 445" name="T23"/>
              <a:gd fmla="*/ 63134 w 390" name="T24"/>
              <a:gd fmla="*/ 199576 h 445" name="T25"/>
              <a:gd fmla="*/ 111044 w 390" name="T26"/>
              <a:gd fmla="*/ 199576 h 445" name="T27"/>
              <a:gd fmla="*/ 111044 w 390" name="T28"/>
              <a:gd fmla="*/ 80010 h 445" name="T29"/>
              <a:gd fmla="*/ 98954 w 390" name="T30"/>
              <a:gd fmla="*/ 67874 h 445" name="T31"/>
              <a:gd fmla="*/ 31343 w 390" name="T32"/>
              <a:gd fmla="*/ 135747 h 445" name="T33"/>
              <a:gd fmla="*/ 31343 w 390" name="T34"/>
              <a:gd fmla="*/ 135747 h 445" name="T35"/>
              <a:gd fmla="*/ 7612 w 390" name="T36"/>
              <a:gd fmla="*/ 135747 h 445" name="T37"/>
              <a:gd fmla="*/ 0 w 390" name="T38"/>
              <a:gd fmla="*/ 143389 h 445" name="T39"/>
              <a:gd fmla="*/ 0 w 390" name="T40"/>
              <a:gd fmla="*/ 199576 h 445" name="T41"/>
              <a:gd fmla="*/ 43432 w 390" name="T42"/>
              <a:gd fmla="*/ 199576 h 445" name="T43"/>
              <a:gd fmla="*/ 43432 w 390" name="T44"/>
              <a:gd fmla="*/ 143389 h 445" name="T45"/>
              <a:gd fmla="*/ 31343 w 390" name="T46"/>
              <a:gd fmla="*/ 135747 h 445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445" w="390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52" name="Freeform 167"/>
          <p:cNvSpPr>
            <a:spLocks noChangeArrowheads="1"/>
          </p:cNvSpPr>
          <p:nvPr/>
        </p:nvSpPr>
        <p:spPr bwMode="auto">
          <a:xfrm>
            <a:off x="1370419" y="5098155"/>
            <a:ext cx="285605" cy="288026"/>
          </a:xfrm>
          <a:custGeom>
            <a:gdLst>
              <a:gd fmla="*/ 79322 w 418" name="T0"/>
              <a:gd fmla="*/ 0 h 417" name="T1"/>
              <a:gd fmla="*/ 79322 w 418" name="T2"/>
              <a:gd fmla="*/ 0 h 417" name="T3"/>
              <a:gd fmla="*/ 0 w 418" name="T4"/>
              <a:gd fmla="*/ 79733 h 417" name="T5"/>
              <a:gd fmla="*/ 79322 w 418" name="T6"/>
              <a:gd fmla="*/ 79733 h 417" name="T7"/>
              <a:gd fmla="*/ 79322 w 418" name="T8"/>
              <a:gd fmla="*/ 0 h 417" name="T9"/>
              <a:gd fmla="*/ 103074 w 418" name="T10"/>
              <a:gd fmla="*/ 0 h 417" name="T11"/>
              <a:gd fmla="*/ 103074 w 418" name="T12"/>
              <a:gd fmla="*/ 0 h 417" name="T13"/>
              <a:gd fmla="*/ 103074 w 418" name="T14"/>
              <a:gd fmla="*/ 91965 h 417" name="T15"/>
              <a:gd fmla="*/ 91422 w 418" name="T16"/>
              <a:gd fmla="*/ 103744 h 417" name="T17"/>
              <a:gd fmla="*/ 0 w 418" name="T18"/>
              <a:gd fmla="*/ 103744 h 417" name="T19"/>
              <a:gd fmla="*/ 91422 w 418" name="T20"/>
              <a:gd fmla="*/ 188460 h 417" name="T21"/>
              <a:gd fmla="*/ 186877 w 418" name="T22"/>
              <a:gd fmla="*/ 91965 h 417" name="T23"/>
              <a:gd fmla="*/ 103074 w 418" name="T24"/>
              <a:gd fmla="*/ 0 h 41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17" w="418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216456558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7"/>
      <p:bldP grpId="0" spid="108"/>
      <p:bldP grpId="0" spid="131"/>
      <p:bldP grpId="0" spid="132"/>
      <p:bldP grpId="0" spid="134"/>
      <p:bldP grpId="0" spid="135"/>
      <p:bldP grpId="0" spid="137"/>
      <p:bldP grpId="0" spid="138"/>
      <p:bldP grpId="0" spid="140"/>
      <p:bldP grpId="0" spid="141"/>
      <p:bldP grpId="0" spid="143"/>
      <p:bldP grpId="0" spid="144"/>
      <p:bldP grpId="0" spid="145"/>
      <p:bldP grpId="0" spid="146"/>
      <p:bldP grpId="0" spid="147"/>
      <p:bldP grpId="0" spid="148"/>
      <p:bldP grpId="0" spid="149"/>
      <p:bldP grpId="0" spid="150"/>
      <p:bldP grpId="0" spid="151"/>
      <p:bldP grpId="0" spid="15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TextBox 50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161139" y="2423224"/>
            <a:ext cx="10560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4000">
                <a:solidFill>
                  <a:schemeClr val="accent6"/>
                </a:solidFill>
                <a:latin typeface="+mj-lt"/>
              </a:rPr>
              <a:t>58%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302259" y="2479916"/>
            <a:ext cx="2825286" cy="411462"/>
          </a:xfrm>
          <a:prstGeom prst="rect">
            <a:avLst/>
          </a:prstGeom>
          <a:noFill/>
        </p:spPr>
        <p:txBody>
          <a:bodyPr bIns="45711" lIns="91422" rIns="91422" rtlCol="0" tIns="45711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161139" y="3176375"/>
            <a:ext cx="39664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此处添加详细文本描述，建议与标题相关并符合整体语言风格此处添加详细文本描述，建议与标题相关并符合整体语言风格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0442" y="2038751"/>
            <a:ext cx="1468159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000">
                <a:solidFill>
                  <a:schemeClr val="accent1"/>
                </a:solidFill>
                <a:latin typeface="+mj-lt"/>
              </a:rPr>
              <a:t>SEO Option1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953236" y="4583456"/>
            <a:ext cx="1468159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000">
                <a:solidFill>
                  <a:schemeClr val="accent2"/>
                </a:solidFill>
                <a:latin typeface="+mj-lt"/>
              </a:rPr>
              <a:t>SEO Option2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718018" y="5724165"/>
            <a:ext cx="1468159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000">
                <a:solidFill>
                  <a:schemeClr val="accent3"/>
                </a:solidFill>
                <a:latin typeface="+mj-lt"/>
              </a:rPr>
              <a:t>SEO Option3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143810" y="5247475"/>
            <a:ext cx="1468159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000">
                <a:solidFill>
                  <a:schemeClr val="accent4"/>
                </a:solidFill>
                <a:latin typeface="+mj-lt"/>
              </a:rPr>
              <a:t>SEO Option4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2260" y="3277392"/>
            <a:ext cx="1468159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000">
                <a:solidFill>
                  <a:schemeClr val="accent5"/>
                </a:solidFill>
                <a:latin typeface="+mj-lt"/>
              </a:rPr>
              <a:t>SEO Option5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574626" y="4015502"/>
            <a:ext cx="169320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accent1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72" name="Oval 171"/>
          <p:cNvSpPr/>
          <p:nvPr/>
        </p:nvSpPr>
        <p:spPr>
          <a:xfrm>
            <a:off x="7194811" y="4108308"/>
            <a:ext cx="286537" cy="2865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200">
                <a:latin typeface="+mj-lt"/>
              </a:rPr>
              <a:t>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790645" y="4015502"/>
            <a:ext cx="169320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accent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74" name="Oval 173"/>
          <p:cNvSpPr/>
          <p:nvPr/>
        </p:nvSpPr>
        <p:spPr>
          <a:xfrm>
            <a:off x="9410832" y="4108308"/>
            <a:ext cx="286537" cy="286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200">
                <a:latin typeface="+mj-lt"/>
              </a:rPr>
              <a:t>2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574626" y="4615931"/>
            <a:ext cx="169320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accent3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76" name="Oval 175"/>
          <p:cNvSpPr/>
          <p:nvPr/>
        </p:nvSpPr>
        <p:spPr>
          <a:xfrm>
            <a:off x="7194811" y="4708737"/>
            <a:ext cx="286537" cy="2865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200">
                <a:latin typeface="+mj-lt"/>
              </a:rPr>
              <a:t>3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790645" y="4615931"/>
            <a:ext cx="169320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accent4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78" name="Oval 177"/>
          <p:cNvSpPr/>
          <p:nvPr/>
        </p:nvSpPr>
        <p:spPr>
          <a:xfrm>
            <a:off x="9410832" y="4708737"/>
            <a:ext cx="286537" cy="2865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200">
                <a:latin typeface="+mj-lt"/>
              </a:rPr>
              <a:t>4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574626" y="5216361"/>
            <a:ext cx="169320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accent6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80" name="Oval 179"/>
          <p:cNvSpPr/>
          <p:nvPr/>
        </p:nvSpPr>
        <p:spPr>
          <a:xfrm>
            <a:off x="7194811" y="5309167"/>
            <a:ext cx="286537" cy="286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200">
                <a:latin typeface="+mj-lt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98541" y="2068174"/>
            <a:ext cx="4346552" cy="3675579"/>
            <a:chOff x="1398541" y="2068174"/>
            <a:chExt cx="4346552" cy="3675579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819203" y="2459285"/>
              <a:ext cx="3262739" cy="3263608"/>
            </a:xfrm>
            <a:custGeom>
              <a:gdLst>
                <a:gd fmla="*/ 794 w 1587" name="T0"/>
                <a:gd fmla="*/ 0 h 1587" name="T1"/>
                <a:gd fmla="*/ 0 w 1587" name="T2"/>
                <a:gd fmla="*/ 793 h 1587" name="T3"/>
                <a:gd fmla="*/ 794 w 1587" name="T4"/>
                <a:gd fmla="*/ 1587 h 1587" name="T5"/>
                <a:gd fmla="*/ 1587 w 1587" name="T6"/>
                <a:gd fmla="*/ 793 h 1587" name="T7"/>
                <a:gd fmla="*/ 794 w 1587" name="T8"/>
                <a:gd fmla="*/ 0 h 1587" name="T9"/>
                <a:gd fmla="*/ 794 w 1587" name="T10"/>
                <a:gd fmla="*/ 1548 h 1587" name="T11"/>
                <a:gd fmla="*/ 39 w 1587" name="T12"/>
                <a:gd fmla="*/ 793 h 1587" name="T13"/>
                <a:gd fmla="*/ 794 w 1587" name="T14"/>
                <a:gd fmla="*/ 39 h 1587" name="T15"/>
                <a:gd fmla="*/ 1548 w 1587" name="T16"/>
                <a:gd fmla="*/ 793 h 1587" name="T17"/>
                <a:gd fmla="*/ 794 w 1587" name="T18"/>
                <a:gd fmla="*/ 1548 h 158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87" w="1587">
                  <a:moveTo>
                    <a:pt x="794" y="0"/>
                  </a:moveTo>
                  <a:cubicBezTo>
                    <a:pt x="355" y="0"/>
                    <a:pt x="0" y="355"/>
                    <a:pt x="0" y="793"/>
                  </a:cubicBezTo>
                  <a:cubicBezTo>
                    <a:pt x="0" y="1232"/>
                    <a:pt x="355" y="1587"/>
                    <a:pt x="794" y="1587"/>
                  </a:cubicBezTo>
                  <a:cubicBezTo>
                    <a:pt x="1232" y="1587"/>
                    <a:pt x="1587" y="1232"/>
                    <a:pt x="1587" y="793"/>
                  </a:cubicBezTo>
                  <a:cubicBezTo>
                    <a:pt x="1587" y="355"/>
                    <a:pt x="1232" y="0"/>
                    <a:pt x="794" y="0"/>
                  </a:cubicBezTo>
                  <a:close/>
                  <a:moveTo>
                    <a:pt x="794" y="1548"/>
                  </a:moveTo>
                  <a:cubicBezTo>
                    <a:pt x="377" y="1548"/>
                    <a:pt x="39" y="1210"/>
                    <a:pt x="39" y="793"/>
                  </a:cubicBezTo>
                  <a:cubicBezTo>
                    <a:pt x="39" y="377"/>
                    <a:pt x="377" y="39"/>
                    <a:pt x="794" y="39"/>
                  </a:cubicBezTo>
                  <a:cubicBezTo>
                    <a:pt x="1210" y="39"/>
                    <a:pt x="1548" y="377"/>
                    <a:pt x="1548" y="793"/>
                  </a:cubicBezTo>
                  <a:cubicBezTo>
                    <a:pt x="1548" y="1210"/>
                    <a:pt x="1210" y="1548"/>
                    <a:pt x="794" y="154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90522" y="2733064"/>
              <a:ext cx="781354" cy="778746"/>
              <a:chOff x="1790522" y="2733064"/>
              <a:chExt cx="781354" cy="778746"/>
            </a:xfrm>
          </p:grpSpPr>
          <p:sp>
            <p:nvSpPr>
              <p:cNvPr id="32768" name="Oval 61"/>
              <p:cNvSpPr>
                <a:spLocks noChangeArrowheads="1"/>
              </p:cNvSpPr>
              <p:nvPr/>
            </p:nvSpPr>
            <p:spPr bwMode="auto">
              <a:xfrm>
                <a:off x="1790522" y="2733064"/>
                <a:ext cx="781354" cy="77874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3" name="Oval 62"/>
              <p:cNvSpPr>
                <a:spLocks noChangeArrowheads="1"/>
              </p:cNvSpPr>
              <p:nvPr/>
            </p:nvSpPr>
            <p:spPr bwMode="auto">
              <a:xfrm>
                <a:off x="1829633" y="2772175"/>
                <a:ext cx="703132" cy="70313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928714" y="2880817"/>
                <a:ext cx="486717" cy="483240"/>
                <a:chOff x="1928714" y="2880817"/>
                <a:chExt cx="486717" cy="483240"/>
              </a:xfrm>
            </p:grpSpPr>
            <p:sp>
              <p:nvSpPr>
                <p:cNvPr id="32801" name="Freeform 81"/>
                <p:cNvSpPr>
                  <a:spLocks noEditPoints="1"/>
                </p:cNvSpPr>
                <p:nvPr/>
              </p:nvSpPr>
              <p:spPr bwMode="auto">
                <a:xfrm>
                  <a:off x="1928714" y="2880817"/>
                  <a:ext cx="486717" cy="483240"/>
                </a:xfrm>
                <a:custGeom>
                  <a:gdLst>
                    <a:gd fmla="*/ 229 w 237" name="T0"/>
                    <a:gd fmla="*/ 196 h 235" name="T1"/>
                    <a:gd fmla="*/ 189 w 237" name="T2"/>
                    <a:gd fmla="*/ 156 h 235" name="T3"/>
                    <a:gd fmla="*/ 172 w 237" name="T4"/>
                    <a:gd fmla="*/ 150 h 235" name="T5"/>
                    <a:gd fmla="*/ 149 w 237" name="T6"/>
                    <a:gd fmla="*/ 126 h 235" name="T7"/>
                    <a:gd fmla="*/ 139 w 237" name="T8"/>
                    <a:gd fmla="*/ 30 h 235" name="T9"/>
                    <a:gd fmla="*/ 30 w 237" name="T10"/>
                    <a:gd fmla="*/ 30 h 235" name="T11"/>
                    <a:gd fmla="*/ 30 w 237" name="T12"/>
                    <a:gd fmla="*/ 138 h 235" name="T13"/>
                    <a:gd fmla="*/ 128 w 237" name="T14"/>
                    <a:gd fmla="*/ 147 h 235" name="T15"/>
                    <a:gd fmla="*/ 151 w 237" name="T16"/>
                    <a:gd fmla="*/ 170 h 235" name="T17"/>
                    <a:gd fmla="*/ 158 w 237" name="T18"/>
                    <a:gd fmla="*/ 187 h 235" name="T19"/>
                    <a:gd fmla="*/ 198 w 237" name="T20"/>
                    <a:gd fmla="*/ 227 h 235" name="T21"/>
                    <a:gd fmla="*/ 229 w 237" name="T22"/>
                    <a:gd fmla="*/ 227 h 235" name="T23"/>
                    <a:gd fmla="*/ 229 w 237" name="T24"/>
                    <a:gd fmla="*/ 196 h 235" name="T25"/>
                    <a:gd fmla="*/ 52 w 237" name="T26"/>
                    <a:gd fmla="*/ 117 h 235" name="T27"/>
                    <a:gd fmla="*/ 52 w 237" name="T28"/>
                    <a:gd fmla="*/ 52 h 235" name="T29"/>
                    <a:gd fmla="*/ 117 w 237" name="T30"/>
                    <a:gd fmla="*/ 52 h 235" name="T31"/>
                    <a:gd fmla="*/ 117 w 237" name="T32"/>
                    <a:gd fmla="*/ 117 h 235" name="T33"/>
                    <a:gd fmla="*/ 52 w 237" name="T34"/>
                    <a:gd fmla="*/ 117 h 235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35" w="236">
                      <a:moveTo>
                        <a:pt x="229" y="196"/>
                      </a:moveTo>
                      <a:cubicBezTo>
                        <a:pt x="189" y="156"/>
                        <a:pt x="189" y="156"/>
                        <a:pt x="189" y="156"/>
                      </a:cubicBezTo>
                      <a:cubicBezTo>
                        <a:pt x="184" y="151"/>
                        <a:pt x="178" y="149"/>
                        <a:pt x="172" y="150"/>
                      </a:cubicBezTo>
                      <a:cubicBezTo>
                        <a:pt x="149" y="126"/>
                        <a:pt x="149" y="126"/>
                        <a:pt x="149" y="126"/>
                      </a:cubicBezTo>
                      <a:cubicBezTo>
                        <a:pt x="168" y="96"/>
                        <a:pt x="165" y="56"/>
                        <a:pt x="139" y="30"/>
                      </a:cubicBezTo>
                      <a:cubicBezTo>
                        <a:pt x="109" y="0"/>
                        <a:pt x="60" y="0"/>
                        <a:pt x="30" y="30"/>
                      </a:cubicBezTo>
                      <a:cubicBezTo>
                        <a:pt x="0" y="60"/>
                        <a:pt x="0" y="109"/>
                        <a:pt x="30" y="138"/>
                      </a:cubicBezTo>
                      <a:cubicBezTo>
                        <a:pt x="57" y="165"/>
                        <a:pt x="98" y="168"/>
                        <a:pt x="128" y="147"/>
                      </a:cubicBezTo>
                      <a:cubicBezTo>
                        <a:pt x="151" y="170"/>
                        <a:pt x="151" y="170"/>
                        <a:pt x="151" y="170"/>
                      </a:cubicBezTo>
                      <a:cubicBezTo>
                        <a:pt x="151" y="176"/>
                        <a:pt x="153" y="182"/>
                        <a:pt x="158" y="187"/>
                      </a:cubicBezTo>
                      <a:cubicBezTo>
                        <a:pt x="198" y="227"/>
                        <a:pt x="198" y="227"/>
                        <a:pt x="198" y="227"/>
                      </a:cubicBezTo>
                      <a:cubicBezTo>
                        <a:pt x="206" y="235"/>
                        <a:pt x="220" y="235"/>
                        <a:pt x="229" y="227"/>
                      </a:cubicBezTo>
                      <a:cubicBezTo>
                        <a:pt x="237" y="218"/>
                        <a:pt x="237" y="204"/>
                        <a:pt x="229" y="196"/>
                      </a:cubicBezTo>
                      <a:close/>
                      <a:moveTo>
                        <a:pt x="52" y="117"/>
                      </a:moveTo>
                      <a:cubicBezTo>
                        <a:pt x="34" y="99"/>
                        <a:pt x="34" y="70"/>
                        <a:pt x="52" y="52"/>
                      </a:cubicBezTo>
                      <a:cubicBezTo>
                        <a:pt x="70" y="34"/>
                        <a:pt x="99" y="34"/>
                        <a:pt x="117" y="52"/>
                      </a:cubicBezTo>
                      <a:cubicBezTo>
                        <a:pt x="134" y="70"/>
                        <a:pt x="134" y="99"/>
                        <a:pt x="117" y="117"/>
                      </a:cubicBezTo>
                      <a:cubicBezTo>
                        <a:pt x="99" y="134"/>
                        <a:pt x="70" y="134"/>
                        <a:pt x="52" y="1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02" name="Freeform 82"/>
                <p:cNvSpPr/>
                <p:nvPr/>
              </p:nvSpPr>
              <p:spPr bwMode="auto">
                <a:xfrm>
                  <a:off x="2037357" y="2989459"/>
                  <a:ext cx="129501" cy="130370"/>
                </a:xfrm>
                <a:custGeom>
                  <a:gdLst>
                    <a:gd fmla="*/ 11 w 63" name="T0"/>
                    <a:gd fmla="*/ 11 h 63" name="T1"/>
                    <a:gd fmla="*/ 11 w 63" name="T2"/>
                    <a:gd fmla="*/ 51 h 63" name="T3"/>
                    <a:gd fmla="*/ 52 w 63" name="T4"/>
                    <a:gd fmla="*/ 51 h 63" name="T5"/>
                    <a:gd fmla="*/ 52 w 63" name="T6"/>
                    <a:gd fmla="*/ 11 h 63" name="T7"/>
                    <a:gd fmla="*/ 11 w 63" name="T8"/>
                    <a:gd fmla="*/ 11 h 6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2" w="62">
                      <a:moveTo>
                        <a:pt x="11" y="11"/>
                      </a:moveTo>
                      <a:cubicBezTo>
                        <a:pt x="0" y="22"/>
                        <a:pt x="0" y="40"/>
                        <a:pt x="11" y="51"/>
                      </a:cubicBezTo>
                      <a:cubicBezTo>
                        <a:pt x="22" y="63"/>
                        <a:pt x="40" y="63"/>
                        <a:pt x="52" y="51"/>
                      </a:cubicBezTo>
                      <a:cubicBezTo>
                        <a:pt x="63" y="40"/>
                        <a:pt x="63" y="22"/>
                        <a:pt x="52" y="11"/>
                      </a:cubicBezTo>
                      <a:cubicBezTo>
                        <a:pt x="40" y="0"/>
                        <a:pt x="22" y="0"/>
                        <a:pt x="1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053754" y="4878093"/>
              <a:ext cx="865660" cy="865660"/>
              <a:chOff x="4053754" y="4878093"/>
              <a:chExt cx="865660" cy="865660"/>
            </a:xfrm>
          </p:grpSpPr>
          <p:sp>
            <p:nvSpPr>
              <p:cNvPr id="32803" name="Oval 83"/>
              <p:cNvSpPr>
                <a:spLocks noChangeArrowheads="1"/>
              </p:cNvSpPr>
              <p:nvPr/>
            </p:nvSpPr>
            <p:spPr bwMode="auto">
              <a:xfrm>
                <a:off x="4053754" y="4878093"/>
                <a:ext cx="865660" cy="8656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4" name="Oval 84"/>
              <p:cNvSpPr>
                <a:spLocks noChangeArrowheads="1"/>
              </p:cNvSpPr>
              <p:nvPr/>
            </p:nvSpPr>
            <p:spPr bwMode="auto">
              <a:xfrm>
                <a:off x="4097211" y="4918942"/>
                <a:ext cx="778747" cy="78135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5" name="Freeform 85"/>
              <p:cNvSpPr/>
              <p:nvPr/>
            </p:nvSpPr>
            <p:spPr bwMode="auto">
              <a:xfrm>
                <a:off x="4175433" y="5069303"/>
                <a:ext cx="649245" cy="386766"/>
              </a:xfrm>
              <a:custGeom>
                <a:gdLst>
                  <a:gd fmla="*/ 247 w 316" name="T0"/>
                  <a:gd fmla="*/ 52 h 188" name="T1"/>
                  <a:gd fmla="*/ 243 w 316" name="T2"/>
                  <a:gd fmla="*/ 53 h 188" name="T3"/>
                  <a:gd fmla="*/ 158 w 316" name="T4"/>
                  <a:gd fmla="*/ 0 h 188" name="T5"/>
                  <a:gd fmla="*/ 72 w 316" name="T6"/>
                  <a:gd fmla="*/ 53 h 188" name="T7"/>
                  <a:gd fmla="*/ 69 w 316" name="T8"/>
                  <a:gd fmla="*/ 52 h 188" name="T9"/>
                  <a:gd fmla="*/ 0 w 316" name="T10"/>
                  <a:gd fmla="*/ 120 h 188" name="T11"/>
                  <a:gd fmla="*/ 69 w 316" name="T12"/>
                  <a:gd fmla="*/ 188 h 188" name="T13"/>
                  <a:gd fmla="*/ 134 w 316" name="T14"/>
                  <a:gd fmla="*/ 188 h 188" name="T15"/>
                  <a:gd fmla="*/ 134 w 316" name="T16"/>
                  <a:gd fmla="*/ 158 h 188" name="T17"/>
                  <a:gd fmla="*/ 79 w 316" name="T18"/>
                  <a:gd fmla="*/ 158 h 188" name="T19"/>
                  <a:gd fmla="*/ 159 w 316" name="T20"/>
                  <a:gd fmla="*/ 88 h 188" name="T21"/>
                  <a:gd fmla="*/ 239 w 316" name="T22"/>
                  <a:gd fmla="*/ 158 h 188" name="T23"/>
                  <a:gd fmla="*/ 177 w 316" name="T24"/>
                  <a:gd fmla="*/ 158 h 188" name="T25"/>
                  <a:gd fmla="*/ 177 w 316" name="T26"/>
                  <a:gd fmla="*/ 188 h 188" name="T27"/>
                  <a:gd fmla="*/ 247 w 316" name="T28"/>
                  <a:gd fmla="*/ 188 h 188" name="T29"/>
                  <a:gd fmla="*/ 316 w 316" name="T30"/>
                  <a:gd fmla="*/ 120 h 188" name="T31"/>
                  <a:gd fmla="*/ 247 w 316" name="T32"/>
                  <a:gd fmla="*/ 52 h 18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88" w="316">
                    <a:moveTo>
                      <a:pt x="247" y="52"/>
                    </a:moveTo>
                    <a:cubicBezTo>
                      <a:pt x="246" y="52"/>
                      <a:pt x="245" y="52"/>
                      <a:pt x="243" y="53"/>
                    </a:cubicBezTo>
                    <a:cubicBezTo>
                      <a:pt x="228" y="22"/>
                      <a:pt x="195" y="0"/>
                      <a:pt x="158" y="0"/>
                    </a:cubicBezTo>
                    <a:cubicBezTo>
                      <a:pt x="121" y="0"/>
                      <a:pt x="88" y="22"/>
                      <a:pt x="72" y="53"/>
                    </a:cubicBezTo>
                    <a:cubicBezTo>
                      <a:pt x="71" y="52"/>
                      <a:pt x="70" y="52"/>
                      <a:pt x="69" y="52"/>
                    </a:cubicBezTo>
                    <a:cubicBezTo>
                      <a:pt x="31" y="52"/>
                      <a:pt x="0" y="83"/>
                      <a:pt x="0" y="120"/>
                    </a:cubicBezTo>
                    <a:cubicBezTo>
                      <a:pt x="0" y="158"/>
                      <a:pt x="31" y="188"/>
                      <a:pt x="69" y="188"/>
                    </a:cubicBezTo>
                    <a:cubicBezTo>
                      <a:pt x="134" y="188"/>
                      <a:pt x="134" y="188"/>
                      <a:pt x="134" y="188"/>
                    </a:cubicBezTo>
                    <a:cubicBezTo>
                      <a:pt x="134" y="158"/>
                      <a:pt x="134" y="158"/>
                      <a:pt x="1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239" y="158"/>
                      <a:pt x="239" y="158"/>
                      <a:pt x="239" y="158"/>
                    </a:cubicBezTo>
                    <a:cubicBezTo>
                      <a:pt x="177" y="158"/>
                      <a:pt x="177" y="158"/>
                      <a:pt x="177" y="158"/>
                    </a:cubicBezTo>
                    <a:cubicBezTo>
                      <a:pt x="177" y="188"/>
                      <a:pt x="177" y="188"/>
                      <a:pt x="177" y="188"/>
                    </a:cubicBezTo>
                    <a:cubicBezTo>
                      <a:pt x="247" y="188"/>
                      <a:pt x="247" y="188"/>
                      <a:pt x="247" y="188"/>
                    </a:cubicBezTo>
                    <a:cubicBezTo>
                      <a:pt x="285" y="188"/>
                      <a:pt x="316" y="158"/>
                      <a:pt x="316" y="120"/>
                    </a:cubicBezTo>
                    <a:cubicBezTo>
                      <a:pt x="316" y="83"/>
                      <a:pt x="285" y="52"/>
                      <a:pt x="247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98541" y="4100216"/>
              <a:ext cx="1222875" cy="1223744"/>
              <a:chOff x="1398541" y="4100216"/>
              <a:chExt cx="1222875" cy="1223744"/>
            </a:xfrm>
          </p:grpSpPr>
          <p:sp>
            <p:nvSpPr>
              <p:cNvPr id="32781" name="Oval 63"/>
              <p:cNvSpPr>
                <a:spLocks noChangeArrowheads="1"/>
              </p:cNvSpPr>
              <p:nvPr/>
            </p:nvSpPr>
            <p:spPr bwMode="auto">
              <a:xfrm>
                <a:off x="1398541" y="4100216"/>
                <a:ext cx="1222875" cy="12237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Oval 64"/>
              <p:cNvSpPr>
                <a:spLocks noChangeArrowheads="1"/>
              </p:cNvSpPr>
              <p:nvPr/>
            </p:nvSpPr>
            <p:spPr bwMode="auto">
              <a:xfrm>
                <a:off x="1460250" y="4160186"/>
                <a:ext cx="1101196" cy="11046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6" name="Freeform 86"/>
              <p:cNvSpPr>
                <a:spLocks noEditPoints="1"/>
              </p:cNvSpPr>
              <p:nvPr/>
            </p:nvSpPr>
            <p:spPr bwMode="auto">
              <a:xfrm>
                <a:off x="1624517" y="4446132"/>
                <a:ext cx="680534" cy="688356"/>
              </a:xfrm>
              <a:custGeom>
                <a:gdLst>
                  <a:gd fmla="*/ 266 w 331" name="T0"/>
                  <a:gd fmla="*/ 0 h 335" name="T1"/>
                  <a:gd fmla="*/ 75 w 331" name="T2"/>
                  <a:gd fmla="*/ 0 h 335" name="T3"/>
                  <a:gd fmla="*/ 0 w 331" name="T4"/>
                  <a:gd fmla="*/ 56 h 335" name="T5"/>
                  <a:gd fmla="*/ 0 w 331" name="T6"/>
                  <a:gd fmla="*/ 216 h 335" name="T7"/>
                  <a:gd fmla="*/ 75 w 331" name="T8"/>
                  <a:gd fmla="*/ 283 h 335" name="T9"/>
                  <a:gd fmla="*/ 178 w 331" name="T10"/>
                  <a:gd fmla="*/ 283 h 335" name="T11"/>
                  <a:gd fmla="*/ 284 w 331" name="T12"/>
                  <a:gd fmla="*/ 335 h 335" name="T13"/>
                  <a:gd fmla="*/ 284 w 331" name="T14"/>
                  <a:gd fmla="*/ 269 h 335" name="T15"/>
                  <a:gd fmla="*/ 331 w 331" name="T16"/>
                  <a:gd fmla="*/ 216 h 335" name="T17"/>
                  <a:gd fmla="*/ 331 w 331" name="T18"/>
                  <a:gd fmla="*/ 56 h 335" name="T19"/>
                  <a:gd fmla="*/ 266 w 331" name="T20"/>
                  <a:gd fmla="*/ 0 h 335" name="T21"/>
                  <a:gd fmla="*/ 241 w 331" name="T22"/>
                  <a:gd fmla="*/ 208 h 335" name="T23"/>
                  <a:gd fmla="*/ 223 w 331" name="T24"/>
                  <a:gd fmla="*/ 226 h 335" name="T25"/>
                  <a:gd fmla="*/ 85 w 331" name="T26"/>
                  <a:gd fmla="*/ 226 h 335" name="T27"/>
                  <a:gd fmla="*/ 67 w 331" name="T28"/>
                  <a:gd fmla="*/ 208 h 335" name="T29"/>
                  <a:gd fmla="*/ 67 w 331" name="T30"/>
                  <a:gd fmla="*/ 207 h 335" name="T31"/>
                  <a:gd fmla="*/ 85 w 331" name="T32"/>
                  <a:gd fmla="*/ 189 h 335" name="T33"/>
                  <a:gd fmla="*/ 223 w 331" name="T34"/>
                  <a:gd fmla="*/ 189 h 335" name="T35"/>
                  <a:gd fmla="*/ 241 w 331" name="T36"/>
                  <a:gd fmla="*/ 207 h 335" name="T37"/>
                  <a:gd fmla="*/ 241 w 331" name="T38"/>
                  <a:gd fmla="*/ 208 h 335" name="T39"/>
                  <a:gd fmla="*/ 288 w 331" name="T40"/>
                  <a:gd fmla="*/ 151 h 335" name="T41"/>
                  <a:gd fmla="*/ 270 w 331" name="T42"/>
                  <a:gd fmla="*/ 170 h 335" name="T43"/>
                  <a:gd fmla="*/ 85 w 331" name="T44"/>
                  <a:gd fmla="*/ 170 h 335" name="T45"/>
                  <a:gd fmla="*/ 67 w 331" name="T46"/>
                  <a:gd fmla="*/ 151 h 335" name="T47"/>
                  <a:gd fmla="*/ 67 w 331" name="T48"/>
                  <a:gd fmla="*/ 150 h 335" name="T49"/>
                  <a:gd fmla="*/ 85 w 331" name="T50"/>
                  <a:gd fmla="*/ 132 h 335" name="T51"/>
                  <a:gd fmla="*/ 270 w 331" name="T52"/>
                  <a:gd fmla="*/ 132 h 335" name="T53"/>
                  <a:gd fmla="*/ 288 w 331" name="T54"/>
                  <a:gd fmla="*/ 150 h 335" name="T55"/>
                  <a:gd fmla="*/ 288 w 331" name="T56"/>
                  <a:gd fmla="*/ 151 h 335" name="T57"/>
                  <a:gd fmla="*/ 288 w 331" name="T58"/>
                  <a:gd fmla="*/ 76 h 335" name="T59"/>
                  <a:gd fmla="*/ 270 w 331" name="T60"/>
                  <a:gd fmla="*/ 94 h 335" name="T61"/>
                  <a:gd fmla="*/ 85 w 331" name="T62"/>
                  <a:gd fmla="*/ 94 h 335" name="T63"/>
                  <a:gd fmla="*/ 67 w 331" name="T64"/>
                  <a:gd fmla="*/ 76 h 335" name="T65"/>
                  <a:gd fmla="*/ 67 w 331" name="T66"/>
                  <a:gd fmla="*/ 75 h 335" name="T67"/>
                  <a:gd fmla="*/ 85 w 331" name="T68"/>
                  <a:gd fmla="*/ 56 h 335" name="T69"/>
                  <a:gd fmla="*/ 270 w 331" name="T70"/>
                  <a:gd fmla="*/ 56 h 335" name="T71"/>
                  <a:gd fmla="*/ 288 w 331" name="T72"/>
                  <a:gd fmla="*/ 75 h 335" name="T73"/>
                  <a:gd fmla="*/ 288 w 331" name="T74"/>
                  <a:gd fmla="*/ 76 h 33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35" w="331">
                    <a:moveTo>
                      <a:pt x="266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39" y="0"/>
                      <a:pt x="0" y="27"/>
                      <a:pt x="0" y="5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45"/>
                      <a:pt x="39" y="283"/>
                      <a:pt x="75" y="283"/>
                    </a:cubicBezTo>
                    <a:cubicBezTo>
                      <a:pt x="178" y="283"/>
                      <a:pt x="178" y="283"/>
                      <a:pt x="178" y="283"/>
                    </a:cubicBezTo>
                    <a:cubicBezTo>
                      <a:pt x="284" y="335"/>
                      <a:pt x="284" y="335"/>
                      <a:pt x="284" y="335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307" y="266"/>
                      <a:pt x="331" y="244"/>
                      <a:pt x="331" y="216"/>
                    </a:cubicBezTo>
                    <a:cubicBezTo>
                      <a:pt x="331" y="56"/>
                      <a:pt x="331" y="56"/>
                      <a:pt x="331" y="56"/>
                    </a:cubicBezTo>
                    <a:cubicBezTo>
                      <a:pt x="331" y="27"/>
                      <a:pt x="301" y="0"/>
                      <a:pt x="266" y="0"/>
                    </a:cubicBezTo>
                    <a:close/>
                    <a:moveTo>
                      <a:pt x="241" y="208"/>
                    </a:moveTo>
                    <a:cubicBezTo>
                      <a:pt x="241" y="218"/>
                      <a:pt x="233" y="226"/>
                      <a:pt x="223" y="226"/>
                    </a:cubicBezTo>
                    <a:cubicBezTo>
                      <a:pt x="85" y="226"/>
                      <a:pt x="85" y="226"/>
                      <a:pt x="85" y="226"/>
                    </a:cubicBezTo>
                    <a:cubicBezTo>
                      <a:pt x="75" y="226"/>
                      <a:pt x="67" y="218"/>
                      <a:pt x="67" y="208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67" y="197"/>
                      <a:pt x="75" y="189"/>
                      <a:pt x="85" y="189"/>
                    </a:cubicBezTo>
                    <a:cubicBezTo>
                      <a:pt x="223" y="189"/>
                      <a:pt x="223" y="189"/>
                      <a:pt x="223" y="189"/>
                    </a:cubicBezTo>
                    <a:cubicBezTo>
                      <a:pt x="233" y="189"/>
                      <a:pt x="241" y="197"/>
                      <a:pt x="241" y="207"/>
                    </a:cubicBezTo>
                    <a:lnTo>
                      <a:pt x="241" y="208"/>
                    </a:lnTo>
                    <a:close/>
                    <a:moveTo>
                      <a:pt x="288" y="151"/>
                    </a:moveTo>
                    <a:cubicBezTo>
                      <a:pt x="288" y="161"/>
                      <a:pt x="280" y="170"/>
                      <a:pt x="270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75" y="170"/>
                      <a:pt x="67" y="161"/>
                      <a:pt x="67" y="151"/>
                    </a:cubicBezTo>
                    <a:cubicBezTo>
                      <a:pt x="67" y="150"/>
                      <a:pt x="67" y="150"/>
                      <a:pt x="67" y="150"/>
                    </a:cubicBezTo>
                    <a:cubicBezTo>
                      <a:pt x="67" y="140"/>
                      <a:pt x="75" y="132"/>
                      <a:pt x="85" y="132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80" y="132"/>
                      <a:pt x="288" y="140"/>
                      <a:pt x="288" y="150"/>
                    </a:cubicBezTo>
                    <a:lnTo>
                      <a:pt x="288" y="151"/>
                    </a:lnTo>
                    <a:close/>
                    <a:moveTo>
                      <a:pt x="288" y="76"/>
                    </a:moveTo>
                    <a:cubicBezTo>
                      <a:pt x="288" y="86"/>
                      <a:pt x="280" y="94"/>
                      <a:pt x="270" y="94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75" y="94"/>
                      <a:pt x="67" y="86"/>
                      <a:pt x="67" y="76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5"/>
                      <a:pt x="75" y="56"/>
                      <a:pt x="85" y="56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80" y="56"/>
                      <a:pt x="288" y="65"/>
                      <a:pt x="288" y="75"/>
                    </a:cubicBezTo>
                    <a:lnTo>
                      <a:pt x="288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11659" y="2068174"/>
              <a:ext cx="865660" cy="866529"/>
              <a:chOff x="3011659" y="2068174"/>
              <a:chExt cx="865660" cy="866529"/>
            </a:xfrm>
          </p:grpSpPr>
          <p:sp>
            <p:nvSpPr>
              <p:cNvPr id="60" name="Oval 57"/>
              <p:cNvSpPr>
                <a:spLocks noChangeArrowheads="1"/>
              </p:cNvSpPr>
              <p:nvPr/>
            </p:nvSpPr>
            <p:spPr bwMode="auto">
              <a:xfrm>
                <a:off x="3011659" y="2068174"/>
                <a:ext cx="865660" cy="8665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58"/>
              <p:cNvSpPr>
                <a:spLocks noChangeArrowheads="1"/>
              </p:cNvSpPr>
              <p:nvPr/>
            </p:nvSpPr>
            <p:spPr bwMode="auto">
              <a:xfrm>
                <a:off x="3073368" y="2129883"/>
                <a:ext cx="743981" cy="744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7" name="Freeform 87"/>
              <p:cNvSpPr/>
              <p:nvPr/>
            </p:nvSpPr>
            <p:spPr bwMode="auto">
              <a:xfrm>
                <a:off x="3178533" y="2214189"/>
                <a:ext cx="504968" cy="498015"/>
              </a:xfrm>
              <a:custGeom>
                <a:gdLst>
                  <a:gd fmla="*/ 153 w 246" name="T0"/>
                  <a:gd fmla="*/ 118 h 242" name="T1"/>
                  <a:gd fmla="*/ 204 w 246" name="T2"/>
                  <a:gd fmla="*/ 119 h 242" name="T3"/>
                  <a:gd fmla="*/ 232 w 246" name="T4"/>
                  <a:gd fmla="*/ 93 h 242" name="T5"/>
                  <a:gd fmla="*/ 242 w 246" name="T6"/>
                  <a:gd fmla="*/ 56 h 242" name="T7"/>
                  <a:gd fmla="*/ 240 w 246" name="T8"/>
                  <a:gd fmla="*/ 58 h 242" name="T9"/>
                  <a:gd fmla="*/ 207 w 246" name="T10"/>
                  <a:gd fmla="*/ 89 h 242" name="T11"/>
                  <a:gd fmla="*/ 162 w 246" name="T12"/>
                  <a:gd fmla="*/ 87 h 242" name="T13"/>
                  <a:gd fmla="*/ 161 w 246" name="T14"/>
                  <a:gd fmla="*/ 87 h 242" name="T15"/>
                  <a:gd fmla="*/ 161 w 246" name="T16"/>
                  <a:gd fmla="*/ 40 h 242" name="T17"/>
                  <a:gd fmla="*/ 194 w 246" name="T18"/>
                  <a:gd fmla="*/ 9 h 242" name="T19"/>
                  <a:gd fmla="*/ 197 w 246" name="T20"/>
                  <a:gd fmla="*/ 7 h 242" name="T21"/>
                  <a:gd fmla="*/ 157 w 246" name="T22"/>
                  <a:gd fmla="*/ 12 h 242" name="T23"/>
                  <a:gd fmla="*/ 129 w 246" name="T24"/>
                  <a:gd fmla="*/ 38 h 242" name="T25"/>
                  <a:gd fmla="*/ 127 w 246" name="T26"/>
                  <a:gd fmla="*/ 90 h 242" name="T27"/>
                  <a:gd fmla="*/ 132 w 246" name="T28"/>
                  <a:gd fmla="*/ 95 h 242" name="T29"/>
                  <a:gd fmla="*/ 117 w 246" name="T30"/>
                  <a:gd fmla="*/ 109 h 242" name="T31"/>
                  <a:gd fmla="*/ 52 w 246" name="T32"/>
                  <a:gd fmla="*/ 39 h 242" name="T33"/>
                  <a:gd fmla="*/ 30 w 246" name="T34"/>
                  <a:gd fmla="*/ 32 h 242" name="T35"/>
                  <a:gd fmla="*/ 26 w 246" name="T36"/>
                  <a:gd fmla="*/ 37 h 242" name="T37"/>
                  <a:gd fmla="*/ 32 w 246" name="T38"/>
                  <a:gd fmla="*/ 57 h 242" name="T39"/>
                  <a:gd fmla="*/ 97 w 246" name="T40"/>
                  <a:gd fmla="*/ 127 h 242" name="T41"/>
                  <a:gd fmla="*/ 80 w 246" name="T42"/>
                  <a:gd fmla="*/ 143 h 242" name="T43"/>
                  <a:gd fmla="*/ 55 w 246" name="T44"/>
                  <a:gd fmla="*/ 148 h 242" name="T45"/>
                  <a:gd fmla="*/ 11 w 246" name="T46"/>
                  <a:gd fmla="*/ 189 h 242" name="T47"/>
                  <a:gd fmla="*/ 10 w 246" name="T48"/>
                  <a:gd fmla="*/ 226 h 242" name="T49"/>
                  <a:gd fmla="*/ 10 w 246" name="T50"/>
                  <a:gd fmla="*/ 226 h 242" name="T51"/>
                  <a:gd fmla="*/ 48 w 246" name="T52"/>
                  <a:gd fmla="*/ 228 h 242" name="T53"/>
                  <a:gd fmla="*/ 92 w 246" name="T54"/>
                  <a:gd fmla="*/ 188 h 242" name="T55"/>
                  <a:gd fmla="*/ 98 w 246" name="T56"/>
                  <a:gd fmla="*/ 163 h 242" name="T57"/>
                  <a:gd fmla="*/ 116 w 246" name="T58"/>
                  <a:gd fmla="*/ 147 h 242" name="T59"/>
                  <a:gd fmla="*/ 129 w 246" name="T60"/>
                  <a:gd fmla="*/ 161 h 242" name="T61"/>
                  <a:gd fmla="*/ 135 w 246" name="T62"/>
                  <a:gd fmla="*/ 187 h 242" name="T63"/>
                  <a:gd fmla="*/ 175 w 246" name="T64"/>
                  <a:gd fmla="*/ 230 h 242" name="T65"/>
                  <a:gd fmla="*/ 212 w 246" name="T66"/>
                  <a:gd fmla="*/ 232 h 242" name="T67"/>
                  <a:gd fmla="*/ 213 w 246" name="T68"/>
                  <a:gd fmla="*/ 231 h 242" name="T69"/>
                  <a:gd fmla="*/ 215 w 246" name="T70"/>
                  <a:gd fmla="*/ 194 h 242" name="T71"/>
                  <a:gd fmla="*/ 174 w 246" name="T72"/>
                  <a:gd fmla="*/ 150 h 242" name="T73"/>
                  <a:gd fmla="*/ 149 w 246" name="T74"/>
                  <a:gd fmla="*/ 143 h 242" name="T75"/>
                  <a:gd fmla="*/ 135 w 246" name="T76"/>
                  <a:gd fmla="*/ 128 h 242" name="T77"/>
                  <a:gd fmla="*/ 150 w 246" name="T78"/>
                  <a:gd fmla="*/ 115 h 242" name="T79"/>
                  <a:gd fmla="*/ 153 w 246" name="T80"/>
                  <a:gd fmla="*/ 118 h 24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41" w="246">
                    <a:moveTo>
                      <a:pt x="153" y="118"/>
                    </a:moveTo>
                    <a:cubicBezTo>
                      <a:pt x="167" y="133"/>
                      <a:pt x="190" y="133"/>
                      <a:pt x="204" y="119"/>
                    </a:cubicBezTo>
                    <a:cubicBezTo>
                      <a:pt x="232" y="93"/>
                      <a:pt x="232" y="93"/>
                      <a:pt x="232" y="93"/>
                    </a:cubicBezTo>
                    <a:cubicBezTo>
                      <a:pt x="243" y="84"/>
                      <a:pt x="246" y="69"/>
                      <a:pt x="242" y="56"/>
                    </a:cubicBezTo>
                    <a:cubicBezTo>
                      <a:pt x="241" y="57"/>
                      <a:pt x="241" y="58"/>
                      <a:pt x="240" y="58"/>
                    </a:cubicBezTo>
                    <a:cubicBezTo>
                      <a:pt x="207" y="89"/>
                      <a:pt x="207" y="89"/>
                      <a:pt x="207" y="89"/>
                    </a:cubicBezTo>
                    <a:cubicBezTo>
                      <a:pt x="194" y="101"/>
                      <a:pt x="173" y="100"/>
                      <a:pt x="162" y="87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49" y="74"/>
                      <a:pt x="149" y="52"/>
                      <a:pt x="161" y="40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195" y="8"/>
                      <a:pt x="196" y="7"/>
                      <a:pt x="197" y="7"/>
                    </a:cubicBezTo>
                    <a:cubicBezTo>
                      <a:pt x="184" y="0"/>
                      <a:pt x="168" y="2"/>
                      <a:pt x="157" y="12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14" y="51"/>
                      <a:pt x="114" y="76"/>
                      <a:pt x="127" y="90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17" y="109"/>
                      <a:pt x="117" y="109"/>
                      <a:pt x="117" y="10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97" y="127"/>
                      <a:pt x="97" y="127"/>
                      <a:pt x="97" y="127"/>
                    </a:cubicBezTo>
                    <a:cubicBezTo>
                      <a:pt x="80" y="143"/>
                      <a:pt x="80" y="143"/>
                      <a:pt x="80" y="143"/>
                    </a:cubicBezTo>
                    <a:cubicBezTo>
                      <a:pt x="72" y="140"/>
                      <a:pt x="62" y="141"/>
                      <a:pt x="55" y="148"/>
                    </a:cubicBezTo>
                    <a:cubicBezTo>
                      <a:pt x="11" y="189"/>
                      <a:pt x="11" y="189"/>
                      <a:pt x="11" y="189"/>
                    </a:cubicBezTo>
                    <a:cubicBezTo>
                      <a:pt x="1" y="199"/>
                      <a:pt x="0" y="215"/>
                      <a:pt x="10" y="226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20" y="237"/>
                      <a:pt x="37" y="238"/>
                      <a:pt x="48" y="228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99" y="181"/>
                      <a:pt x="101" y="172"/>
                      <a:pt x="98" y="163"/>
                    </a:cubicBezTo>
                    <a:cubicBezTo>
                      <a:pt x="116" y="147"/>
                      <a:pt x="116" y="147"/>
                      <a:pt x="116" y="147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6" y="170"/>
                      <a:pt x="128" y="179"/>
                      <a:pt x="135" y="187"/>
                    </a:cubicBezTo>
                    <a:cubicBezTo>
                      <a:pt x="175" y="230"/>
                      <a:pt x="175" y="230"/>
                      <a:pt x="175" y="230"/>
                    </a:cubicBezTo>
                    <a:cubicBezTo>
                      <a:pt x="185" y="241"/>
                      <a:pt x="201" y="242"/>
                      <a:pt x="212" y="232"/>
                    </a:cubicBezTo>
                    <a:cubicBezTo>
                      <a:pt x="213" y="231"/>
                      <a:pt x="213" y="231"/>
                      <a:pt x="213" y="231"/>
                    </a:cubicBezTo>
                    <a:cubicBezTo>
                      <a:pt x="223" y="221"/>
                      <a:pt x="225" y="204"/>
                      <a:pt x="215" y="194"/>
                    </a:cubicBezTo>
                    <a:cubicBezTo>
                      <a:pt x="174" y="150"/>
                      <a:pt x="174" y="150"/>
                      <a:pt x="174" y="150"/>
                    </a:cubicBezTo>
                    <a:cubicBezTo>
                      <a:pt x="168" y="143"/>
                      <a:pt x="158" y="141"/>
                      <a:pt x="149" y="143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50" y="115"/>
                      <a:pt x="150" y="115"/>
                      <a:pt x="150" y="115"/>
                    </a:cubicBezTo>
                    <a:lnTo>
                      <a:pt x="153" y="1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401408" y="3252807"/>
              <a:ext cx="1343685" cy="1345424"/>
              <a:chOff x="4401408" y="3252807"/>
              <a:chExt cx="1343685" cy="1345424"/>
            </a:xfrm>
          </p:grpSpPr>
          <p:sp>
            <p:nvSpPr>
              <p:cNvPr id="62" name="Oval 59"/>
              <p:cNvSpPr>
                <a:spLocks noChangeArrowheads="1"/>
              </p:cNvSpPr>
              <p:nvPr/>
            </p:nvSpPr>
            <p:spPr bwMode="auto">
              <a:xfrm>
                <a:off x="4401408" y="3252807"/>
                <a:ext cx="1343685" cy="134542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0"/>
              <p:cNvSpPr>
                <a:spLocks noChangeArrowheads="1"/>
              </p:cNvSpPr>
              <p:nvPr/>
            </p:nvSpPr>
            <p:spPr bwMode="auto">
              <a:xfrm>
                <a:off x="4466594" y="3320600"/>
                <a:ext cx="1210707" cy="12115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4759260" y="3554712"/>
                <a:ext cx="529538" cy="689780"/>
              </a:xfrm>
              <a:custGeom>
                <a:gdLst>
                  <a:gd fmla="*/ 56970 w 529538" name="connsiteX0"/>
                  <a:gd fmla="*/ 611558 h 689780" name="connsiteY0"/>
                  <a:gd fmla="*/ 69277 w 529538" name="connsiteX1"/>
                  <a:gd fmla="*/ 611558 h 689780" name="connsiteY1"/>
                  <a:gd fmla="*/ 112351 w 529538" name="connsiteX2"/>
                  <a:gd fmla="*/ 640377 h 689780" name="connsiteY2"/>
                  <a:gd fmla="*/ 112351 w 529538" name="connsiteX3"/>
                  <a:gd fmla="*/ 654786 h 689780" name="connsiteY3"/>
                  <a:gd fmla="*/ 69277 w 529538" name="connsiteX4"/>
                  <a:gd fmla="*/ 689780 h 689780" name="connsiteY4"/>
                  <a:gd fmla="*/ 56970 w 529538" name="connsiteX5"/>
                  <a:gd fmla="*/ 689780 h 689780" name="connsiteY5"/>
                  <a:gd fmla="*/ 9793 w 529538" name="connsiteX6"/>
                  <a:gd fmla="*/ 654786 h 689780" name="connsiteY6"/>
                  <a:gd fmla="*/ 9793 w 529538" name="connsiteX7"/>
                  <a:gd fmla="*/ 640377 h 689780" name="connsiteY7"/>
                  <a:gd fmla="*/ 56970 w 529538" name="connsiteX8"/>
                  <a:gd fmla="*/ 611558 h 689780" name="connsiteY8"/>
                  <a:gd fmla="*/ 158114 w 529538" name="connsiteX9"/>
                  <a:gd fmla="*/ 516822 h 689780" name="connsiteY9"/>
                  <a:gd fmla="*/ 170471 w 529538" name="connsiteX10"/>
                  <a:gd fmla="*/ 516822 h 689780" name="connsiteY10"/>
                  <a:gd fmla="*/ 215779 w 529538" name="connsiteX11"/>
                  <a:gd fmla="*/ 547707 h 689780" name="connsiteY11"/>
                  <a:gd fmla="*/ 215779 w 529538" name="connsiteX12"/>
                  <a:gd fmla="*/ 654777 h 689780" name="connsiteY12"/>
                  <a:gd fmla="*/ 170471 w 529538" name="connsiteX13"/>
                  <a:gd fmla="*/ 689780 h 689780" name="connsiteY13"/>
                  <a:gd fmla="*/ 158114 w 529538" name="connsiteX14"/>
                  <a:gd fmla="*/ 689780 h 689780" name="connsiteY14"/>
                  <a:gd fmla="*/ 121043 w 529538" name="connsiteX15"/>
                  <a:gd fmla="*/ 654777 h 689780" name="connsiteY15"/>
                  <a:gd fmla="*/ 121043 w 529538" name="connsiteX16"/>
                  <a:gd fmla="*/ 547707 h 689780" name="connsiteY16"/>
                  <a:gd fmla="*/ 158114 w 529538" name="connsiteX17"/>
                  <a:gd fmla="*/ 516822 h 689780" name="connsiteY17"/>
                  <a:gd fmla="*/ 272811 w 529538" name="connsiteX18"/>
                  <a:gd fmla="*/ 436861 h 689780" name="connsiteY18"/>
                  <a:gd fmla="*/ 283158 w 529538" name="connsiteX19"/>
                  <a:gd fmla="*/ 436861 h 689780" name="connsiteY19"/>
                  <a:gd fmla="*/ 318337 w 529538" name="connsiteX20"/>
                  <a:gd fmla="*/ 480042 h 689780" name="connsiteY20"/>
                  <a:gd fmla="*/ 318337 w 529538" name="connsiteX21"/>
                  <a:gd fmla="*/ 652768 h 689780" name="connsiteY21"/>
                  <a:gd fmla="*/ 283158 w 529538" name="connsiteX22"/>
                  <a:gd fmla="*/ 689780 h 689780" name="connsiteY22"/>
                  <a:gd fmla="*/ 272811 w 529538" name="connsiteX23"/>
                  <a:gd fmla="*/ 689780 h 689780" name="connsiteY23"/>
                  <a:gd fmla="*/ 231423 w 529538" name="connsiteX24"/>
                  <a:gd fmla="*/ 652768 h 689780" name="connsiteY24"/>
                  <a:gd fmla="*/ 231423 w 529538" name="connsiteX25"/>
                  <a:gd fmla="*/ 480042 h 689780" name="connsiteY25"/>
                  <a:gd fmla="*/ 272811 w 529538" name="connsiteX26"/>
                  <a:gd fmla="*/ 436861 h 689780" name="connsiteY26"/>
                  <a:gd fmla="*/ 373477 w 529538" name="connsiteX27"/>
                  <a:gd fmla="*/ 349948 h 689780" name="connsiteY27"/>
                  <a:gd fmla="*/ 381723 w 529538" name="connsiteX28"/>
                  <a:gd fmla="*/ 349948 h 689780" name="connsiteY28"/>
                  <a:gd fmla="*/ 420895 w 529538" name="connsiteX29"/>
                  <a:gd fmla="*/ 389080 h 689780" name="connsiteY29"/>
                  <a:gd fmla="*/ 420895 w 529538" name="connsiteX30"/>
                  <a:gd fmla="*/ 650648 h 689780" name="connsiteY30"/>
                  <a:gd fmla="*/ 381723 w 529538" name="connsiteX31"/>
                  <a:gd fmla="*/ 689780 h 689780" name="connsiteY31"/>
                  <a:gd fmla="*/ 373477 w 529538" name="connsiteX32"/>
                  <a:gd fmla="*/ 689780 h 689780" name="connsiteY32"/>
                  <a:gd fmla="*/ 332243 w 529538" name="connsiteX33"/>
                  <a:gd fmla="*/ 650648 h 689780" name="connsiteY33"/>
                  <a:gd fmla="*/ 332243 w 529538" name="connsiteX34"/>
                  <a:gd fmla="*/ 389080 h 689780" name="connsiteY34"/>
                  <a:gd fmla="*/ 373477 w 529538" name="connsiteX35"/>
                  <a:gd fmla="*/ 349948 h 689780" name="connsiteY35"/>
                  <a:gd fmla="*/ 482418 w 529538" name="connsiteX36"/>
                  <a:gd fmla="*/ 256081 h 689780" name="connsiteY36"/>
                  <a:gd fmla="*/ 490613 w 529538" name="connsiteX37"/>
                  <a:gd fmla="*/ 256081 h 689780" name="connsiteY37"/>
                  <a:gd fmla="*/ 529538 w 529538" name="connsiteX38"/>
                  <a:gd fmla="*/ 297190 h 689780" name="connsiteY38"/>
                  <a:gd fmla="*/ 529538 w 529538" name="connsiteX39"/>
                  <a:gd fmla="*/ 648671 h 689780" name="connsiteY39"/>
                  <a:gd fmla="*/ 490613 w 529538" name="connsiteX40"/>
                  <a:gd fmla="*/ 689780 h 689780" name="connsiteY40"/>
                  <a:gd fmla="*/ 482418 w 529538" name="connsiteX41"/>
                  <a:gd fmla="*/ 689780 h 689780" name="connsiteY41"/>
                  <a:gd fmla="*/ 443493 w 529538" name="connsiteX42"/>
                  <a:gd fmla="*/ 648671 h 689780" name="connsiteY42"/>
                  <a:gd fmla="*/ 443493 w 529538" name="connsiteX43"/>
                  <a:gd fmla="*/ 297190 h 689780" name="connsiteY43"/>
                  <a:gd fmla="*/ 482418 w 529538" name="connsiteX44"/>
                  <a:gd fmla="*/ 256081 h 689780" name="connsiteY44"/>
                  <a:gd fmla="*/ 508243 w 529538" name="connsiteX45"/>
                  <a:gd fmla="*/ 1870 h 689780" name="connsiteY45"/>
                  <a:gd fmla="*/ 525432 w 529538" name="connsiteX46"/>
                  <a:gd fmla="*/ 16794 h 689780" name="connsiteY46"/>
                  <a:gd fmla="*/ 529537 w 529538" name="connsiteX47"/>
                  <a:gd fmla="*/ 37379 h 689780" name="connsiteY47"/>
                  <a:gd fmla="*/ 529537 w 529538" name="connsiteX48"/>
                  <a:gd fmla="*/ 181473 h 689780" name="connsiteY48"/>
                  <a:gd fmla="*/ 494645 w 529538" name="connsiteX49"/>
                  <a:gd fmla="*/ 212350 h 689780" name="connsiteY49"/>
                  <a:gd fmla="*/ 459752 w 529538" name="connsiteX50"/>
                  <a:gd fmla="*/ 181473 h 689780" name="connsiteY50"/>
                  <a:gd fmla="*/ 459752 w 529538" name="connsiteX51"/>
                  <a:gd fmla="*/ 152654 h 689780" name="connsiteY51"/>
                  <a:gd fmla="*/ 43095 w 529538" name="connsiteX52"/>
                  <a:gd fmla="*/ 463485 h 689780" name="connsiteY52"/>
                  <a:gd fmla="*/ 30780 w 529538" name="connsiteX53"/>
                  <a:gd fmla="*/ 465543 h 689780" name="connsiteY53"/>
                  <a:gd fmla="*/ 2045 w 529538" name="connsiteX54"/>
                  <a:gd fmla="*/ 444958 h 689780" name="connsiteY54"/>
                  <a:gd fmla="*/ 20517 w 529538" name="connsiteX55"/>
                  <a:gd fmla="*/ 403789 h 689780" name="connsiteY55"/>
                  <a:gd fmla="*/ 424860 w 529538" name="connsiteX56"/>
                  <a:gd fmla="*/ 92958 h 689780" name="connsiteY56"/>
                  <a:gd fmla="*/ 373547 w 529538" name="connsiteX57"/>
                  <a:gd fmla="*/ 111484 h 689780" name="connsiteY57"/>
                  <a:gd fmla="*/ 363285 w 529538" name="connsiteX58"/>
                  <a:gd fmla="*/ 113543 h 689780" name="connsiteY58"/>
                  <a:gd fmla="*/ 332497 w 529538" name="connsiteX59"/>
                  <a:gd fmla="*/ 95016 h 689780" name="connsiteY59"/>
                  <a:gd fmla="*/ 350970 w 529538" name="connsiteX60"/>
                  <a:gd fmla="*/ 53847 h 689780" name="connsiteY60"/>
                  <a:gd fmla="*/ 486435 w 529538" name="connsiteX61"/>
                  <a:gd fmla="*/ 2385 h 689780" name="connsiteY61"/>
                  <a:gd fmla="*/ 508243 w 529538" name="connsiteX62"/>
                  <a:gd fmla="*/ 1870 h 689780" name="connsiteY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b="b" l="l" r="r" t="t"/>
                <a:pathLst>
                  <a:path h="689780" w="529538">
                    <a:moveTo>
                      <a:pt x="56970" y="611558"/>
                    </a:moveTo>
                    <a:cubicBezTo>
                      <a:pt x="56970" y="611558"/>
                      <a:pt x="56970" y="611558"/>
                      <a:pt x="69277" y="611558"/>
                    </a:cubicBezTo>
                    <a:cubicBezTo>
                      <a:pt x="91840" y="611558"/>
                      <a:pt x="112351" y="617734"/>
                      <a:pt x="112351" y="640377"/>
                    </a:cubicBezTo>
                    <a:cubicBezTo>
                      <a:pt x="112351" y="640377"/>
                      <a:pt x="112351" y="640377"/>
                      <a:pt x="112351" y="654786"/>
                    </a:cubicBezTo>
                    <a:cubicBezTo>
                      <a:pt x="112351" y="675371"/>
                      <a:pt x="91840" y="689780"/>
                      <a:pt x="69277" y="689780"/>
                    </a:cubicBezTo>
                    <a:cubicBezTo>
                      <a:pt x="69277" y="689780"/>
                      <a:pt x="69277" y="689780"/>
                      <a:pt x="56970" y="689780"/>
                    </a:cubicBezTo>
                    <a:cubicBezTo>
                      <a:pt x="34407" y="689780"/>
                      <a:pt x="9793" y="675371"/>
                      <a:pt x="9793" y="654786"/>
                    </a:cubicBezTo>
                    <a:cubicBezTo>
                      <a:pt x="9793" y="654786"/>
                      <a:pt x="9793" y="654786"/>
                      <a:pt x="9793" y="640377"/>
                    </a:cubicBezTo>
                    <a:cubicBezTo>
                      <a:pt x="9793" y="617734"/>
                      <a:pt x="34407" y="611558"/>
                      <a:pt x="56970" y="611558"/>
                    </a:cubicBezTo>
                    <a:close/>
                    <a:moveTo>
                      <a:pt x="158114" y="516822"/>
                    </a:moveTo>
                    <a:cubicBezTo>
                      <a:pt x="158114" y="516822"/>
                      <a:pt x="158114" y="516822"/>
                      <a:pt x="170471" y="516822"/>
                    </a:cubicBezTo>
                    <a:cubicBezTo>
                      <a:pt x="193125" y="516822"/>
                      <a:pt x="215779" y="527117"/>
                      <a:pt x="215779" y="547707"/>
                    </a:cubicBezTo>
                    <a:cubicBezTo>
                      <a:pt x="215779" y="547707"/>
                      <a:pt x="215779" y="547707"/>
                      <a:pt x="215779" y="654777"/>
                    </a:cubicBezTo>
                    <a:cubicBezTo>
                      <a:pt x="215779" y="675367"/>
                      <a:pt x="193125" y="689780"/>
                      <a:pt x="170471" y="689780"/>
                    </a:cubicBezTo>
                    <a:cubicBezTo>
                      <a:pt x="170471" y="689780"/>
                      <a:pt x="170471" y="689780"/>
                      <a:pt x="158114" y="689780"/>
                    </a:cubicBezTo>
                    <a:cubicBezTo>
                      <a:pt x="135460" y="689780"/>
                      <a:pt x="121043" y="675367"/>
                      <a:pt x="121043" y="654777"/>
                    </a:cubicBezTo>
                    <a:cubicBezTo>
                      <a:pt x="121043" y="654777"/>
                      <a:pt x="121043" y="654777"/>
                      <a:pt x="121043" y="547707"/>
                    </a:cubicBezTo>
                    <a:cubicBezTo>
                      <a:pt x="121043" y="527117"/>
                      <a:pt x="135460" y="516822"/>
                      <a:pt x="158114" y="516822"/>
                    </a:cubicBezTo>
                    <a:close/>
                    <a:moveTo>
                      <a:pt x="272811" y="436861"/>
                    </a:moveTo>
                    <a:cubicBezTo>
                      <a:pt x="272811" y="436861"/>
                      <a:pt x="272811" y="436861"/>
                      <a:pt x="283158" y="436861"/>
                    </a:cubicBezTo>
                    <a:cubicBezTo>
                      <a:pt x="303852" y="436861"/>
                      <a:pt x="318337" y="459480"/>
                      <a:pt x="318337" y="480042"/>
                    </a:cubicBezTo>
                    <a:cubicBezTo>
                      <a:pt x="318337" y="480042"/>
                      <a:pt x="318337" y="480042"/>
                      <a:pt x="318337" y="652768"/>
                    </a:cubicBezTo>
                    <a:cubicBezTo>
                      <a:pt x="318337" y="673330"/>
                      <a:pt x="303852" y="689780"/>
                      <a:pt x="283158" y="689780"/>
                    </a:cubicBezTo>
                    <a:cubicBezTo>
                      <a:pt x="283158" y="689780"/>
                      <a:pt x="283158" y="689780"/>
                      <a:pt x="272811" y="689780"/>
                    </a:cubicBezTo>
                    <a:cubicBezTo>
                      <a:pt x="250048" y="689780"/>
                      <a:pt x="231423" y="673330"/>
                      <a:pt x="231423" y="652768"/>
                    </a:cubicBezTo>
                    <a:cubicBezTo>
                      <a:pt x="231423" y="652768"/>
                      <a:pt x="231423" y="652768"/>
                      <a:pt x="231423" y="480042"/>
                    </a:cubicBezTo>
                    <a:cubicBezTo>
                      <a:pt x="231423" y="459480"/>
                      <a:pt x="250048" y="436861"/>
                      <a:pt x="272811" y="436861"/>
                    </a:cubicBezTo>
                    <a:close/>
                    <a:moveTo>
                      <a:pt x="373477" y="349948"/>
                    </a:moveTo>
                    <a:cubicBezTo>
                      <a:pt x="373477" y="349948"/>
                      <a:pt x="373477" y="349948"/>
                      <a:pt x="381723" y="349948"/>
                    </a:cubicBezTo>
                    <a:cubicBezTo>
                      <a:pt x="402340" y="349948"/>
                      <a:pt x="420895" y="366425"/>
                      <a:pt x="420895" y="389080"/>
                    </a:cubicBezTo>
                    <a:lnTo>
                      <a:pt x="420895" y="650648"/>
                    </a:lnTo>
                    <a:cubicBezTo>
                      <a:pt x="420895" y="673304"/>
                      <a:pt x="402340" y="689780"/>
                      <a:pt x="381723" y="689780"/>
                    </a:cubicBezTo>
                    <a:cubicBezTo>
                      <a:pt x="381723" y="689780"/>
                      <a:pt x="381723" y="689780"/>
                      <a:pt x="373477" y="689780"/>
                    </a:cubicBezTo>
                    <a:cubicBezTo>
                      <a:pt x="350798" y="689780"/>
                      <a:pt x="332243" y="673304"/>
                      <a:pt x="332243" y="650648"/>
                    </a:cubicBezTo>
                    <a:cubicBezTo>
                      <a:pt x="332243" y="650648"/>
                      <a:pt x="332243" y="650648"/>
                      <a:pt x="332243" y="389080"/>
                    </a:cubicBezTo>
                    <a:cubicBezTo>
                      <a:pt x="332243" y="366425"/>
                      <a:pt x="350798" y="349948"/>
                      <a:pt x="373477" y="349948"/>
                    </a:cubicBezTo>
                    <a:close/>
                    <a:moveTo>
                      <a:pt x="482418" y="256081"/>
                    </a:moveTo>
                    <a:cubicBezTo>
                      <a:pt x="482418" y="256081"/>
                      <a:pt x="482418" y="256081"/>
                      <a:pt x="490613" y="256081"/>
                    </a:cubicBezTo>
                    <a:cubicBezTo>
                      <a:pt x="511100" y="256081"/>
                      <a:pt x="529538" y="274580"/>
                      <a:pt x="529538" y="297190"/>
                    </a:cubicBezTo>
                    <a:cubicBezTo>
                      <a:pt x="529538" y="297190"/>
                      <a:pt x="529538" y="297190"/>
                      <a:pt x="529538" y="648671"/>
                    </a:cubicBezTo>
                    <a:cubicBezTo>
                      <a:pt x="529538" y="671281"/>
                      <a:pt x="511100" y="689780"/>
                      <a:pt x="490613" y="689780"/>
                    </a:cubicBezTo>
                    <a:cubicBezTo>
                      <a:pt x="490613" y="689780"/>
                      <a:pt x="490613" y="689780"/>
                      <a:pt x="482418" y="689780"/>
                    </a:cubicBezTo>
                    <a:cubicBezTo>
                      <a:pt x="459883" y="689780"/>
                      <a:pt x="443493" y="671281"/>
                      <a:pt x="443493" y="648671"/>
                    </a:cubicBezTo>
                    <a:cubicBezTo>
                      <a:pt x="443493" y="648671"/>
                      <a:pt x="443493" y="648671"/>
                      <a:pt x="443493" y="297190"/>
                    </a:cubicBezTo>
                    <a:cubicBezTo>
                      <a:pt x="443493" y="274580"/>
                      <a:pt x="459883" y="256081"/>
                      <a:pt x="482418" y="256081"/>
                    </a:cubicBezTo>
                    <a:close/>
                    <a:moveTo>
                      <a:pt x="508243" y="1870"/>
                    </a:moveTo>
                    <a:cubicBezTo>
                      <a:pt x="515170" y="4443"/>
                      <a:pt x="521327" y="9589"/>
                      <a:pt x="525432" y="16794"/>
                    </a:cubicBezTo>
                    <a:cubicBezTo>
                      <a:pt x="529537" y="22969"/>
                      <a:pt x="529537" y="29145"/>
                      <a:pt x="529537" y="37379"/>
                    </a:cubicBezTo>
                    <a:cubicBezTo>
                      <a:pt x="529537" y="37379"/>
                      <a:pt x="529537" y="37379"/>
                      <a:pt x="529537" y="181473"/>
                    </a:cubicBezTo>
                    <a:cubicBezTo>
                      <a:pt x="529537" y="197940"/>
                      <a:pt x="513117" y="212350"/>
                      <a:pt x="494645" y="212350"/>
                    </a:cubicBezTo>
                    <a:cubicBezTo>
                      <a:pt x="478225" y="212350"/>
                      <a:pt x="459752" y="197940"/>
                      <a:pt x="459752" y="181473"/>
                    </a:cubicBezTo>
                    <a:cubicBezTo>
                      <a:pt x="459752" y="181473"/>
                      <a:pt x="459752" y="181473"/>
                      <a:pt x="459752" y="152654"/>
                    </a:cubicBezTo>
                    <a:cubicBezTo>
                      <a:pt x="285290" y="368794"/>
                      <a:pt x="53357" y="459368"/>
                      <a:pt x="43095" y="463485"/>
                    </a:cubicBezTo>
                    <a:cubicBezTo>
                      <a:pt x="38990" y="463485"/>
                      <a:pt x="34885" y="465543"/>
                      <a:pt x="30780" y="465543"/>
                    </a:cubicBezTo>
                    <a:cubicBezTo>
                      <a:pt x="18465" y="465543"/>
                      <a:pt x="6150" y="457309"/>
                      <a:pt x="2045" y="444958"/>
                    </a:cubicBezTo>
                    <a:cubicBezTo>
                      <a:pt x="-4113" y="428490"/>
                      <a:pt x="4097" y="409964"/>
                      <a:pt x="20517" y="403789"/>
                    </a:cubicBezTo>
                    <a:cubicBezTo>
                      <a:pt x="22570" y="403789"/>
                      <a:pt x="266817" y="311157"/>
                      <a:pt x="424860" y="92958"/>
                    </a:cubicBezTo>
                    <a:cubicBezTo>
                      <a:pt x="424860" y="92958"/>
                      <a:pt x="424860" y="92958"/>
                      <a:pt x="373547" y="111484"/>
                    </a:cubicBezTo>
                    <a:cubicBezTo>
                      <a:pt x="369442" y="113543"/>
                      <a:pt x="365337" y="113543"/>
                      <a:pt x="363285" y="113543"/>
                    </a:cubicBezTo>
                    <a:cubicBezTo>
                      <a:pt x="348917" y="113543"/>
                      <a:pt x="338655" y="107367"/>
                      <a:pt x="332497" y="95016"/>
                    </a:cubicBezTo>
                    <a:cubicBezTo>
                      <a:pt x="328392" y="78548"/>
                      <a:pt x="334550" y="60022"/>
                      <a:pt x="350970" y="53847"/>
                    </a:cubicBezTo>
                    <a:cubicBezTo>
                      <a:pt x="350970" y="53847"/>
                      <a:pt x="350970" y="53847"/>
                      <a:pt x="486435" y="2385"/>
                    </a:cubicBezTo>
                    <a:cubicBezTo>
                      <a:pt x="493619" y="-703"/>
                      <a:pt x="501315" y="-703"/>
                      <a:pt x="508243" y="18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94621" y="2934703"/>
              <a:ext cx="2311904" cy="2313642"/>
              <a:chOff x="2294621" y="2934703"/>
              <a:chExt cx="2311904" cy="2313642"/>
            </a:xfrm>
          </p:grpSpPr>
          <p:sp>
            <p:nvSpPr>
              <p:cNvPr id="32785" name="Oval 65"/>
              <p:cNvSpPr>
                <a:spLocks noChangeArrowheads="1"/>
              </p:cNvSpPr>
              <p:nvPr/>
            </p:nvSpPr>
            <p:spPr bwMode="auto">
              <a:xfrm>
                <a:off x="2294621" y="2934703"/>
                <a:ext cx="2311904" cy="23136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Oval 66"/>
              <p:cNvSpPr>
                <a:spLocks noChangeArrowheads="1"/>
              </p:cNvSpPr>
              <p:nvPr/>
            </p:nvSpPr>
            <p:spPr bwMode="auto">
              <a:xfrm>
                <a:off x="2364152" y="3004234"/>
                <a:ext cx="2172842" cy="217371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Rectangle 68"/>
              <p:cNvSpPr>
                <a:spLocks noChangeArrowheads="1"/>
              </p:cNvSpPr>
              <p:nvPr/>
            </p:nvSpPr>
            <p:spPr bwMode="auto">
              <a:xfrm>
                <a:off x="2806543" y="3590032"/>
                <a:ext cx="1302836" cy="7883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Freeform 69"/>
              <p:cNvSpPr/>
              <p:nvPr/>
            </p:nvSpPr>
            <p:spPr bwMode="auto">
              <a:xfrm>
                <a:off x="2806543" y="3590032"/>
                <a:ext cx="1302836" cy="788307"/>
              </a:xfrm>
              <a:custGeom>
                <a:gdLst>
                  <a:gd fmla="*/ 1499 w 1499" name="T0"/>
                  <a:gd fmla="*/ 907 h 907" name="T1"/>
                  <a:gd fmla="*/ 0 w 1499" name="T2"/>
                  <a:gd fmla="*/ 907 h 907" name="T3"/>
                  <a:gd fmla="*/ 0 w 1499" name="T4"/>
                  <a:gd fmla="*/ 0 h 907" name="T5"/>
                  <a:gd fmla="*/ 1499 w 1499" name="T6"/>
                  <a:gd fmla="*/ 907 h 90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05" w="1499">
                    <a:moveTo>
                      <a:pt x="1499" y="907"/>
                    </a:moveTo>
                    <a:lnTo>
                      <a:pt x="0" y="907"/>
                    </a:lnTo>
                    <a:lnTo>
                      <a:pt x="0" y="0"/>
                    </a:lnTo>
                    <a:lnTo>
                      <a:pt x="1499" y="90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0" name="Freeform 70"/>
              <p:cNvSpPr/>
              <p:nvPr/>
            </p:nvSpPr>
            <p:spPr bwMode="auto">
              <a:xfrm>
                <a:off x="2806543" y="3590032"/>
                <a:ext cx="1302836" cy="788307"/>
              </a:xfrm>
              <a:custGeom>
                <a:gdLst>
                  <a:gd fmla="*/ 1499 w 1499" name="T0"/>
                  <a:gd fmla="*/ 907 h 907" name="T1"/>
                  <a:gd fmla="*/ 0 w 1499" name="T2"/>
                  <a:gd fmla="*/ 907 h 907" name="T3"/>
                  <a:gd fmla="*/ 0 w 1499" name="T4"/>
                  <a:gd fmla="*/ 0 h 90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05" w="1499">
                    <a:moveTo>
                      <a:pt x="1499" y="907"/>
                    </a:moveTo>
                    <a:lnTo>
                      <a:pt x="0" y="90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1" name="Freeform 71"/>
              <p:cNvSpPr>
                <a:spLocks noEditPoints="1"/>
              </p:cNvSpPr>
              <p:nvPr/>
            </p:nvSpPr>
            <p:spPr bwMode="auto">
              <a:xfrm>
                <a:off x="2758740" y="3532669"/>
                <a:ext cx="1389750" cy="898687"/>
              </a:xfrm>
              <a:custGeom>
                <a:gdLst>
                  <a:gd fmla="*/ 638 w 676" name="T0"/>
                  <a:gd fmla="*/ 0 h 437" name="T1"/>
                  <a:gd fmla="*/ 39 w 676" name="T2"/>
                  <a:gd fmla="*/ 0 h 437" name="T3"/>
                  <a:gd fmla="*/ 0 w 676" name="T4"/>
                  <a:gd fmla="*/ 36 h 437" name="T5"/>
                  <a:gd fmla="*/ 0 w 676" name="T6"/>
                  <a:gd fmla="*/ 401 h 437" name="T7"/>
                  <a:gd fmla="*/ 39 w 676" name="T8"/>
                  <a:gd fmla="*/ 437 h 437" name="T9"/>
                  <a:gd fmla="*/ 638 w 676" name="T10"/>
                  <a:gd fmla="*/ 437 h 437" name="T11"/>
                  <a:gd fmla="*/ 676 w 676" name="T12"/>
                  <a:gd fmla="*/ 401 h 437" name="T13"/>
                  <a:gd fmla="*/ 676 w 676" name="T14"/>
                  <a:gd fmla="*/ 36 h 437" name="T15"/>
                  <a:gd fmla="*/ 638 w 676" name="T16"/>
                  <a:gd fmla="*/ 0 h 437" name="T17"/>
                  <a:gd fmla="*/ 648 w 676" name="T18"/>
                  <a:gd fmla="*/ 402 h 437" name="T19"/>
                  <a:gd fmla="*/ 28 w 676" name="T20"/>
                  <a:gd fmla="*/ 402 h 437" name="T21"/>
                  <a:gd fmla="*/ 28 w 676" name="T22"/>
                  <a:gd fmla="*/ 35 h 437" name="T23"/>
                  <a:gd fmla="*/ 648 w 676" name="T24"/>
                  <a:gd fmla="*/ 35 h 437" name="T25"/>
                  <a:gd fmla="*/ 648 w 676" name="T26"/>
                  <a:gd fmla="*/ 402 h 43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37" w="676">
                    <a:moveTo>
                      <a:pt x="638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6"/>
                      <a:pt x="0" y="36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21"/>
                      <a:pt x="18" y="437"/>
                      <a:pt x="39" y="437"/>
                    </a:cubicBezTo>
                    <a:cubicBezTo>
                      <a:pt x="638" y="437"/>
                      <a:pt x="638" y="437"/>
                      <a:pt x="638" y="437"/>
                    </a:cubicBezTo>
                    <a:cubicBezTo>
                      <a:pt x="659" y="437"/>
                      <a:pt x="676" y="421"/>
                      <a:pt x="676" y="401"/>
                    </a:cubicBezTo>
                    <a:cubicBezTo>
                      <a:pt x="676" y="36"/>
                      <a:pt x="676" y="36"/>
                      <a:pt x="676" y="36"/>
                    </a:cubicBezTo>
                    <a:cubicBezTo>
                      <a:pt x="676" y="16"/>
                      <a:pt x="659" y="0"/>
                      <a:pt x="638" y="0"/>
                    </a:cubicBezTo>
                    <a:close/>
                    <a:moveTo>
                      <a:pt x="648" y="402"/>
                    </a:moveTo>
                    <a:cubicBezTo>
                      <a:pt x="28" y="402"/>
                      <a:pt x="28" y="402"/>
                      <a:pt x="28" y="402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648" y="35"/>
                      <a:pt x="648" y="35"/>
                      <a:pt x="648" y="35"/>
                    </a:cubicBezTo>
                    <a:lnTo>
                      <a:pt x="648" y="40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2" name="Freeform 72"/>
              <p:cNvSpPr/>
              <p:nvPr/>
            </p:nvSpPr>
            <p:spPr bwMode="auto">
              <a:xfrm>
                <a:off x="2602295" y="4375732"/>
                <a:ext cx="1702639" cy="234667"/>
              </a:xfrm>
              <a:custGeom>
                <a:gdLst>
                  <a:gd fmla="*/ 1748 w 1959" name="T0"/>
                  <a:gd fmla="*/ 0 h 270" name="T1"/>
                  <a:gd fmla="*/ 1133 w 1959" name="T2"/>
                  <a:gd fmla="*/ 0 h 270" name="T3"/>
                  <a:gd fmla="*/ 826 w 1959" name="T4"/>
                  <a:gd fmla="*/ 0 h 270" name="T5"/>
                  <a:gd fmla="*/ 213 w 1959" name="T6"/>
                  <a:gd fmla="*/ 0 h 270" name="T7"/>
                  <a:gd fmla="*/ 0 w 1959" name="T8"/>
                  <a:gd fmla="*/ 270 h 270" name="T9"/>
                  <a:gd fmla="*/ 826 w 1959" name="T10"/>
                  <a:gd fmla="*/ 270 h 270" name="T11"/>
                  <a:gd fmla="*/ 1133 w 1959" name="T12"/>
                  <a:gd fmla="*/ 270 h 270" name="T13"/>
                  <a:gd fmla="*/ 1959 w 1959" name="T14"/>
                  <a:gd fmla="*/ 270 h 270" name="T15"/>
                  <a:gd fmla="*/ 1748 w 1959" name="T16"/>
                  <a:gd fmla="*/ 0 h 27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0" w="1959">
                    <a:moveTo>
                      <a:pt x="1748" y="0"/>
                    </a:moveTo>
                    <a:lnTo>
                      <a:pt x="1133" y="0"/>
                    </a:lnTo>
                    <a:lnTo>
                      <a:pt x="826" y="0"/>
                    </a:lnTo>
                    <a:lnTo>
                      <a:pt x="213" y="0"/>
                    </a:lnTo>
                    <a:lnTo>
                      <a:pt x="0" y="270"/>
                    </a:lnTo>
                    <a:lnTo>
                      <a:pt x="826" y="270"/>
                    </a:lnTo>
                    <a:lnTo>
                      <a:pt x="1133" y="270"/>
                    </a:lnTo>
                    <a:lnTo>
                      <a:pt x="1959" y="270"/>
                    </a:lnTo>
                    <a:lnTo>
                      <a:pt x="174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3" name="Freeform 73"/>
              <p:cNvSpPr/>
              <p:nvPr/>
            </p:nvSpPr>
            <p:spPr bwMode="auto">
              <a:xfrm>
                <a:off x="2600557" y="4610399"/>
                <a:ext cx="1706115" cy="57363"/>
              </a:xfrm>
              <a:custGeom>
                <a:gdLst>
                  <a:gd fmla="*/ 829 w 830" name="T0"/>
                  <a:gd fmla="*/ 0 h 28" name="T1"/>
                  <a:gd fmla="*/ 480 w 830" name="T2"/>
                  <a:gd fmla="*/ 0 h 28" name="T3"/>
                  <a:gd fmla="*/ 350 w 830" name="T4"/>
                  <a:gd fmla="*/ 0 h 28" name="T5"/>
                  <a:gd fmla="*/ 1 w 830" name="T6"/>
                  <a:gd fmla="*/ 0 h 28" name="T7"/>
                  <a:gd fmla="*/ 63 w 830" name="T8"/>
                  <a:gd fmla="*/ 28 h 28" name="T9"/>
                  <a:gd fmla="*/ 348 w 830" name="T10"/>
                  <a:gd fmla="*/ 28 h 28" name="T11"/>
                  <a:gd fmla="*/ 482 w 830" name="T12"/>
                  <a:gd fmla="*/ 28 h 28" name="T13"/>
                  <a:gd fmla="*/ 768 w 830" name="T14"/>
                  <a:gd fmla="*/ 28 h 28" name="T15"/>
                  <a:gd fmla="*/ 829 w 830" name="T16"/>
                  <a:gd fmla="*/ 0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830">
                    <a:moveTo>
                      <a:pt x="829" y="0"/>
                    </a:moveTo>
                    <a:cubicBezTo>
                      <a:pt x="480" y="0"/>
                      <a:pt x="480" y="0"/>
                      <a:pt x="480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8"/>
                      <a:pt x="63" y="28"/>
                    </a:cubicBezTo>
                    <a:cubicBezTo>
                      <a:pt x="100" y="28"/>
                      <a:pt x="240" y="28"/>
                      <a:pt x="348" y="28"/>
                    </a:cubicBezTo>
                    <a:cubicBezTo>
                      <a:pt x="423" y="28"/>
                      <a:pt x="482" y="28"/>
                      <a:pt x="482" y="28"/>
                    </a:cubicBezTo>
                    <a:cubicBezTo>
                      <a:pt x="590" y="28"/>
                      <a:pt x="731" y="28"/>
                      <a:pt x="768" y="28"/>
                    </a:cubicBezTo>
                    <a:cubicBezTo>
                      <a:pt x="830" y="28"/>
                      <a:pt x="829" y="0"/>
                      <a:pt x="8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4" name="Freeform 74"/>
              <p:cNvSpPr/>
              <p:nvPr/>
            </p:nvSpPr>
            <p:spPr bwMode="auto">
              <a:xfrm>
                <a:off x="2602295" y="4375732"/>
                <a:ext cx="1702639" cy="234667"/>
              </a:xfrm>
              <a:custGeom>
                <a:gdLst>
                  <a:gd fmla="*/ 1748 w 1959" name="T0"/>
                  <a:gd fmla="*/ 0 h 270" name="T1"/>
                  <a:gd fmla="*/ 1138 w 1959" name="T2"/>
                  <a:gd fmla="*/ 0 h 270" name="T3"/>
                  <a:gd fmla="*/ 1133 w 1959" name="T4"/>
                  <a:gd fmla="*/ 0 h 270" name="T5"/>
                  <a:gd fmla="*/ 826 w 1959" name="T6"/>
                  <a:gd fmla="*/ 0 h 270" name="T7"/>
                  <a:gd fmla="*/ 821 w 1959" name="T8"/>
                  <a:gd fmla="*/ 0 h 270" name="T9"/>
                  <a:gd fmla="*/ 213 w 1959" name="T10"/>
                  <a:gd fmla="*/ 0 h 270" name="T11"/>
                  <a:gd fmla="*/ 0 w 1959" name="T12"/>
                  <a:gd fmla="*/ 270 h 270" name="T13"/>
                  <a:gd fmla="*/ 826 w 1959" name="T14"/>
                  <a:gd fmla="*/ 270 h 270" name="T15"/>
                  <a:gd fmla="*/ 1133 w 1959" name="T16"/>
                  <a:gd fmla="*/ 270 h 270" name="T17"/>
                  <a:gd fmla="*/ 1959 w 1959" name="T18"/>
                  <a:gd fmla="*/ 270 h 270" name="T19"/>
                  <a:gd fmla="*/ 1748 w 1959" name="T20"/>
                  <a:gd fmla="*/ 0 h 27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0" w="1959">
                    <a:moveTo>
                      <a:pt x="1748" y="0"/>
                    </a:moveTo>
                    <a:lnTo>
                      <a:pt x="1138" y="0"/>
                    </a:lnTo>
                    <a:lnTo>
                      <a:pt x="1133" y="0"/>
                    </a:lnTo>
                    <a:lnTo>
                      <a:pt x="826" y="0"/>
                    </a:lnTo>
                    <a:lnTo>
                      <a:pt x="821" y="0"/>
                    </a:lnTo>
                    <a:lnTo>
                      <a:pt x="213" y="0"/>
                    </a:lnTo>
                    <a:lnTo>
                      <a:pt x="0" y="270"/>
                    </a:lnTo>
                    <a:lnTo>
                      <a:pt x="826" y="270"/>
                    </a:lnTo>
                    <a:lnTo>
                      <a:pt x="1133" y="270"/>
                    </a:lnTo>
                    <a:lnTo>
                      <a:pt x="1959" y="270"/>
                    </a:lnTo>
                    <a:lnTo>
                      <a:pt x="174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5" name="Freeform 75"/>
              <p:cNvSpPr/>
              <p:nvPr/>
            </p:nvSpPr>
            <p:spPr bwMode="auto">
              <a:xfrm>
                <a:off x="3106395" y="3868156"/>
                <a:ext cx="218153" cy="277255"/>
              </a:xfrm>
              <a:custGeom>
                <a:gdLst>
                  <a:gd fmla="*/ 56 w 106" name="T0"/>
                  <a:gd fmla="*/ 135 h 135" name="T1"/>
                  <a:gd fmla="*/ 32 w 106" name="T2"/>
                  <a:gd fmla="*/ 131 h 135" name="T3"/>
                  <a:gd fmla="*/ 14 w 106" name="T4"/>
                  <a:gd fmla="*/ 121 h 135" name="T5"/>
                  <a:gd fmla="*/ 4 w 106" name="T6"/>
                  <a:gd fmla="*/ 105 h 135" name="T7"/>
                  <a:gd fmla="*/ 0 w 106" name="T8"/>
                  <a:gd fmla="*/ 86 h 135" name="T9"/>
                  <a:gd fmla="*/ 23 w 106" name="T10"/>
                  <a:gd fmla="*/ 86 h 135" name="T11"/>
                  <a:gd fmla="*/ 27 w 106" name="T12"/>
                  <a:gd fmla="*/ 98 h 135" name="T13"/>
                  <a:gd fmla="*/ 34 w 106" name="T14"/>
                  <a:gd fmla="*/ 106 h 135" name="T15"/>
                  <a:gd fmla="*/ 43 w 106" name="T16"/>
                  <a:gd fmla="*/ 111 h 135" name="T17"/>
                  <a:gd fmla="*/ 55 w 106" name="T18"/>
                  <a:gd fmla="*/ 113 h 135" name="T19"/>
                  <a:gd fmla="*/ 66 w 106" name="T20"/>
                  <a:gd fmla="*/ 111 h 135" name="T21"/>
                  <a:gd fmla="*/ 74 w 106" name="T22"/>
                  <a:gd fmla="*/ 108 h 135" name="T23"/>
                  <a:gd fmla="*/ 80 w 106" name="T24"/>
                  <a:gd fmla="*/ 103 h 135" name="T25"/>
                  <a:gd fmla="*/ 82 w 106" name="T26"/>
                  <a:gd fmla="*/ 96 h 135" name="T27"/>
                  <a:gd fmla="*/ 80 w 106" name="T28"/>
                  <a:gd fmla="*/ 89 h 135" name="T29"/>
                  <a:gd fmla="*/ 74 w 106" name="T30"/>
                  <a:gd fmla="*/ 84 h 135" name="T31"/>
                  <a:gd fmla="*/ 63 w 106" name="T32"/>
                  <a:gd fmla="*/ 80 h 135" name="T33"/>
                  <a:gd fmla="*/ 47 w 106" name="T34"/>
                  <a:gd fmla="*/ 76 h 135" name="T35"/>
                  <a:gd fmla="*/ 27 w 106" name="T36"/>
                  <a:gd fmla="*/ 70 h 135" name="T37"/>
                  <a:gd fmla="*/ 14 w 106" name="T38"/>
                  <a:gd fmla="*/ 62 h 135" name="T39"/>
                  <a:gd fmla="*/ 6 w 106" name="T40"/>
                  <a:gd fmla="*/ 52 h 135" name="T41"/>
                  <a:gd fmla="*/ 4 w 106" name="T42"/>
                  <a:gd fmla="*/ 38 h 135" name="T43"/>
                  <a:gd fmla="*/ 7 w 106" name="T44"/>
                  <a:gd fmla="*/ 23 h 135" name="T45"/>
                  <a:gd fmla="*/ 17 w 106" name="T46"/>
                  <a:gd fmla="*/ 11 h 135" name="T47"/>
                  <a:gd fmla="*/ 32 w 106" name="T48"/>
                  <a:gd fmla="*/ 3 h 135" name="T49"/>
                  <a:gd fmla="*/ 52 w 106" name="T50"/>
                  <a:gd fmla="*/ 0 h 135" name="T51"/>
                  <a:gd fmla="*/ 72 w 106" name="T52"/>
                  <a:gd fmla="*/ 4 h 135" name="T53"/>
                  <a:gd fmla="*/ 88 w 106" name="T54"/>
                  <a:gd fmla="*/ 12 h 135" name="T55"/>
                  <a:gd fmla="*/ 98 w 106" name="T56"/>
                  <a:gd fmla="*/ 26 h 135" name="T57"/>
                  <a:gd fmla="*/ 103 w 106" name="T58"/>
                  <a:gd fmla="*/ 45 h 135" name="T59"/>
                  <a:gd fmla="*/ 79 w 106" name="T60"/>
                  <a:gd fmla="*/ 45 h 135" name="T61"/>
                  <a:gd fmla="*/ 52 w 106" name="T62"/>
                  <a:gd fmla="*/ 23 h 135" name="T63"/>
                  <a:gd fmla="*/ 34 w 106" name="T64"/>
                  <a:gd fmla="*/ 27 h 135" name="T65"/>
                  <a:gd fmla="*/ 28 w 106" name="T66"/>
                  <a:gd fmla="*/ 38 h 135" name="T67"/>
                  <a:gd fmla="*/ 29 w 106" name="T68"/>
                  <a:gd fmla="*/ 43 h 135" name="T69"/>
                  <a:gd fmla="*/ 34 w 106" name="T70"/>
                  <a:gd fmla="*/ 46 h 135" name="T71"/>
                  <a:gd fmla="*/ 41 w 106" name="T72"/>
                  <a:gd fmla="*/ 50 h 135" name="T73"/>
                  <a:gd fmla="*/ 53 w 106" name="T74"/>
                  <a:gd fmla="*/ 53 h 135" name="T75"/>
                  <a:gd fmla="*/ 65 w 106" name="T76"/>
                  <a:gd fmla="*/ 55 h 135" name="T77"/>
                  <a:gd fmla="*/ 77 w 106" name="T78"/>
                  <a:gd fmla="*/ 59 h 135" name="T79"/>
                  <a:gd fmla="*/ 88 w 106" name="T80"/>
                  <a:gd fmla="*/ 64 h 135" name="T81"/>
                  <a:gd fmla="*/ 97 w 106" name="T82"/>
                  <a:gd fmla="*/ 71 h 135" name="T83"/>
                  <a:gd fmla="*/ 103 w 106" name="T84"/>
                  <a:gd fmla="*/ 81 h 135" name="T85"/>
                  <a:gd fmla="*/ 106 w 106" name="T86"/>
                  <a:gd fmla="*/ 94 h 135" name="T87"/>
                  <a:gd fmla="*/ 102 w 106" name="T88"/>
                  <a:gd fmla="*/ 111 h 135" name="T89"/>
                  <a:gd fmla="*/ 92 w 106" name="T90"/>
                  <a:gd fmla="*/ 123 h 135" name="T91"/>
                  <a:gd fmla="*/ 76 w 106" name="T92"/>
                  <a:gd fmla="*/ 132 h 135" name="T93"/>
                  <a:gd fmla="*/ 56 w 106" name="T94"/>
                  <a:gd fmla="*/ 135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05">
                    <a:moveTo>
                      <a:pt x="56" y="135"/>
                    </a:moveTo>
                    <a:cubicBezTo>
                      <a:pt x="47" y="135"/>
                      <a:pt x="39" y="134"/>
                      <a:pt x="32" y="131"/>
                    </a:cubicBezTo>
                    <a:cubicBezTo>
                      <a:pt x="25" y="129"/>
                      <a:pt x="19" y="125"/>
                      <a:pt x="14" y="121"/>
                    </a:cubicBezTo>
                    <a:cubicBezTo>
                      <a:pt x="10" y="117"/>
                      <a:pt x="6" y="111"/>
                      <a:pt x="4" y="105"/>
                    </a:cubicBezTo>
                    <a:cubicBezTo>
                      <a:pt x="1" y="99"/>
                      <a:pt x="0" y="93"/>
                      <a:pt x="0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4" y="90"/>
                      <a:pt x="25" y="94"/>
                      <a:pt x="27" y="98"/>
                    </a:cubicBezTo>
                    <a:cubicBezTo>
                      <a:pt x="28" y="101"/>
                      <a:pt x="31" y="104"/>
                      <a:pt x="34" y="106"/>
                    </a:cubicBezTo>
                    <a:cubicBezTo>
                      <a:pt x="37" y="108"/>
                      <a:pt x="40" y="110"/>
                      <a:pt x="43" y="111"/>
                    </a:cubicBezTo>
                    <a:cubicBezTo>
                      <a:pt x="47" y="112"/>
                      <a:pt x="51" y="113"/>
                      <a:pt x="55" y="113"/>
                    </a:cubicBezTo>
                    <a:cubicBezTo>
                      <a:pt x="59" y="113"/>
                      <a:pt x="63" y="112"/>
                      <a:pt x="66" y="111"/>
                    </a:cubicBezTo>
                    <a:cubicBezTo>
                      <a:pt x="69" y="111"/>
                      <a:pt x="72" y="109"/>
                      <a:pt x="74" y="108"/>
                    </a:cubicBezTo>
                    <a:cubicBezTo>
                      <a:pt x="77" y="107"/>
                      <a:pt x="79" y="105"/>
                      <a:pt x="80" y="103"/>
                    </a:cubicBezTo>
                    <a:cubicBezTo>
                      <a:pt x="81" y="101"/>
                      <a:pt x="82" y="98"/>
                      <a:pt x="82" y="96"/>
                    </a:cubicBezTo>
                    <a:cubicBezTo>
                      <a:pt x="82" y="93"/>
                      <a:pt x="81" y="91"/>
                      <a:pt x="80" y="89"/>
                    </a:cubicBezTo>
                    <a:cubicBezTo>
                      <a:pt x="79" y="87"/>
                      <a:pt x="77" y="85"/>
                      <a:pt x="74" y="84"/>
                    </a:cubicBezTo>
                    <a:cubicBezTo>
                      <a:pt x="71" y="82"/>
                      <a:pt x="68" y="81"/>
                      <a:pt x="63" y="80"/>
                    </a:cubicBezTo>
                    <a:cubicBezTo>
                      <a:pt x="59" y="78"/>
                      <a:pt x="53" y="77"/>
                      <a:pt x="47" y="76"/>
                    </a:cubicBezTo>
                    <a:cubicBezTo>
                      <a:pt x="39" y="74"/>
                      <a:pt x="33" y="72"/>
                      <a:pt x="27" y="70"/>
                    </a:cubicBezTo>
                    <a:cubicBezTo>
                      <a:pt x="22" y="68"/>
                      <a:pt x="18" y="65"/>
                      <a:pt x="14" y="62"/>
                    </a:cubicBezTo>
                    <a:cubicBezTo>
                      <a:pt x="11" y="59"/>
                      <a:pt x="8" y="56"/>
                      <a:pt x="6" y="52"/>
                    </a:cubicBezTo>
                    <a:cubicBezTo>
                      <a:pt x="5" y="48"/>
                      <a:pt x="4" y="43"/>
                      <a:pt x="4" y="38"/>
                    </a:cubicBezTo>
                    <a:cubicBezTo>
                      <a:pt x="4" y="33"/>
                      <a:pt x="5" y="28"/>
                      <a:pt x="7" y="23"/>
                    </a:cubicBezTo>
                    <a:cubicBezTo>
                      <a:pt x="10" y="18"/>
                      <a:pt x="13" y="14"/>
                      <a:pt x="17" y="11"/>
                    </a:cubicBezTo>
                    <a:cubicBezTo>
                      <a:pt x="21" y="8"/>
                      <a:pt x="26" y="5"/>
                      <a:pt x="32" y="3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59" y="0"/>
                      <a:pt x="66" y="1"/>
                      <a:pt x="72" y="4"/>
                    </a:cubicBezTo>
                    <a:cubicBezTo>
                      <a:pt x="78" y="6"/>
                      <a:pt x="83" y="8"/>
                      <a:pt x="88" y="12"/>
                    </a:cubicBezTo>
                    <a:cubicBezTo>
                      <a:pt x="92" y="16"/>
                      <a:pt x="96" y="21"/>
                      <a:pt x="98" y="26"/>
                    </a:cubicBezTo>
                    <a:cubicBezTo>
                      <a:pt x="101" y="32"/>
                      <a:pt x="102" y="38"/>
                      <a:pt x="103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7" y="30"/>
                      <a:pt x="69" y="23"/>
                      <a:pt x="52" y="23"/>
                    </a:cubicBezTo>
                    <a:cubicBezTo>
                      <a:pt x="44" y="23"/>
                      <a:pt x="38" y="24"/>
                      <a:pt x="34" y="27"/>
                    </a:cubicBezTo>
                    <a:cubicBezTo>
                      <a:pt x="30" y="29"/>
                      <a:pt x="28" y="33"/>
                      <a:pt x="28" y="38"/>
                    </a:cubicBezTo>
                    <a:cubicBezTo>
                      <a:pt x="28" y="40"/>
                      <a:pt x="28" y="41"/>
                      <a:pt x="29" y="43"/>
                    </a:cubicBezTo>
                    <a:cubicBezTo>
                      <a:pt x="30" y="44"/>
                      <a:pt x="32" y="45"/>
                      <a:pt x="34" y="46"/>
                    </a:cubicBezTo>
                    <a:cubicBezTo>
                      <a:pt x="36" y="48"/>
                      <a:pt x="38" y="49"/>
                      <a:pt x="41" y="50"/>
                    </a:cubicBezTo>
                    <a:cubicBezTo>
                      <a:pt x="45" y="51"/>
                      <a:pt x="48" y="52"/>
                      <a:pt x="53" y="53"/>
                    </a:cubicBezTo>
                    <a:cubicBezTo>
                      <a:pt x="57" y="53"/>
                      <a:pt x="61" y="54"/>
                      <a:pt x="65" y="55"/>
                    </a:cubicBezTo>
                    <a:cubicBezTo>
                      <a:pt x="69" y="56"/>
                      <a:pt x="73" y="57"/>
                      <a:pt x="77" y="59"/>
                    </a:cubicBezTo>
                    <a:cubicBezTo>
                      <a:pt x="81" y="60"/>
                      <a:pt x="84" y="62"/>
                      <a:pt x="88" y="64"/>
                    </a:cubicBezTo>
                    <a:cubicBezTo>
                      <a:pt x="91" y="66"/>
                      <a:pt x="94" y="68"/>
                      <a:pt x="97" y="71"/>
                    </a:cubicBezTo>
                    <a:cubicBezTo>
                      <a:pt x="100" y="74"/>
                      <a:pt x="102" y="77"/>
                      <a:pt x="103" y="81"/>
                    </a:cubicBezTo>
                    <a:cubicBezTo>
                      <a:pt x="105" y="85"/>
                      <a:pt x="106" y="89"/>
                      <a:pt x="106" y="94"/>
                    </a:cubicBezTo>
                    <a:cubicBezTo>
                      <a:pt x="106" y="100"/>
                      <a:pt x="104" y="106"/>
                      <a:pt x="102" y="111"/>
                    </a:cubicBezTo>
                    <a:cubicBezTo>
                      <a:pt x="99" y="116"/>
                      <a:pt x="96" y="120"/>
                      <a:pt x="92" y="123"/>
                    </a:cubicBezTo>
                    <a:cubicBezTo>
                      <a:pt x="87" y="127"/>
                      <a:pt x="82" y="130"/>
                      <a:pt x="76" y="132"/>
                    </a:cubicBezTo>
                    <a:cubicBezTo>
                      <a:pt x="70" y="134"/>
                      <a:pt x="63" y="135"/>
                      <a:pt x="56" y="135"/>
                    </a:cubicBezTo>
                    <a:close/>
                  </a:path>
                </a:pathLst>
              </a:custGeom>
              <a:solidFill>
                <a:srgbClr val="A3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6" name="Freeform 76"/>
              <p:cNvSpPr/>
              <p:nvPr/>
            </p:nvSpPr>
            <p:spPr bwMode="auto">
              <a:xfrm>
                <a:off x="3375827" y="3874240"/>
                <a:ext cx="205116" cy="267694"/>
              </a:xfrm>
              <a:custGeom>
                <a:gdLst>
                  <a:gd fmla="*/ 236 w 236" name="T0"/>
                  <a:gd fmla="*/ 308 h 308" name="T1"/>
                  <a:gd fmla="*/ 0 w 236" name="T2"/>
                  <a:gd fmla="*/ 308 h 308" name="T3"/>
                  <a:gd fmla="*/ 0 w 236" name="T4"/>
                  <a:gd fmla="*/ 0 h 308" name="T5"/>
                  <a:gd fmla="*/ 229 w 236" name="T6"/>
                  <a:gd fmla="*/ 0 h 308" name="T7"/>
                  <a:gd fmla="*/ 229 w 236" name="T8"/>
                  <a:gd fmla="*/ 52 h 308" name="T9"/>
                  <a:gd fmla="*/ 56 w 236" name="T10"/>
                  <a:gd fmla="*/ 52 h 308" name="T11"/>
                  <a:gd fmla="*/ 56 w 236" name="T12"/>
                  <a:gd fmla="*/ 121 h 308" name="T13"/>
                  <a:gd fmla="*/ 217 w 236" name="T14"/>
                  <a:gd fmla="*/ 121 h 308" name="T15"/>
                  <a:gd fmla="*/ 217 w 236" name="T16"/>
                  <a:gd fmla="*/ 175 h 308" name="T17"/>
                  <a:gd fmla="*/ 56 w 236" name="T18"/>
                  <a:gd fmla="*/ 175 h 308" name="T19"/>
                  <a:gd fmla="*/ 56 w 236" name="T20"/>
                  <a:gd fmla="*/ 253 h 308" name="T21"/>
                  <a:gd fmla="*/ 236 w 236" name="T22"/>
                  <a:gd fmla="*/ 253 h 308" name="T23"/>
                  <a:gd fmla="*/ 236 w 236" name="T24"/>
                  <a:gd fmla="*/ 308 h 30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08" w="236">
                    <a:moveTo>
                      <a:pt x="236" y="308"/>
                    </a:moveTo>
                    <a:lnTo>
                      <a:pt x="0" y="308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29" y="52"/>
                    </a:lnTo>
                    <a:lnTo>
                      <a:pt x="56" y="52"/>
                    </a:lnTo>
                    <a:lnTo>
                      <a:pt x="56" y="121"/>
                    </a:lnTo>
                    <a:lnTo>
                      <a:pt x="217" y="121"/>
                    </a:lnTo>
                    <a:lnTo>
                      <a:pt x="217" y="175"/>
                    </a:lnTo>
                    <a:lnTo>
                      <a:pt x="56" y="175"/>
                    </a:lnTo>
                    <a:lnTo>
                      <a:pt x="56" y="253"/>
                    </a:lnTo>
                    <a:lnTo>
                      <a:pt x="236" y="253"/>
                    </a:lnTo>
                    <a:lnTo>
                      <a:pt x="236" y="308"/>
                    </a:lnTo>
                    <a:close/>
                  </a:path>
                </a:pathLst>
              </a:custGeom>
              <a:solidFill>
                <a:srgbClr val="A3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7" name="Freeform 77"/>
              <p:cNvSpPr>
                <a:spLocks noEditPoints="1"/>
              </p:cNvSpPr>
              <p:nvPr/>
            </p:nvSpPr>
            <p:spPr bwMode="auto">
              <a:xfrm>
                <a:off x="3621793" y="3868156"/>
                <a:ext cx="257264" cy="277255"/>
              </a:xfrm>
              <a:custGeom>
                <a:gdLst>
                  <a:gd fmla="*/ 63 w 125" name="T0"/>
                  <a:gd fmla="*/ 0 h 135" name="T1"/>
                  <a:gd fmla="*/ 88 w 125" name="T2"/>
                  <a:gd fmla="*/ 5 h 135" name="T3"/>
                  <a:gd fmla="*/ 108 w 125" name="T4"/>
                  <a:gd fmla="*/ 19 h 135" name="T5"/>
                  <a:gd fmla="*/ 121 w 125" name="T6"/>
                  <a:gd fmla="*/ 40 h 135" name="T7"/>
                  <a:gd fmla="*/ 125 w 125" name="T8"/>
                  <a:gd fmla="*/ 68 h 135" name="T9"/>
                  <a:gd fmla="*/ 121 w 125" name="T10"/>
                  <a:gd fmla="*/ 95 h 135" name="T11"/>
                  <a:gd fmla="*/ 108 w 125" name="T12"/>
                  <a:gd fmla="*/ 116 h 135" name="T13"/>
                  <a:gd fmla="*/ 88 w 125" name="T14"/>
                  <a:gd fmla="*/ 130 h 135" name="T15"/>
                  <a:gd fmla="*/ 63 w 125" name="T16"/>
                  <a:gd fmla="*/ 135 h 135" name="T17"/>
                  <a:gd fmla="*/ 38 w 125" name="T18"/>
                  <a:gd fmla="*/ 130 h 135" name="T19"/>
                  <a:gd fmla="*/ 18 w 125" name="T20"/>
                  <a:gd fmla="*/ 116 h 135" name="T21"/>
                  <a:gd fmla="*/ 5 w 125" name="T22"/>
                  <a:gd fmla="*/ 95 h 135" name="T23"/>
                  <a:gd fmla="*/ 0 w 125" name="T24"/>
                  <a:gd fmla="*/ 68 h 135" name="T25"/>
                  <a:gd fmla="*/ 5 w 125" name="T26"/>
                  <a:gd fmla="*/ 40 h 135" name="T27"/>
                  <a:gd fmla="*/ 18 w 125" name="T28"/>
                  <a:gd fmla="*/ 19 h 135" name="T29"/>
                  <a:gd fmla="*/ 38 w 125" name="T30"/>
                  <a:gd fmla="*/ 5 h 135" name="T31"/>
                  <a:gd fmla="*/ 63 w 125" name="T32"/>
                  <a:gd fmla="*/ 0 h 135" name="T33"/>
                  <a:gd fmla="*/ 63 w 125" name="T34"/>
                  <a:gd fmla="*/ 113 h 135" name="T35"/>
                  <a:gd fmla="*/ 78 w 125" name="T36"/>
                  <a:gd fmla="*/ 110 h 135" name="T37"/>
                  <a:gd fmla="*/ 90 w 125" name="T38"/>
                  <a:gd fmla="*/ 101 h 135" name="T39"/>
                  <a:gd fmla="*/ 98 w 125" name="T40"/>
                  <a:gd fmla="*/ 87 h 135" name="T41"/>
                  <a:gd fmla="*/ 101 w 125" name="T42"/>
                  <a:gd fmla="*/ 68 h 135" name="T43"/>
                  <a:gd fmla="*/ 98 w 125" name="T44"/>
                  <a:gd fmla="*/ 48 h 135" name="T45"/>
                  <a:gd fmla="*/ 90 w 125" name="T46"/>
                  <a:gd fmla="*/ 34 h 135" name="T47"/>
                  <a:gd fmla="*/ 78 w 125" name="T48"/>
                  <a:gd fmla="*/ 25 h 135" name="T49"/>
                  <a:gd fmla="*/ 63 w 125" name="T50"/>
                  <a:gd fmla="*/ 22 h 135" name="T51"/>
                  <a:gd fmla="*/ 48 w 125" name="T52"/>
                  <a:gd fmla="*/ 25 h 135" name="T53"/>
                  <a:gd fmla="*/ 36 w 125" name="T54"/>
                  <a:gd fmla="*/ 34 h 135" name="T55"/>
                  <a:gd fmla="*/ 28 w 125" name="T56"/>
                  <a:gd fmla="*/ 48 h 135" name="T57"/>
                  <a:gd fmla="*/ 25 w 125" name="T58"/>
                  <a:gd fmla="*/ 68 h 135" name="T59"/>
                  <a:gd fmla="*/ 28 w 125" name="T60"/>
                  <a:gd fmla="*/ 87 h 135" name="T61"/>
                  <a:gd fmla="*/ 36 w 125" name="T62"/>
                  <a:gd fmla="*/ 101 h 135" name="T63"/>
                  <a:gd fmla="*/ 48 w 125" name="T64"/>
                  <a:gd fmla="*/ 110 h 135" name="T65"/>
                  <a:gd fmla="*/ 63 w 125" name="T66"/>
                  <a:gd fmla="*/ 113 h 135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35" w="125">
                    <a:moveTo>
                      <a:pt x="63" y="0"/>
                    </a:moveTo>
                    <a:cubicBezTo>
                      <a:pt x="72" y="0"/>
                      <a:pt x="80" y="2"/>
                      <a:pt x="88" y="5"/>
                    </a:cubicBezTo>
                    <a:cubicBezTo>
                      <a:pt x="96" y="8"/>
                      <a:pt x="102" y="13"/>
                      <a:pt x="108" y="19"/>
                    </a:cubicBezTo>
                    <a:cubicBezTo>
                      <a:pt x="113" y="25"/>
                      <a:pt x="118" y="32"/>
                      <a:pt x="121" y="40"/>
                    </a:cubicBezTo>
                    <a:cubicBezTo>
                      <a:pt x="124" y="48"/>
                      <a:pt x="125" y="57"/>
                      <a:pt x="125" y="68"/>
                    </a:cubicBezTo>
                    <a:cubicBezTo>
                      <a:pt x="125" y="78"/>
                      <a:pt x="124" y="87"/>
                      <a:pt x="121" y="95"/>
                    </a:cubicBezTo>
                    <a:cubicBezTo>
                      <a:pt x="118" y="103"/>
                      <a:pt x="113" y="110"/>
                      <a:pt x="108" y="116"/>
                    </a:cubicBezTo>
                    <a:cubicBezTo>
                      <a:pt x="102" y="122"/>
                      <a:pt x="96" y="127"/>
                      <a:pt x="88" y="130"/>
                    </a:cubicBezTo>
                    <a:cubicBezTo>
                      <a:pt x="80" y="133"/>
                      <a:pt x="72" y="135"/>
                      <a:pt x="63" y="135"/>
                    </a:cubicBezTo>
                    <a:cubicBezTo>
                      <a:pt x="54" y="135"/>
                      <a:pt x="45" y="133"/>
                      <a:pt x="38" y="130"/>
                    </a:cubicBezTo>
                    <a:cubicBezTo>
                      <a:pt x="30" y="127"/>
                      <a:pt x="23" y="122"/>
                      <a:pt x="18" y="116"/>
                    </a:cubicBezTo>
                    <a:cubicBezTo>
                      <a:pt x="12" y="110"/>
                      <a:pt x="8" y="103"/>
                      <a:pt x="5" y="95"/>
                    </a:cubicBezTo>
                    <a:cubicBezTo>
                      <a:pt x="2" y="87"/>
                      <a:pt x="0" y="78"/>
                      <a:pt x="0" y="68"/>
                    </a:cubicBezTo>
                    <a:cubicBezTo>
                      <a:pt x="0" y="57"/>
                      <a:pt x="2" y="48"/>
                      <a:pt x="5" y="40"/>
                    </a:cubicBezTo>
                    <a:cubicBezTo>
                      <a:pt x="8" y="32"/>
                      <a:pt x="12" y="25"/>
                      <a:pt x="18" y="19"/>
                    </a:cubicBezTo>
                    <a:cubicBezTo>
                      <a:pt x="23" y="13"/>
                      <a:pt x="30" y="8"/>
                      <a:pt x="38" y="5"/>
                    </a:cubicBezTo>
                    <a:cubicBezTo>
                      <a:pt x="45" y="2"/>
                      <a:pt x="54" y="0"/>
                      <a:pt x="63" y="0"/>
                    </a:cubicBezTo>
                    <a:close/>
                    <a:moveTo>
                      <a:pt x="63" y="113"/>
                    </a:moveTo>
                    <a:cubicBezTo>
                      <a:pt x="68" y="113"/>
                      <a:pt x="73" y="112"/>
                      <a:pt x="78" y="110"/>
                    </a:cubicBezTo>
                    <a:cubicBezTo>
                      <a:pt x="83" y="108"/>
                      <a:pt x="87" y="105"/>
                      <a:pt x="90" y="101"/>
                    </a:cubicBezTo>
                    <a:cubicBezTo>
                      <a:pt x="93" y="97"/>
                      <a:pt x="96" y="92"/>
                      <a:pt x="98" y="87"/>
                    </a:cubicBezTo>
                    <a:cubicBezTo>
                      <a:pt x="100" y="81"/>
                      <a:pt x="101" y="75"/>
                      <a:pt x="101" y="68"/>
                    </a:cubicBezTo>
                    <a:cubicBezTo>
                      <a:pt x="101" y="60"/>
                      <a:pt x="100" y="54"/>
                      <a:pt x="98" y="48"/>
                    </a:cubicBezTo>
                    <a:cubicBezTo>
                      <a:pt x="96" y="43"/>
                      <a:pt x="93" y="38"/>
                      <a:pt x="90" y="34"/>
                    </a:cubicBezTo>
                    <a:cubicBezTo>
                      <a:pt x="87" y="30"/>
                      <a:pt x="83" y="27"/>
                      <a:pt x="78" y="25"/>
                    </a:cubicBezTo>
                    <a:cubicBezTo>
                      <a:pt x="73" y="23"/>
                      <a:pt x="68" y="22"/>
                      <a:pt x="63" y="22"/>
                    </a:cubicBezTo>
                    <a:cubicBezTo>
                      <a:pt x="58" y="22"/>
                      <a:pt x="53" y="23"/>
                      <a:pt x="48" y="25"/>
                    </a:cubicBezTo>
                    <a:cubicBezTo>
                      <a:pt x="43" y="27"/>
                      <a:pt x="39" y="30"/>
                      <a:pt x="36" y="34"/>
                    </a:cubicBezTo>
                    <a:cubicBezTo>
                      <a:pt x="32" y="38"/>
                      <a:pt x="30" y="43"/>
                      <a:pt x="28" y="48"/>
                    </a:cubicBezTo>
                    <a:cubicBezTo>
                      <a:pt x="26" y="54"/>
                      <a:pt x="25" y="60"/>
                      <a:pt x="25" y="68"/>
                    </a:cubicBezTo>
                    <a:cubicBezTo>
                      <a:pt x="25" y="75"/>
                      <a:pt x="26" y="81"/>
                      <a:pt x="28" y="87"/>
                    </a:cubicBezTo>
                    <a:cubicBezTo>
                      <a:pt x="30" y="92"/>
                      <a:pt x="32" y="97"/>
                      <a:pt x="36" y="101"/>
                    </a:cubicBezTo>
                    <a:cubicBezTo>
                      <a:pt x="39" y="105"/>
                      <a:pt x="43" y="108"/>
                      <a:pt x="48" y="110"/>
                    </a:cubicBezTo>
                    <a:cubicBezTo>
                      <a:pt x="52" y="112"/>
                      <a:pt x="57" y="113"/>
                      <a:pt x="63" y="113"/>
                    </a:cubicBezTo>
                    <a:close/>
                  </a:path>
                </a:pathLst>
              </a:custGeom>
              <a:solidFill>
                <a:srgbClr val="A3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8" name="Freeform 78"/>
              <p:cNvSpPr/>
              <p:nvPr/>
            </p:nvSpPr>
            <p:spPr bwMode="auto">
              <a:xfrm>
                <a:off x="3106395" y="3868156"/>
                <a:ext cx="218153" cy="277255"/>
              </a:xfrm>
              <a:custGeom>
                <a:gdLst>
                  <a:gd fmla="*/ 56 w 106" name="T0"/>
                  <a:gd fmla="*/ 135 h 135" name="T1"/>
                  <a:gd fmla="*/ 32 w 106" name="T2"/>
                  <a:gd fmla="*/ 131 h 135" name="T3"/>
                  <a:gd fmla="*/ 14 w 106" name="T4"/>
                  <a:gd fmla="*/ 121 h 135" name="T5"/>
                  <a:gd fmla="*/ 4 w 106" name="T6"/>
                  <a:gd fmla="*/ 105 h 135" name="T7"/>
                  <a:gd fmla="*/ 0 w 106" name="T8"/>
                  <a:gd fmla="*/ 86 h 135" name="T9"/>
                  <a:gd fmla="*/ 23 w 106" name="T10"/>
                  <a:gd fmla="*/ 86 h 135" name="T11"/>
                  <a:gd fmla="*/ 27 w 106" name="T12"/>
                  <a:gd fmla="*/ 98 h 135" name="T13"/>
                  <a:gd fmla="*/ 34 w 106" name="T14"/>
                  <a:gd fmla="*/ 106 h 135" name="T15"/>
                  <a:gd fmla="*/ 43 w 106" name="T16"/>
                  <a:gd fmla="*/ 111 h 135" name="T17"/>
                  <a:gd fmla="*/ 55 w 106" name="T18"/>
                  <a:gd fmla="*/ 113 h 135" name="T19"/>
                  <a:gd fmla="*/ 66 w 106" name="T20"/>
                  <a:gd fmla="*/ 111 h 135" name="T21"/>
                  <a:gd fmla="*/ 74 w 106" name="T22"/>
                  <a:gd fmla="*/ 108 h 135" name="T23"/>
                  <a:gd fmla="*/ 80 w 106" name="T24"/>
                  <a:gd fmla="*/ 103 h 135" name="T25"/>
                  <a:gd fmla="*/ 82 w 106" name="T26"/>
                  <a:gd fmla="*/ 96 h 135" name="T27"/>
                  <a:gd fmla="*/ 80 w 106" name="T28"/>
                  <a:gd fmla="*/ 89 h 135" name="T29"/>
                  <a:gd fmla="*/ 74 w 106" name="T30"/>
                  <a:gd fmla="*/ 84 h 135" name="T31"/>
                  <a:gd fmla="*/ 63 w 106" name="T32"/>
                  <a:gd fmla="*/ 80 h 135" name="T33"/>
                  <a:gd fmla="*/ 47 w 106" name="T34"/>
                  <a:gd fmla="*/ 76 h 135" name="T35"/>
                  <a:gd fmla="*/ 27 w 106" name="T36"/>
                  <a:gd fmla="*/ 70 h 135" name="T37"/>
                  <a:gd fmla="*/ 14 w 106" name="T38"/>
                  <a:gd fmla="*/ 62 h 135" name="T39"/>
                  <a:gd fmla="*/ 6 w 106" name="T40"/>
                  <a:gd fmla="*/ 52 h 135" name="T41"/>
                  <a:gd fmla="*/ 4 w 106" name="T42"/>
                  <a:gd fmla="*/ 38 h 135" name="T43"/>
                  <a:gd fmla="*/ 7 w 106" name="T44"/>
                  <a:gd fmla="*/ 23 h 135" name="T45"/>
                  <a:gd fmla="*/ 17 w 106" name="T46"/>
                  <a:gd fmla="*/ 11 h 135" name="T47"/>
                  <a:gd fmla="*/ 32 w 106" name="T48"/>
                  <a:gd fmla="*/ 3 h 135" name="T49"/>
                  <a:gd fmla="*/ 52 w 106" name="T50"/>
                  <a:gd fmla="*/ 0 h 135" name="T51"/>
                  <a:gd fmla="*/ 72 w 106" name="T52"/>
                  <a:gd fmla="*/ 4 h 135" name="T53"/>
                  <a:gd fmla="*/ 88 w 106" name="T54"/>
                  <a:gd fmla="*/ 12 h 135" name="T55"/>
                  <a:gd fmla="*/ 98 w 106" name="T56"/>
                  <a:gd fmla="*/ 26 h 135" name="T57"/>
                  <a:gd fmla="*/ 103 w 106" name="T58"/>
                  <a:gd fmla="*/ 45 h 135" name="T59"/>
                  <a:gd fmla="*/ 79 w 106" name="T60"/>
                  <a:gd fmla="*/ 45 h 135" name="T61"/>
                  <a:gd fmla="*/ 52 w 106" name="T62"/>
                  <a:gd fmla="*/ 23 h 135" name="T63"/>
                  <a:gd fmla="*/ 34 w 106" name="T64"/>
                  <a:gd fmla="*/ 27 h 135" name="T65"/>
                  <a:gd fmla="*/ 28 w 106" name="T66"/>
                  <a:gd fmla="*/ 38 h 135" name="T67"/>
                  <a:gd fmla="*/ 29 w 106" name="T68"/>
                  <a:gd fmla="*/ 43 h 135" name="T69"/>
                  <a:gd fmla="*/ 34 w 106" name="T70"/>
                  <a:gd fmla="*/ 46 h 135" name="T71"/>
                  <a:gd fmla="*/ 41 w 106" name="T72"/>
                  <a:gd fmla="*/ 50 h 135" name="T73"/>
                  <a:gd fmla="*/ 53 w 106" name="T74"/>
                  <a:gd fmla="*/ 53 h 135" name="T75"/>
                  <a:gd fmla="*/ 65 w 106" name="T76"/>
                  <a:gd fmla="*/ 55 h 135" name="T77"/>
                  <a:gd fmla="*/ 77 w 106" name="T78"/>
                  <a:gd fmla="*/ 59 h 135" name="T79"/>
                  <a:gd fmla="*/ 88 w 106" name="T80"/>
                  <a:gd fmla="*/ 64 h 135" name="T81"/>
                  <a:gd fmla="*/ 97 w 106" name="T82"/>
                  <a:gd fmla="*/ 71 h 135" name="T83"/>
                  <a:gd fmla="*/ 103 w 106" name="T84"/>
                  <a:gd fmla="*/ 81 h 135" name="T85"/>
                  <a:gd fmla="*/ 106 w 106" name="T86"/>
                  <a:gd fmla="*/ 94 h 135" name="T87"/>
                  <a:gd fmla="*/ 102 w 106" name="T88"/>
                  <a:gd fmla="*/ 111 h 135" name="T89"/>
                  <a:gd fmla="*/ 92 w 106" name="T90"/>
                  <a:gd fmla="*/ 123 h 135" name="T91"/>
                  <a:gd fmla="*/ 76 w 106" name="T92"/>
                  <a:gd fmla="*/ 132 h 135" name="T93"/>
                  <a:gd fmla="*/ 56 w 106" name="T94"/>
                  <a:gd fmla="*/ 135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05">
                    <a:moveTo>
                      <a:pt x="56" y="135"/>
                    </a:moveTo>
                    <a:cubicBezTo>
                      <a:pt x="47" y="135"/>
                      <a:pt x="39" y="134"/>
                      <a:pt x="32" y="131"/>
                    </a:cubicBezTo>
                    <a:cubicBezTo>
                      <a:pt x="25" y="129"/>
                      <a:pt x="19" y="125"/>
                      <a:pt x="14" y="121"/>
                    </a:cubicBezTo>
                    <a:cubicBezTo>
                      <a:pt x="10" y="117"/>
                      <a:pt x="6" y="111"/>
                      <a:pt x="4" y="105"/>
                    </a:cubicBezTo>
                    <a:cubicBezTo>
                      <a:pt x="1" y="99"/>
                      <a:pt x="0" y="93"/>
                      <a:pt x="0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4" y="90"/>
                      <a:pt x="25" y="94"/>
                      <a:pt x="27" y="98"/>
                    </a:cubicBezTo>
                    <a:cubicBezTo>
                      <a:pt x="28" y="101"/>
                      <a:pt x="31" y="104"/>
                      <a:pt x="34" y="106"/>
                    </a:cubicBezTo>
                    <a:cubicBezTo>
                      <a:pt x="37" y="108"/>
                      <a:pt x="40" y="110"/>
                      <a:pt x="43" y="111"/>
                    </a:cubicBezTo>
                    <a:cubicBezTo>
                      <a:pt x="47" y="112"/>
                      <a:pt x="51" y="113"/>
                      <a:pt x="55" y="113"/>
                    </a:cubicBezTo>
                    <a:cubicBezTo>
                      <a:pt x="59" y="113"/>
                      <a:pt x="63" y="112"/>
                      <a:pt x="66" y="111"/>
                    </a:cubicBezTo>
                    <a:cubicBezTo>
                      <a:pt x="69" y="111"/>
                      <a:pt x="72" y="109"/>
                      <a:pt x="74" y="108"/>
                    </a:cubicBezTo>
                    <a:cubicBezTo>
                      <a:pt x="77" y="107"/>
                      <a:pt x="79" y="105"/>
                      <a:pt x="80" y="103"/>
                    </a:cubicBezTo>
                    <a:cubicBezTo>
                      <a:pt x="81" y="101"/>
                      <a:pt x="82" y="98"/>
                      <a:pt x="82" y="96"/>
                    </a:cubicBezTo>
                    <a:cubicBezTo>
                      <a:pt x="82" y="93"/>
                      <a:pt x="81" y="91"/>
                      <a:pt x="80" y="89"/>
                    </a:cubicBezTo>
                    <a:cubicBezTo>
                      <a:pt x="79" y="87"/>
                      <a:pt x="77" y="85"/>
                      <a:pt x="74" y="84"/>
                    </a:cubicBezTo>
                    <a:cubicBezTo>
                      <a:pt x="71" y="82"/>
                      <a:pt x="68" y="81"/>
                      <a:pt x="63" y="80"/>
                    </a:cubicBezTo>
                    <a:cubicBezTo>
                      <a:pt x="59" y="78"/>
                      <a:pt x="53" y="77"/>
                      <a:pt x="47" y="76"/>
                    </a:cubicBezTo>
                    <a:cubicBezTo>
                      <a:pt x="39" y="74"/>
                      <a:pt x="33" y="72"/>
                      <a:pt x="27" y="70"/>
                    </a:cubicBezTo>
                    <a:cubicBezTo>
                      <a:pt x="22" y="68"/>
                      <a:pt x="18" y="65"/>
                      <a:pt x="14" y="62"/>
                    </a:cubicBezTo>
                    <a:cubicBezTo>
                      <a:pt x="11" y="59"/>
                      <a:pt x="8" y="56"/>
                      <a:pt x="6" y="52"/>
                    </a:cubicBezTo>
                    <a:cubicBezTo>
                      <a:pt x="5" y="48"/>
                      <a:pt x="4" y="43"/>
                      <a:pt x="4" y="38"/>
                    </a:cubicBezTo>
                    <a:cubicBezTo>
                      <a:pt x="4" y="33"/>
                      <a:pt x="5" y="28"/>
                      <a:pt x="7" y="23"/>
                    </a:cubicBezTo>
                    <a:cubicBezTo>
                      <a:pt x="10" y="18"/>
                      <a:pt x="13" y="14"/>
                      <a:pt x="17" y="11"/>
                    </a:cubicBezTo>
                    <a:cubicBezTo>
                      <a:pt x="21" y="8"/>
                      <a:pt x="26" y="5"/>
                      <a:pt x="32" y="3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59" y="0"/>
                      <a:pt x="66" y="1"/>
                      <a:pt x="72" y="4"/>
                    </a:cubicBezTo>
                    <a:cubicBezTo>
                      <a:pt x="78" y="6"/>
                      <a:pt x="83" y="8"/>
                      <a:pt x="88" y="12"/>
                    </a:cubicBezTo>
                    <a:cubicBezTo>
                      <a:pt x="92" y="16"/>
                      <a:pt x="96" y="21"/>
                      <a:pt x="98" y="26"/>
                    </a:cubicBezTo>
                    <a:cubicBezTo>
                      <a:pt x="101" y="32"/>
                      <a:pt x="102" y="38"/>
                      <a:pt x="103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7" y="30"/>
                      <a:pt x="69" y="23"/>
                      <a:pt x="52" y="23"/>
                    </a:cubicBezTo>
                    <a:cubicBezTo>
                      <a:pt x="44" y="23"/>
                      <a:pt x="38" y="24"/>
                      <a:pt x="34" y="27"/>
                    </a:cubicBezTo>
                    <a:cubicBezTo>
                      <a:pt x="30" y="29"/>
                      <a:pt x="28" y="33"/>
                      <a:pt x="28" y="38"/>
                    </a:cubicBezTo>
                    <a:cubicBezTo>
                      <a:pt x="28" y="40"/>
                      <a:pt x="28" y="41"/>
                      <a:pt x="29" y="43"/>
                    </a:cubicBezTo>
                    <a:cubicBezTo>
                      <a:pt x="30" y="44"/>
                      <a:pt x="32" y="45"/>
                      <a:pt x="34" y="46"/>
                    </a:cubicBezTo>
                    <a:cubicBezTo>
                      <a:pt x="36" y="48"/>
                      <a:pt x="38" y="49"/>
                      <a:pt x="41" y="50"/>
                    </a:cubicBezTo>
                    <a:cubicBezTo>
                      <a:pt x="45" y="51"/>
                      <a:pt x="48" y="52"/>
                      <a:pt x="53" y="53"/>
                    </a:cubicBezTo>
                    <a:cubicBezTo>
                      <a:pt x="57" y="53"/>
                      <a:pt x="61" y="54"/>
                      <a:pt x="65" y="55"/>
                    </a:cubicBezTo>
                    <a:cubicBezTo>
                      <a:pt x="69" y="56"/>
                      <a:pt x="73" y="57"/>
                      <a:pt x="77" y="59"/>
                    </a:cubicBezTo>
                    <a:cubicBezTo>
                      <a:pt x="81" y="60"/>
                      <a:pt x="84" y="62"/>
                      <a:pt x="88" y="64"/>
                    </a:cubicBezTo>
                    <a:cubicBezTo>
                      <a:pt x="91" y="66"/>
                      <a:pt x="94" y="68"/>
                      <a:pt x="97" y="71"/>
                    </a:cubicBezTo>
                    <a:cubicBezTo>
                      <a:pt x="100" y="74"/>
                      <a:pt x="102" y="77"/>
                      <a:pt x="103" y="81"/>
                    </a:cubicBezTo>
                    <a:cubicBezTo>
                      <a:pt x="105" y="85"/>
                      <a:pt x="106" y="89"/>
                      <a:pt x="106" y="94"/>
                    </a:cubicBezTo>
                    <a:cubicBezTo>
                      <a:pt x="106" y="100"/>
                      <a:pt x="104" y="106"/>
                      <a:pt x="102" y="111"/>
                    </a:cubicBezTo>
                    <a:cubicBezTo>
                      <a:pt x="99" y="116"/>
                      <a:pt x="96" y="120"/>
                      <a:pt x="92" y="123"/>
                    </a:cubicBezTo>
                    <a:cubicBezTo>
                      <a:pt x="87" y="127"/>
                      <a:pt x="82" y="130"/>
                      <a:pt x="76" y="132"/>
                    </a:cubicBezTo>
                    <a:cubicBezTo>
                      <a:pt x="70" y="134"/>
                      <a:pt x="63" y="135"/>
                      <a:pt x="56" y="1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9" name="Freeform 79"/>
              <p:cNvSpPr/>
              <p:nvPr/>
            </p:nvSpPr>
            <p:spPr bwMode="auto">
              <a:xfrm>
                <a:off x="3375827" y="3874240"/>
                <a:ext cx="205116" cy="267694"/>
              </a:xfrm>
              <a:custGeom>
                <a:gdLst>
                  <a:gd fmla="*/ 236 w 236" name="T0"/>
                  <a:gd fmla="*/ 308 h 308" name="T1"/>
                  <a:gd fmla="*/ 0 w 236" name="T2"/>
                  <a:gd fmla="*/ 308 h 308" name="T3"/>
                  <a:gd fmla="*/ 0 w 236" name="T4"/>
                  <a:gd fmla="*/ 0 h 308" name="T5"/>
                  <a:gd fmla="*/ 229 w 236" name="T6"/>
                  <a:gd fmla="*/ 0 h 308" name="T7"/>
                  <a:gd fmla="*/ 229 w 236" name="T8"/>
                  <a:gd fmla="*/ 52 h 308" name="T9"/>
                  <a:gd fmla="*/ 56 w 236" name="T10"/>
                  <a:gd fmla="*/ 52 h 308" name="T11"/>
                  <a:gd fmla="*/ 56 w 236" name="T12"/>
                  <a:gd fmla="*/ 121 h 308" name="T13"/>
                  <a:gd fmla="*/ 217 w 236" name="T14"/>
                  <a:gd fmla="*/ 121 h 308" name="T15"/>
                  <a:gd fmla="*/ 217 w 236" name="T16"/>
                  <a:gd fmla="*/ 175 h 308" name="T17"/>
                  <a:gd fmla="*/ 56 w 236" name="T18"/>
                  <a:gd fmla="*/ 175 h 308" name="T19"/>
                  <a:gd fmla="*/ 56 w 236" name="T20"/>
                  <a:gd fmla="*/ 253 h 308" name="T21"/>
                  <a:gd fmla="*/ 236 w 236" name="T22"/>
                  <a:gd fmla="*/ 253 h 308" name="T23"/>
                  <a:gd fmla="*/ 236 w 236" name="T24"/>
                  <a:gd fmla="*/ 308 h 30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08" w="236">
                    <a:moveTo>
                      <a:pt x="236" y="308"/>
                    </a:moveTo>
                    <a:lnTo>
                      <a:pt x="0" y="308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29" y="52"/>
                    </a:lnTo>
                    <a:lnTo>
                      <a:pt x="56" y="52"/>
                    </a:lnTo>
                    <a:lnTo>
                      <a:pt x="56" y="121"/>
                    </a:lnTo>
                    <a:lnTo>
                      <a:pt x="217" y="121"/>
                    </a:lnTo>
                    <a:lnTo>
                      <a:pt x="217" y="175"/>
                    </a:lnTo>
                    <a:lnTo>
                      <a:pt x="56" y="175"/>
                    </a:lnTo>
                    <a:lnTo>
                      <a:pt x="56" y="253"/>
                    </a:lnTo>
                    <a:lnTo>
                      <a:pt x="236" y="253"/>
                    </a:lnTo>
                    <a:lnTo>
                      <a:pt x="236" y="3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0" name="Freeform 80"/>
              <p:cNvSpPr>
                <a:spLocks noEditPoints="1"/>
              </p:cNvSpPr>
              <p:nvPr/>
            </p:nvSpPr>
            <p:spPr bwMode="auto">
              <a:xfrm>
                <a:off x="3621793" y="3868156"/>
                <a:ext cx="257264" cy="277255"/>
              </a:xfrm>
              <a:custGeom>
                <a:gdLst>
                  <a:gd fmla="*/ 63 w 125" name="T0"/>
                  <a:gd fmla="*/ 0 h 135" name="T1"/>
                  <a:gd fmla="*/ 88 w 125" name="T2"/>
                  <a:gd fmla="*/ 5 h 135" name="T3"/>
                  <a:gd fmla="*/ 108 w 125" name="T4"/>
                  <a:gd fmla="*/ 19 h 135" name="T5"/>
                  <a:gd fmla="*/ 121 w 125" name="T6"/>
                  <a:gd fmla="*/ 40 h 135" name="T7"/>
                  <a:gd fmla="*/ 125 w 125" name="T8"/>
                  <a:gd fmla="*/ 68 h 135" name="T9"/>
                  <a:gd fmla="*/ 121 w 125" name="T10"/>
                  <a:gd fmla="*/ 95 h 135" name="T11"/>
                  <a:gd fmla="*/ 108 w 125" name="T12"/>
                  <a:gd fmla="*/ 116 h 135" name="T13"/>
                  <a:gd fmla="*/ 88 w 125" name="T14"/>
                  <a:gd fmla="*/ 130 h 135" name="T15"/>
                  <a:gd fmla="*/ 63 w 125" name="T16"/>
                  <a:gd fmla="*/ 135 h 135" name="T17"/>
                  <a:gd fmla="*/ 38 w 125" name="T18"/>
                  <a:gd fmla="*/ 130 h 135" name="T19"/>
                  <a:gd fmla="*/ 18 w 125" name="T20"/>
                  <a:gd fmla="*/ 116 h 135" name="T21"/>
                  <a:gd fmla="*/ 5 w 125" name="T22"/>
                  <a:gd fmla="*/ 95 h 135" name="T23"/>
                  <a:gd fmla="*/ 0 w 125" name="T24"/>
                  <a:gd fmla="*/ 68 h 135" name="T25"/>
                  <a:gd fmla="*/ 5 w 125" name="T26"/>
                  <a:gd fmla="*/ 40 h 135" name="T27"/>
                  <a:gd fmla="*/ 18 w 125" name="T28"/>
                  <a:gd fmla="*/ 19 h 135" name="T29"/>
                  <a:gd fmla="*/ 38 w 125" name="T30"/>
                  <a:gd fmla="*/ 5 h 135" name="T31"/>
                  <a:gd fmla="*/ 63 w 125" name="T32"/>
                  <a:gd fmla="*/ 0 h 135" name="T33"/>
                  <a:gd fmla="*/ 63 w 125" name="T34"/>
                  <a:gd fmla="*/ 113 h 135" name="T35"/>
                  <a:gd fmla="*/ 78 w 125" name="T36"/>
                  <a:gd fmla="*/ 110 h 135" name="T37"/>
                  <a:gd fmla="*/ 90 w 125" name="T38"/>
                  <a:gd fmla="*/ 101 h 135" name="T39"/>
                  <a:gd fmla="*/ 98 w 125" name="T40"/>
                  <a:gd fmla="*/ 87 h 135" name="T41"/>
                  <a:gd fmla="*/ 101 w 125" name="T42"/>
                  <a:gd fmla="*/ 68 h 135" name="T43"/>
                  <a:gd fmla="*/ 98 w 125" name="T44"/>
                  <a:gd fmla="*/ 48 h 135" name="T45"/>
                  <a:gd fmla="*/ 90 w 125" name="T46"/>
                  <a:gd fmla="*/ 34 h 135" name="T47"/>
                  <a:gd fmla="*/ 78 w 125" name="T48"/>
                  <a:gd fmla="*/ 25 h 135" name="T49"/>
                  <a:gd fmla="*/ 63 w 125" name="T50"/>
                  <a:gd fmla="*/ 22 h 135" name="T51"/>
                  <a:gd fmla="*/ 48 w 125" name="T52"/>
                  <a:gd fmla="*/ 25 h 135" name="T53"/>
                  <a:gd fmla="*/ 36 w 125" name="T54"/>
                  <a:gd fmla="*/ 34 h 135" name="T55"/>
                  <a:gd fmla="*/ 28 w 125" name="T56"/>
                  <a:gd fmla="*/ 48 h 135" name="T57"/>
                  <a:gd fmla="*/ 25 w 125" name="T58"/>
                  <a:gd fmla="*/ 68 h 135" name="T59"/>
                  <a:gd fmla="*/ 28 w 125" name="T60"/>
                  <a:gd fmla="*/ 87 h 135" name="T61"/>
                  <a:gd fmla="*/ 36 w 125" name="T62"/>
                  <a:gd fmla="*/ 101 h 135" name="T63"/>
                  <a:gd fmla="*/ 48 w 125" name="T64"/>
                  <a:gd fmla="*/ 110 h 135" name="T65"/>
                  <a:gd fmla="*/ 63 w 125" name="T66"/>
                  <a:gd fmla="*/ 113 h 135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35" w="125">
                    <a:moveTo>
                      <a:pt x="63" y="0"/>
                    </a:moveTo>
                    <a:cubicBezTo>
                      <a:pt x="72" y="0"/>
                      <a:pt x="80" y="2"/>
                      <a:pt x="88" y="5"/>
                    </a:cubicBezTo>
                    <a:cubicBezTo>
                      <a:pt x="96" y="8"/>
                      <a:pt x="102" y="13"/>
                      <a:pt x="108" y="19"/>
                    </a:cubicBezTo>
                    <a:cubicBezTo>
                      <a:pt x="113" y="25"/>
                      <a:pt x="118" y="32"/>
                      <a:pt x="121" y="40"/>
                    </a:cubicBezTo>
                    <a:cubicBezTo>
                      <a:pt x="124" y="48"/>
                      <a:pt x="125" y="57"/>
                      <a:pt x="125" y="68"/>
                    </a:cubicBezTo>
                    <a:cubicBezTo>
                      <a:pt x="125" y="78"/>
                      <a:pt x="124" y="87"/>
                      <a:pt x="121" y="95"/>
                    </a:cubicBezTo>
                    <a:cubicBezTo>
                      <a:pt x="118" y="103"/>
                      <a:pt x="113" y="110"/>
                      <a:pt x="108" y="116"/>
                    </a:cubicBezTo>
                    <a:cubicBezTo>
                      <a:pt x="102" y="122"/>
                      <a:pt x="96" y="127"/>
                      <a:pt x="88" y="130"/>
                    </a:cubicBezTo>
                    <a:cubicBezTo>
                      <a:pt x="80" y="133"/>
                      <a:pt x="72" y="135"/>
                      <a:pt x="63" y="135"/>
                    </a:cubicBezTo>
                    <a:cubicBezTo>
                      <a:pt x="54" y="135"/>
                      <a:pt x="45" y="133"/>
                      <a:pt x="38" y="130"/>
                    </a:cubicBezTo>
                    <a:cubicBezTo>
                      <a:pt x="30" y="127"/>
                      <a:pt x="23" y="122"/>
                      <a:pt x="18" y="116"/>
                    </a:cubicBezTo>
                    <a:cubicBezTo>
                      <a:pt x="12" y="110"/>
                      <a:pt x="8" y="103"/>
                      <a:pt x="5" y="95"/>
                    </a:cubicBezTo>
                    <a:cubicBezTo>
                      <a:pt x="2" y="87"/>
                      <a:pt x="0" y="78"/>
                      <a:pt x="0" y="68"/>
                    </a:cubicBezTo>
                    <a:cubicBezTo>
                      <a:pt x="0" y="57"/>
                      <a:pt x="2" y="48"/>
                      <a:pt x="5" y="40"/>
                    </a:cubicBezTo>
                    <a:cubicBezTo>
                      <a:pt x="8" y="32"/>
                      <a:pt x="12" y="25"/>
                      <a:pt x="18" y="19"/>
                    </a:cubicBezTo>
                    <a:cubicBezTo>
                      <a:pt x="23" y="13"/>
                      <a:pt x="30" y="8"/>
                      <a:pt x="38" y="5"/>
                    </a:cubicBezTo>
                    <a:cubicBezTo>
                      <a:pt x="45" y="2"/>
                      <a:pt x="54" y="0"/>
                      <a:pt x="63" y="0"/>
                    </a:cubicBezTo>
                    <a:close/>
                    <a:moveTo>
                      <a:pt x="63" y="113"/>
                    </a:moveTo>
                    <a:cubicBezTo>
                      <a:pt x="68" y="113"/>
                      <a:pt x="73" y="112"/>
                      <a:pt x="78" y="110"/>
                    </a:cubicBezTo>
                    <a:cubicBezTo>
                      <a:pt x="83" y="108"/>
                      <a:pt x="87" y="105"/>
                      <a:pt x="90" y="101"/>
                    </a:cubicBezTo>
                    <a:cubicBezTo>
                      <a:pt x="93" y="97"/>
                      <a:pt x="96" y="92"/>
                      <a:pt x="98" y="87"/>
                    </a:cubicBezTo>
                    <a:cubicBezTo>
                      <a:pt x="100" y="81"/>
                      <a:pt x="101" y="75"/>
                      <a:pt x="101" y="68"/>
                    </a:cubicBezTo>
                    <a:cubicBezTo>
                      <a:pt x="101" y="60"/>
                      <a:pt x="100" y="54"/>
                      <a:pt x="98" y="48"/>
                    </a:cubicBezTo>
                    <a:cubicBezTo>
                      <a:pt x="96" y="43"/>
                      <a:pt x="93" y="38"/>
                      <a:pt x="90" y="34"/>
                    </a:cubicBezTo>
                    <a:cubicBezTo>
                      <a:pt x="87" y="30"/>
                      <a:pt x="83" y="27"/>
                      <a:pt x="78" y="25"/>
                    </a:cubicBezTo>
                    <a:cubicBezTo>
                      <a:pt x="73" y="23"/>
                      <a:pt x="68" y="22"/>
                      <a:pt x="63" y="22"/>
                    </a:cubicBezTo>
                    <a:cubicBezTo>
                      <a:pt x="58" y="22"/>
                      <a:pt x="53" y="23"/>
                      <a:pt x="48" y="25"/>
                    </a:cubicBezTo>
                    <a:cubicBezTo>
                      <a:pt x="43" y="27"/>
                      <a:pt x="39" y="30"/>
                      <a:pt x="36" y="34"/>
                    </a:cubicBezTo>
                    <a:cubicBezTo>
                      <a:pt x="32" y="38"/>
                      <a:pt x="30" y="43"/>
                      <a:pt x="28" y="48"/>
                    </a:cubicBezTo>
                    <a:cubicBezTo>
                      <a:pt x="26" y="54"/>
                      <a:pt x="25" y="60"/>
                      <a:pt x="25" y="68"/>
                    </a:cubicBezTo>
                    <a:cubicBezTo>
                      <a:pt x="25" y="75"/>
                      <a:pt x="26" y="81"/>
                      <a:pt x="28" y="87"/>
                    </a:cubicBezTo>
                    <a:cubicBezTo>
                      <a:pt x="30" y="92"/>
                      <a:pt x="32" y="97"/>
                      <a:pt x="36" y="101"/>
                    </a:cubicBezTo>
                    <a:cubicBezTo>
                      <a:pt x="39" y="105"/>
                      <a:pt x="43" y="108"/>
                      <a:pt x="48" y="110"/>
                    </a:cubicBezTo>
                    <a:cubicBezTo>
                      <a:pt x="52" y="112"/>
                      <a:pt x="57" y="113"/>
                      <a:pt x="63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val="384623762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162"/>
      <p:bldP grpId="0" spid="163"/>
      <p:bldP grpId="0" spid="164"/>
      <p:bldP grpId="0" spid="4"/>
      <p:bldP grpId="0" spid="166"/>
      <p:bldP grpId="0" spid="167"/>
      <p:bldP grpId="0" spid="168"/>
      <p:bldP grpId="0" spid="169"/>
      <p:bldP grpId="0" spid="171"/>
      <p:bldP grpId="0" spid="172"/>
      <p:bldP grpId="0" spid="173"/>
      <p:bldP grpId="0" spid="174"/>
      <p:bldP grpId="0" spid="175"/>
      <p:bldP grpId="0" spid="176"/>
      <p:bldP grpId="0" spid="177"/>
      <p:bldP grpId="0" spid="178"/>
      <p:bldP grpId="0" spid="179"/>
      <p:bldP grpId="0" spid="18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5" name="Group 324"/>
          <p:cNvGrpSpPr/>
          <p:nvPr/>
        </p:nvGrpSpPr>
        <p:grpSpPr>
          <a:xfrm>
            <a:off x="6056284" y="1798723"/>
            <a:ext cx="5466979" cy="4060538"/>
            <a:chOff x="1291884" y="-219075"/>
            <a:chExt cx="9819029" cy="7292975"/>
          </a:xfrm>
        </p:grpSpPr>
        <p:grpSp>
          <p:nvGrpSpPr>
            <p:cNvPr id="33053" name="Group 33052"/>
            <p:cNvGrpSpPr/>
            <p:nvPr/>
          </p:nvGrpSpPr>
          <p:grpSpPr>
            <a:xfrm>
              <a:off x="7156451" y="-219075"/>
              <a:ext cx="2824162" cy="1570038"/>
              <a:chOff x="7156451" y="-219075"/>
              <a:chExt cx="2824162" cy="157003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2946" name="Freeform 226"/>
              <p:cNvSpPr/>
              <p:nvPr/>
            </p:nvSpPr>
            <p:spPr bwMode="auto">
              <a:xfrm>
                <a:off x="7156451" y="509588"/>
                <a:ext cx="1727200" cy="119063"/>
              </a:xfrm>
              <a:custGeom>
                <a:gdLst>
                  <a:gd fmla="*/ 16 w 460" name="T0"/>
                  <a:gd fmla="*/ 32 h 32" name="T1"/>
                  <a:gd fmla="*/ 444 w 460" name="T2"/>
                  <a:gd fmla="*/ 32 h 32" name="T3"/>
                  <a:gd fmla="*/ 460 w 460" name="T4"/>
                  <a:gd fmla="*/ 16 h 32" name="T5"/>
                  <a:gd fmla="*/ 444 w 460" name="T6"/>
                  <a:gd fmla="*/ 0 h 32" name="T7"/>
                  <a:gd fmla="*/ 16 w 460" name="T8"/>
                  <a:gd fmla="*/ 0 h 32" name="T9"/>
                  <a:gd fmla="*/ 0 w 460" name="T10"/>
                  <a:gd fmla="*/ 16 h 32" name="T11"/>
                  <a:gd fmla="*/ 16 w 460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460">
                    <a:moveTo>
                      <a:pt x="16" y="32"/>
                    </a:moveTo>
                    <a:cubicBezTo>
                      <a:pt x="444" y="32"/>
                      <a:pt x="444" y="32"/>
                      <a:pt x="444" y="32"/>
                    </a:cubicBezTo>
                    <a:cubicBezTo>
                      <a:pt x="453" y="32"/>
                      <a:pt x="460" y="25"/>
                      <a:pt x="460" y="16"/>
                    </a:cubicBezTo>
                    <a:cubicBezTo>
                      <a:pt x="460" y="7"/>
                      <a:pt x="453" y="0"/>
                      <a:pt x="44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47" name="Freeform 227"/>
              <p:cNvSpPr/>
              <p:nvPr/>
            </p:nvSpPr>
            <p:spPr bwMode="auto">
              <a:xfrm>
                <a:off x="7156451" y="749300"/>
                <a:ext cx="1727200" cy="120650"/>
              </a:xfrm>
              <a:custGeom>
                <a:gdLst>
                  <a:gd fmla="*/ 16 w 460" name="T0"/>
                  <a:gd fmla="*/ 32 h 32" name="T1"/>
                  <a:gd fmla="*/ 444 w 460" name="T2"/>
                  <a:gd fmla="*/ 32 h 32" name="T3"/>
                  <a:gd fmla="*/ 460 w 460" name="T4"/>
                  <a:gd fmla="*/ 16 h 32" name="T5"/>
                  <a:gd fmla="*/ 444 w 460" name="T6"/>
                  <a:gd fmla="*/ 0 h 32" name="T7"/>
                  <a:gd fmla="*/ 16 w 460" name="T8"/>
                  <a:gd fmla="*/ 0 h 32" name="T9"/>
                  <a:gd fmla="*/ 0 w 460" name="T10"/>
                  <a:gd fmla="*/ 16 h 32" name="T11"/>
                  <a:gd fmla="*/ 16 w 460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460">
                    <a:moveTo>
                      <a:pt x="16" y="32"/>
                    </a:moveTo>
                    <a:cubicBezTo>
                      <a:pt x="444" y="32"/>
                      <a:pt x="444" y="32"/>
                      <a:pt x="444" y="32"/>
                    </a:cubicBezTo>
                    <a:cubicBezTo>
                      <a:pt x="453" y="32"/>
                      <a:pt x="460" y="25"/>
                      <a:pt x="460" y="16"/>
                    </a:cubicBezTo>
                    <a:cubicBezTo>
                      <a:pt x="460" y="7"/>
                      <a:pt x="453" y="0"/>
                      <a:pt x="44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48" name="Freeform 228"/>
              <p:cNvSpPr/>
              <p:nvPr/>
            </p:nvSpPr>
            <p:spPr bwMode="auto">
              <a:xfrm>
                <a:off x="7156451" y="989013"/>
                <a:ext cx="2538413" cy="120650"/>
              </a:xfrm>
              <a:custGeom>
                <a:gdLst>
                  <a:gd fmla="*/ 16 w 676" name="T0"/>
                  <a:gd fmla="*/ 32 h 32" name="T1"/>
                  <a:gd fmla="*/ 660 w 676" name="T2"/>
                  <a:gd fmla="*/ 32 h 32" name="T3"/>
                  <a:gd fmla="*/ 676 w 676" name="T4"/>
                  <a:gd fmla="*/ 16 h 32" name="T5"/>
                  <a:gd fmla="*/ 660 w 676" name="T6"/>
                  <a:gd fmla="*/ 0 h 32" name="T7"/>
                  <a:gd fmla="*/ 16 w 676" name="T8"/>
                  <a:gd fmla="*/ 0 h 32" name="T9"/>
                  <a:gd fmla="*/ 0 w 676" name="T10"/>
                  <a:gd fmla="*/ 16 h 32" name="T11"/>
                  <a:gd fmla="*/ 16 w 676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676">
                    <a:moveTo>
                      <a:pt x="16" y="32"/>
                    </a:moveTo>
                    <a:cubicBezTo>
                      <a:pt x="660" y="32"/>
                      <a:pt x="660" y="32"/>
                      <a:pt x="660" y="32"/>
                    </a:cubicBezTo>
                    <a:cubicBezTo>
                      <a:pt x="669" y="32"/>
                      <a:pt x="676" y="25"/>
                      <a:pt x="676" y="16"/>
                    </a:cubicBezTo>
                    <a:cubicBezTo>
                      <a:pt x="676" y="7"/>
                      <a:pt x="669" y="0"/>
                      <a:pt x="66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49" name="Freeform 229"/>
              <p:cNvSpPr/>
              <p:nvPr/>
            </p:nvSpPr>
            <p:spPr bwMode="auto">
              <a:xfrm>
                <a:off x="7156451" y="1230313"/>
                <a:ext cx="2238375" cy="120650"/>
              </a:xfrm>
              <a:custGeom>
                <a:gdLst>
                  <a:gd fmla="*/ 16 w 596" name="T0"/>
                  <a:gd fmla="*/ 32 h 32" name="T1"/>
                  <a:gd fmla="*/ 580 w 596" name="T2"/>
                  <a:gd fmla="*/ 32 h 32" name="T3"/>
                  <a:gd fmla="*/ 596 w 596" name="T4"/>
                  <a:gd fmla="*/ 16 h 32" name="T5"/>
                  <a:gd fmla="*/ 580 w 596" name="T6"/>
                  <a:gd fmla="*/ 0 h 32" name="T7"/>
                  <a:gd fmla="*/ 16 w 596" name="T8"/>
                  <a:gd fmla="*/ 0 h 32" name="T9"/>
                  <a:gd fmla="*/ 0 w 596" name="T10"/>
                  <a:gd fmla="*/ 16 h 32" name="T11"/>
                  <a:gd fmla="*/ 16 w 596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596">
                    <a:moveTo>
                      <a:pt x="16" y="32"/>
                    </a:moveTo>
                    <a:cubicBezTo>
                      <a:pt x="580" y="32"/>
                      <a:pt x="580" y="32"/>
                      <a:pt x="580" y="32"/>
                    </a:cubicBezTo>
                    <a:cubicBezTo>
                      <a:pt x="589" y="32"/>
                      <a:pt x="596" y="25"/>
                      <a:pt x="596" y="16"/>
                    </a:cubicBezTo>
                    <a:cubicBezTo>
                      <a:pt x="596" y="7"/>
                      <a:pt x="589" y="0"/>
                      <a:pt x="58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47" name="Freeform 327"/>
              <p:cNvSpPr/>
              <p:nvPr/>
            </p:nvSpPr>
            <p:spPr bwMode="auto">
              <a:xfrm>
                <a:off x="9301163" y="-219075"/>
                <a:ext cx="679450" cy="646113"/>
              </a:xfrm>
              <a:custGeom>
                <a:gdLst>
                  <a:gd fmla="*/ 181 w 181" name="T0"/>
                  <a:gd fmla="*/ 67 h 172" name="T1"/>
                  <a:gd fmla="*/ 178 w 181" name="T2"/>
                  <a:gd fmla="*/ 72 h 172" name="T3"/>
                  <a:gd fmla="*/ 139 w 181" name="T4"/>
                  <a:gd fmla="*/ 110 h 172" name="T5"/>
                  <a:gd fmla="*/ 148 w 181" name="T6"/>
                  <a:gd fmla="*/ 165 h 172" name="T7"/>
                  <a:gd fmla="*/ 148 w 181" name="T8"/>
                  <a:gd fmla="*/ 167 h 172" name="T9"/>
                  <a:gd fmla="*/ 147 w 181" name="T10"/>
                  <a:gd fmla="*/ 171 h 172" name="T11"/>
                  <a:gd fmla="*/ 144 w 181" name="T12"/>
                  <a:gd fmla="*/ 172 h 172" name="T13"/>
                  <a:gd fmla="*/ 139 w 181" name="T14"/>
                  <a:gd fmla="*/ 171 h 172" name="T15"/>
                  <a:gd fmla="*/ 90 w 181" name="T16"/>
                  <a:gd fmla="*/ 145 h 172" name="T17"/>
                  <a:gd fmla="*/ 41 w 181" name="T18"/>
                  <a:gd fmla="*/ 171 h 172" name="T19"/>
                  <a:gd fmla="*/ 37 w 181" name="T20"/>
                  <a:gd fmla="*/ 172 h 172" name="T21"/>
                  <a:gd fmla="*/ 34 w 181" name="T22"/>
                  <a:gd fmla="*/ 171 h 172" name="T23"/>
                  <a:gd fmla="*/ 33 w 181" name="T24"/>
                  <a:gd fmla="*/ 167 h 172" name="T25"/>
                  <a:gd fmla="*/ 33 w 181" name="T26"/>
                  <a:gd fmla="*/ 165 h 172" name="T27"/>
                  <a:gd fmla="*/ 42 w 181" name="T28"/>
                  <a:gd fmla="*/ 110 h 172" name="T29"/>
                  <a:gd fmla="*/ 2 w 181" name="T30"/>
                  <a:gd fmla="*/ 72 h 172" name="T31"/>
                  <a:gd fmla="*/ 0 w 181" name="T32"/>
                  <a:gd fmla="*/ 67 h 172" name="T33"/>
                  <a:gd fmla="*/ 6 w 181" name="T34"/>
                  <a:gd fmla="*/ 62 h 172" name="T35"/>
                  <a:gd fmla="*/ 61 w 181" name="T36"/>
                  <a:gd fmla="*/ 54 h 172" name="T37"/>
                  <a:gd fmla="*/ 85 w 181" name="T38"/>
                  <a:gd fmla="*/ 4 h 172" name="T39"/>
                  <a:gd fmla="*/ 90 w 181" name="T40"/>
                  <a:gd fmla="*/ 0 h 172" name="T41"/>
                  <a:gd fmla="*/ 96 w 181" name="T42"/>
                  <a:gd fmla="*/ 4 h 172" name="T43"/>
                  <a:gd fmla="*/ 120 w 181" name="T44"/>
                  <a:gd fmla="*/ 54 h 172" name="T45"/>
                  <a:gd fmla="*/ 175 w 181" name="T46"/>
                  <a:gd fmla="*/ 62 h 172" name="T47"/>
                  <a:gd fmla="*/ 181 w 181" name="T48"/>
                  <a:gd fmla="*/ 67 h 1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72" w="181">
                    <a:moveTo>
                      <a:pt x="181" y="67"/>
                    </a:moveTo>
                    <a:cubicBezTo>
                      <a:pt x="181" y="68"/>
                      <a:pt x="180" y="70"/>
                      <a:pt x="178" y="72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48" y="165"/>
                      <a:pt x="148" y="166"/>
                      <a:pt x="148" y="167"/>
                    </a:cubicBezTo>
                    <a:cubicBezTo>
                      <a:pt x="148" y="168"/>
                      <a:pt x="148" y="170"/>
                      <a:pt x="147" y="171"/>
                    </a:cubicBezTo>
                    <a:cubicBezTo>
                      <a:pt x="146" y="172"/>
                      <a:pt x="145" y="172"/>
                      <a:pt x="144" y="172"/>
                    </a:cubicBezTo>
                    <a:cubicBezTo>
                      <a:pt x="142" y="172"/>
                      <a:pt x="141" y="172"/>
                      <a:pt x="139" y="171"/>
                    </a:cubicBezTo>
                    <a:cubicBezTo>
                      <a:pt x="90" y="145"/>
                      <a:pt x="90" y="145"/>
                      <a:pt x="90" y="145"/>
                    </a:cubicBezTo>
                    <a:cubicBezTo>
                      <a:pt x="41" y="171"/>
                      <a:pt x="41" y="171"/>
                      <a:pt x="41" y="171"/>
                    </a:cubicBezTo>
                    <a:cubicBezTo>
                      <a:pt x="40" y="172"/>
                      <a:pt x="38" y="172"/>
                      <a:pt x="37" y="172"/>
                    </a:cubicBezTo>
                    <a:cubicBezTo>
                      <a:pt x="36" y="172"/>
                      <a:pt x="34" y="172"/>
                      <a:pt x="34" y="171"/>
                    </a:cubicBezTo>
                    <a:cubicBezTo>
                      <a:pt x="33" y="170"/>
                      <a:pt x="33" y="168"/>
                      <a:pt x="33" y="167"/>
                    </a:cubicBezTo>
                    <a:cubicBezTo>
                      <a:pt x="33" y="167"/>
                      <a:pt x="33" y="166"/>
                      <a:pt x="33" y="165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1" y="70"/>
                      <a:pt x="0" y="68"/>
                      <a:pt x="0" y="67"/>
                    </a:cubicBezTo>
                    <a:cubicBezTo>
                      <a:pt x="0" y="64"/>
                      <a:pt x="2" y="62"/>
                      <a:pt x="6" y="62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6" y="1"/>
                      <a:pt x="88" y="0"/>
                      <a:pt x="90" y="0"/>
                    </a:cubicBezTo>
                    <a:cubicBezTo>
                      <a:pt x="93" y="0"/>
                      <a:pt x="94" y="1"/>
                      <a:pt x="96" y="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9" y="62"/>
                      <a:pt x="181" y="64"/>
                      <a:pt x="181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975" name="Oval 255"/>
            <p:cNvSpPr>
              <a:spLocks noChangeArrowheads="1"/>
            </p:cNvSpPr>
            <p:nvPr/>
          </p:nvSpPr>
          <p:spPr bwMode="auto">
            <a:xfrm>
              <a:off x="4419601" y="5856288"/>
              <a:ext cx="3468688" cy="549275"/>
            </a:xfrm>
            <a:prstGeom prst="ellipse">
              <a:avLst/>
            </a:prstGeom>
            <a:solidFill>
              <a:schemeClr val="tx2">
                <a:alpha val="17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25"/>
            <p:cNvSpPr/>
            <p:nvPr/>
          </p:nvSpPr>
          <p:spPr bwMode="auto">
            <a:xfrm>
              <a:off x="4603751" y="869950"/>
              <a:ext cx="3017838" cy="5287963"/>
            </a:xfrm>
            <a:custGeom>
              <a:gdLst>
                <a:gd fmla="*/ 804 w 804" name="T0"/>
                <a:gd fmla="*/ 1328 h 1408" name="T1"/>
                <a:gd fmla="*/ 724 w 804" name="T2"/>
                <a:gd fmla="*/ 1408 h 1408" name="T3"/>
                <a:gd fmla="*/ 80 w 804" name="T4"/>
                <a:gd fmla="*/ 1408 h 1408" name="T5"/>
                <a:gd fmla="*/ 0 w 804" name="T6"/>
                <a:gd fmla="*/ 1328 h 1408" name="T7"/>
                <a:gd fmla="*/ 0 w 804" name="T8"/>
                <a:gd fmla="*/ 80 h 1408" name="T9"/>
                <a:gd fmla="*/ 80 w 804" name="T10"/>
                <a:gd fmla="*/ 0 h 1408" name="T11"/>
                <a:gd fmla="*/ 724 w 804" name="T12"/>
                <a:gd fmla="*/ 0 h 1408" name="T13"/>
                <a:gd fmla="*/ 804 w 804" name="T14"/>
                <a:gd fmla="*/ 80 h 1408" name="T15"/>
                <a:gd fmla="*/ 804 w 804" name="T16"/>
                <a:gd fmla="*/ 1328 h 14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08" w="804">
                  <a:moveTo>
                    <a:pt x="804" y="1328"/>
                  </a:moveTo>
                  <a:cubicBezTo>
                    <a:pt x="804" y="1372"/>
                    <a:pt x="768" y="1408"/>
                    <a:pt x="724" y="1408"/>
                  </a:cubicBezTo>
                  <a:cubicBezTo>
                    <a:pt x="80" y="1408"/>
                    <a:pt x="80" y="1408"/>
                    <a:pt x="80" y="1408"/>
                  </a:cubicBezTo>
                  <a:cubicBezTo>
                    <a:pt x="36" y="1408"/>
                    <a:pt x="0" y="1372"/>
                    <a:pt x="0" y="132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724" y="0"/>
                    <a:pt x="724" y="0"/>
                    <a:pt x="724" y="0"/>
                  </a:cubicBezTo>
                  <a:cubicBezTo>
                    <a:pt x="768" y="0"/>
                    <a:pt x="804" y="36"/>
                    <a:pt x="804" y="80"/>
                  </a:cubicBezTo>
                  <a:cubicBezTo>
                    <a:pt x="804" y="1328"/>
                    <a:pt x="804" y="1328"/>
                    <a:pt x="804" y="132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8"/>
            <p:cNvSpPr/>
            <p:nvPr/>
          </p:nvSpPr>
          <p:spPr bwMode="auto">
            <a:xfrm>
              <a:off x="4603751" y="1425575"/>
              <a:ext cx="3017838" cy="4025900"/>
            </a:xfrm>
            <a:custGeom>
              <a:gdLst>
                <a:gd fmla="*/ 219 w 3017838" name="connsiteX0"/>
                <a:gd fmla="*/ 0 h 4025900" name="connsiteY0"/>
                <a:gd fmla="*/ 2882681 w 3017838" name="connsiteX1"/>
                <a:gd fmla="*/ 0 h 4025900" name="connsiteY1"/>
                <a:gd fmla="*/ 2999265 w 3017838" name="connsiteX2"/>
                <a:gd fmla="*/ 23707 h 4025900" name="connsiteY2"/>
                <a:gd fmla="*/ 3017838 w 3017838" name="connsiteX3"/>
                <a:gd fmla="*/ 33828 h 4025900" name="connsiteY3"/>
                <a:gd fmla="*/ 3017838 w 3017838" name="connsiteX4"/>
                <a:gd fmla="*/ 170651 h 4025900" name="connsiteY4"/>
                <a:gd fmla="*/ 3017838 w 3017838" name="connsiteX5"/>
                <a:gd fmla="*/ 3949134 h 4025900" name="connsiteY5"/>
                <a:gd fmla="*/ 3017838 w 3017838" name="connsiteX6"/>
                <a:gd fmla="*/ 3992073 h 4025900" name="connsiteY6"/>
                <a:gd fmla="*/ 2999265 w 3017838" name="connsiteX7"/>
                <a:gd fmla="*/ 4002194 h 4025900" name="connsiteY7"/>
                <a:gd fmla="*/ 2882681 w 3017838" name="connsiteX8"/>
                <a:gd fmla="*/ 4025900 h 4025900" name="connsiteY8"/>
                <a:gd fmla="*/ 219 w 3017838" name="connsiteX9"/>
                <a:gd fmla="*/ 4025900 h 4025900" name="connsiteY9"/>
                <a:gd fmla="*/ 0 w 3017838" name="connsiteX10"/>
                <a:gd fmla="*/ 4025878 h 4025900" name="connsiteY10"/>
                <a:gd fmla="*/ 0 w 3017838" name="connsiteX11"/>
                <a:gd fmla="*/ 4006063 h 4025900" name="connsiteY11"/>
                <a:gd fmla="*/ 0 w 3017838" name="connsiteX12"/>
                <a:gd fmla="*/ 59081 h 4025900" name="connsiteY12"/>
                <a:gd fmla="*/ 0 w 3017838" name="connsiteX13"/>
                <a:gd fmla="*/ 22 h 4025900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4025900" w="3017838">
                  <a:moveTo>
                    <a:pt x="219" y="0"/>
                  </a:moveTo>
                  <a:cubicBezTo>
                    <a:pt x="2882681" y="0"/>
                    <a:pt x="2882681" y="0"/>
                    <a:pt x="2882681" y="0"/>
                  </a:cubicBezTo>
                  <a:cubicBezTo>
                    <a:pt x="2923966" y="0"/>
                    <a:pt x="2963375" y="8450"/>
                    <a:pt x="2999265" y="23707"/>
                  </a:cubicBezTo>
                  <a:lnTo>
                    <a:pt x="3017838" y="33828"/>
                  </a:lnTo>
                  <a:lnTo>
                    <a:pt x="3017838" y="170651"/>
                  </a:lnTo>
                  <a:cubicBezTo>
                    <a:pt x="3017838" y="2369998"/>
                    <a:pt x="3017838" y="3434198"/>
                    <a:pt x="3017838" y="3949134"/>
                  </a:cubicBezTo>
                  <a:lnTo>
                    <a:pt x="3017838" y="3992073"/>
                  </a:lnTo>
                  <a:lnTo>
                    <a:pt x="2999265" y="4002194"/>
                  </a:lnTo>
                  <a:cubicBezTo>
                    <a:pt x="2963375" y="4017450"/>
                    <a:pt x="2923966" y="4025900"/>
                    <a:pt x="2882681" y="4025900"/>
                  </a:cubicBezTo>
                  <a:cubicBezTo>
                    <a:pt x="219" y="4025900"/>
                    <a:pt x="219" y="4025900"/>
                    <a:pt x="219" y="4025900"/>
                  </a:cubicBezTo>
                  <a:lnTo>
                    <a:pt x="0" y="4025878"/>
                  </a:lnTo>
                  <a:lnTo>
                    <a:pt x="0" y="4006063"/>
                  </a:lnTo>
                  <a:cubicBezTo>
                    <a:pt x="0" y="1531797"/>
                    <a:pt x="0" y="494202"/>
                    <a:pt x="0" y="59081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4750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7" name="Freeform 346"/>
            <p:cNvSpPr>
              <a:spLocks noChangeArrowheads="1"/>
            </p:cNvSpPr>
            <p:nvPr/>
          </p:nvSpPr>
          <p:spPr bwMode="auto">
            <a:xfrm>
              <a:off x="4603751" y="1274763"/>
              <a:ext cx="3017838" cy="661988"/>
            </a:xfrm>
            <a:custGeom>
              <a:gdLst>
                <a:gd fmla="*/ 0 w 3017838" name="connsiteX0"/>
                <a:gd fmla="*/ 0 h 661988" name="connsiteY0"/>
                <a:gd fmla="*/ 3017838 w 3017838" name="connsiteX1"/>
                <a:gd fmla="*/ 0 h 661988" name="connsiteY1"/>
                <a:gd fmla="*/ 3017838 w 3017838" name="connsiteX2"/>
                <a:gd fmla="*/ 321463 h 661988" name="connsiteY2"/>
                <a:gd fmla="*/ 3017838 w 3017838" name="connsiteX3"/>
                <a:gd fmla="*/ 661988 h 661988" name="connsiteY3"/>
                <a:gd fmla="*/ 0 w 3017838" name="connsiteX4"/>
                <a:gd fmla="*/ 661988 h 661988" name="connsiteY4"/>
                <a:gd fmla="*/ 0 w 3017838" name="connsiteX5"/>
                <a:gd fmla="*/ 598384 h 661988" name="connsiteY5"/>
                <a:gd fmla="*/ 0 w 3017838" name="connsiteX6"/>
                <a:gd fmla="*/ 38677 h 66198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661988" w="3017838">
                  <a:moveTo>
                    <a:pt x="0" y="0"/>
                  </a:moveTo>
                  <a:lnTo>
                    <a:pt x="3017838" y="0"/>
                  </a:lnTo>
                  <a:lnTo>
                    <a:pt x="3017838" y="321463"/>
                  </a:lnTo>
                  <a:lnTo>
                    <a:pt x="3017838" y="661988"/>
                  </a:lnTo>
                  <a:lnTo>
                    <a:pt x="0" y="661988"/>
                  </a:lnTo>
                  <a:lnTo>
                    <a:pt x="0" y="598384"/>
                  </a:lnTo>
                  <a:cubicBezTo>
                    <a:pt x="0" y="309018"/>
                    <a:pt x="0" y="138804"/>
                    <a:pt x="0" y="386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977" name="Rectangle 257"/>
            <p:cNvSpPr>
              <a:spLocks noChangeArrowheads="1"/>
            </p:cNvSpPr>
            <p:nvPr/>
          </p:nvSpPr>
          <p:spPr bwMode="auto">
            <a:xfrm>
              <a:off x="4287838" y="1274763"/>
              <a:ext cx="360521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8" name="Freeform 258"/>
            <p:cNvSpPr/>
            <p:nvPr/>
          </p:nvSpPr>
          <p:spPr bwMode="auto">
            <a:xfrm>
              <a:off x="5294313" y="1576388"/>
              <a:ext cx="225425" cy="44450"/>
            </a:xfrm>
            <a:custGeom>
              <a:gdLst>
                <a:gd fmla="*/ 60 w 60" name="T0"/>
                <a:gd fmla="*/ 6 h 12" name="T1"/>
                <a:gd fmla="*/ 51 w 60" name="T2"/>
                <a:gd fmla="*/ 12 h 12" name="T3"/>
                <a:gd fmla="*/ 9 w 60" name="T4"/>
                <a:gd fmla="*/ 12 h 12" name="T5"/>
                <a:gd fmla="*/ 0 w 60" name="T6"/>
                <a:gd fmla="*/ 6 h 12" name="T7"/>
                <a:gd fmla="*/ 9 w 60" name="T8"/>
                <a:gd fmla="*/ 0 h 12" name="T9"/>
                <a:gd fmla="*/ 51 w 60" name="T10"/>
                <a:gd fmla="*/ 0 h 12" name="T11"/>
                <a:gd fmla="*/ 60 w 60" name="T12"/>
                <a:gd fmla="*/ 6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60">
                  <a:moveTo>
                    <a:pt x="60" y="6"/>
                  </a:moveTo>
                  <a:cubicBezTo>
                    <a:pt x="60" y="9"/>
                    <a:pt x="56" y="12"/>
                    <a:pt x="5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3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9" name="Freeform 259"/>
            <p:cNvSpPr/>
            <p:nvPr/>
          </p:nvSpPr>
          <p:spPr bwMode="auto">
            <a:xfrm>
              <a:off x="5294313" y="1651000"/>
              <a:ext cx="225425" cy="44450"/>
            </a:xfrm>
            <a:custGeom>
              <a:gdLst>
                <a:gd fmla="*/ 60 w 60" name="T0"/>
                <a:gd fmla="*/ 6 h 12" name="T1"/>
                <a:gd fmla="*/ 51 w 60" name="T2"/>
                <a:gd fmla="*/ 12 h 12" name="T3"/>
                <a:gd fmla="*/ 9 w 60" name="T4"/>
                <a:gd fmla="*/ 12 h 12" name="T5"/>
                <a:gd fmla="*/ 0 w 60" name="T6"/>
                <a:gd fmla="*/ 6 h 12" name="T7"/>
                <a:gd fmla="*/ 9 w 60" name="T8"/>
                <a:gd fmla="*/ 0 h 12" name="T9"/>
                <a:gd fmla="*/ 51 w 60" name="T10"/>
                <a:gd fmla="*/ 0 h 12" name="T11"/>
                <a:gd fmla="*/ 60 w 60" name="T12"/>
                <a:gd fmla="*/ 6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60">
                  <a:moveTo>
                    <a:pt x="60" y="6"/>
                  </a:moveTo>
                  <a:cubicBezTo>
                    <a:pt x="60" y="9"/>
                    <a:pt x="56" y="12"/>
                    <a:pt x="5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3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0" name="Freeform 260"/>
            <p:cNvSpPr/>
            <p:nvPr/>
          </p:nvSpPr>
          <p:spPr bwMode="auto">
            <a:xfrm>
              <a:off x="5294313" y="1725613"/>
              <a:ext cx="225425" cy="46038"/>
            </a:xfrm>
            <a:custGeom>
              <a:gdLst>
                <a:gd fmla="*/ 60 w 60" name="T0"/>
                <a:gd fmla="*/ 6 h 12" name="T1"/>
                <a:gd fmla="*/ 51 w 60" name="T2"/>
                <a:gd fmla="*/ 12 h 12" name="T3"/>
                <a:gd fmla="*/ 9 w 60" name="T4"/>
                <a:gd fmla="*/ 12 h 12" name="T5"/>
                <a:gd fmla="*/ 0 w 60" name="T6"/>
                <a:gd fmla="*/ 6 h 12" name="T7"/>
                <a:gd fmla="*/ 9 w 60" name="T8"/>
                <a:gd fmla="*/ 0 h 12" name="T9"/>
                <a:gd fmla="*/ 51 w 60" name="T10"/>
                <a:gd fmla="*/ 0 h 12" name="T11"/>
                <a:gd fmla="*/ 60 w 60" name="T12"/>
                <a:gd fmla="*/ 6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60">
                  <a:moveTo>
                    <a:pt x="60" y="6"/>
                  </a:moveTo>
                  <a:cubicBezTo>
                    <a:pt x="60" y="9"/>
                    <a:pt x="56" y="12"/>
                    <a:pt x="5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3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1" name="Freeform 261"/>
            <p:cNvSpPr/>
            <p:nvPr/>
          </p:nvSpPr>
          <p:spPr bwMode="auto">
            <a:xfrm>
              <a:off x="5778501" y="1604963"/>
              <a:ext cx="63500" cy="109538"/>
            </a:xfrm>
            <a:custGeom>
              <a:gdLst>
                <a:gd fmla="*/ 0 w 40" name="T0"/>
                <a:gd fmla="*/ 0 h 69" name="T1"/>
                <a:gd fmla="*/ 10 w 40" name="T2"/>
                <a:gd fmla="*/ 0 h 69" name="T3"/>
                <a:gd fmla="*/ 10 w 40" name="T4"/>
                <a:gd fmla="*/ 62 h 69" name="T5"/>
                <a:gd fmla="*/ 40 w 40" name="T6"/>
                <a:gd fmla="*/ 62 h 69" name="T7"/>
                <a:gd fmla="*/ 40 w 40" name="T8"/>
                <a:gd fmla="*/ 69 h 69" name="T9"/>
                <a:gd fmla="*/ 0 w 40" name="T10"/>
                <a:gd fmla="*/ 69 h 69" name="T11"/>
                <a:gd fmla="*/ 0 w 40" name="T12"/>
                <a:gd fmla="*/ 0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40">
                  <a:moveTo>
                    <a:pt x="0" y="0"/>
                  </a:moveTo>
                  <a:lnTo>
                    <a:pt x="10" y="0"/>
                  </a:lnTo>
                  <a:lnTo>
                    <a:pt x="10" y="62"/>
                  </a:lnTo>
                  <a:lnTo>
                    <a:pt x="40" y="62"/>
                  </a:lnTo>
                  <a:lnTo>
                    <a:pt x="40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2" name="Freeform 262"/>
            <p:cNvSpPr>
              <a:spLocks noEditPoints="1"/>
            </p:cNvSpPr>
            <p:nvPr/>
          </p:nvSpPr>
          <p:spPr bwMode="auto">
            <a:xfrm>
              <a:off x="5846763" y="1631950"/>
              <a:ext cx="77788" cy="85725"/>
            </a:xfrm>
            <a:custGeom>
              <a:gdLst>
                <a:gd fmla="*/ 11 w 21" name="T0"/>
                <a:gd fmla="*/ 23 h 23" name="T1"/>
                <a:gd fmla="*/ 0 w 21" name="T2"/>
                <a:gd fmla="*/ 12 h 23" name="T3"/>
                <a:gd fmla="*/ 11 w 21" name="T4"/>
                <a:gd fmla="*/ 0 h 23" name="T5"/>
                <a:gd fmla="*/ 21 w 21" name="T6"/>
                <a:gd fmla="*/ 11 h 23" name="T7"/>
                <a:gd fmla="*/ 11 w 21" name="T8"/>
                <a:gd fmla="*/ 23 h 23" name="T9"/>
                <a:gd fmla="*/ 11 w 21" name="T10"/>
                <a:gd fmla="*/ 20 h 23" name="T11"/>
                <a:gd fmla="*/ 17 w 21" name="T12"/>
                <a:gd fmla="*/ 12 h 23" name="T13"/>
                <a:gd fmla="*/ 11 w 21" name="T14"/>
                <a:gd fmla="*/ 3 h 23" name="T15"/>
                <a:gd fmla="*/ 4 w 21" name="T16"/>
                <a:gd fmla="*/ 12 h 23" name="T17"/>
                <a:gd fmla="*/ 11 w 21" name="T18"/>
                <a:gd fmla="*/ 20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21">
                  <a:moveTo>
                    <a:pt x="11" y="23"/>
                  </a:moveTo>
                  <a:cubicBezTo>
                    <a:pt x="5" y="23"/>
                    <a:pt x="0" y="19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9"/>
                    <a:pt x="16" y="23"/>
                    <a:pt x="11" y="23"/>
                  </a:cubicBezTo>
                  <a:close/>
                  <a:moveTo>
                    <a:pt x="11" y="20"/>
                  </a:moveTo>
                  <a:cubicBezTo>
                    <a:pt x="15" y="20"/>
                    <a:pt x="17" y="16"/>
                    <a:pt x="17" y="12"/>
                  </a:cubicBezTo>
                  <a:cubicBezTo>
                    <a:pt x="17" y="8"/>
                    <a:pt x="15" y="3"/>
                    <a:pt x="11" y="3"/>
                  </a:cubicBezTo>
                  <a:cubicBezTo>
                    <a:pt x="6" y="3"/>
                    <a:pt x="4" y="8"/>
                    <a:pt x="4" y="12"/>
                  </a:cubicBezTo>
                  <a:cubicBezTo>
                    <a:pt x="4" y="16"/>
                    <a:pt x="7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3" name="Freeform 263"/>
            <p:cNvSpPr/>
            <p:nvPr/>
          </p:nvSpPr>
          <p:spPr bwMode="auto">
            <a:xfrm>
              <a:off x="5943601" y="1631950"/>
              <a:ext cx="41275" cy="82550"/>
            </a:xfrm>
            <a:custGeom>
              <a:gdLst>
                <a:gd fmla="*/ 0 w 11" name="T0"/>
                <a:gd fmla="*/ 8 h 22" name="T1"/>
                <a:gd fmla="*/ 0 w 11" name="T2"/>
                <a:gd fmla="*/ 1 h 22" name="T3"/>
                <a:gd fmla="*/ 3 w 11" name="T4"/>
                <a:gd fmla="*/ 1 h 22" name="T5"/>
                <a:gd fmla="*/ 4 w 11" name="T6"/>
                <a:gd fmla="*/ 5 h 22" name="T7"/>
                <a:gd fmla="*/ 4 w 11" name="T8"/>
                <a:gd fmla="*/ 5 h 22" name="T9"/>
                <a:gd fmla="*/ 10 w 11" name="T10"/>
                <a:gd fmla="*/ 0 h 22" name="T11"/>
                <a:gd fmla="*/ 11 w 11" name="T12"/>
                <a:gd fmla="*/ 1 h 22" name="T13"/>
                <a:gd fmla="*/ 11 w 11" name="T14"/>
                <a:gd fmla="*/ 4 h 22" name="T15"/>
                <a:gd fmla="*/ 9 w 11" name="T16"/>
                <a:gd fmla="*/ 4 h 22" name="T17"/>
                <a:gd fmla="*/ 4 w 11" name="T18"/>
                <a:gd fmla="*/ 9 h 22" name="T19"/>
                <a:gd fmla="*/ 4 w 11" name="T20"/>
                <a:gd fmla="*/ 11 h 22" name="T21"/>
                <a:gd fmla="*/ 4 w 11" name="T22"/>
                <a:gd fmla="*/ 22 h 22" name="T23"/>
                <a:gd fmla="*/ 0 w 11" name="T24"/>
                <a:gd fmla="*/ 22 h 22" name="T25"/>
                <a:gd fmla="*/ 0 w 11" name="T26"/>
                <a:gd fmla="*/ 8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11">
                  <a:moveTo>
                    <a:pt x="0" y="8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7" y="4"/>
                    <a:pt x="5" y="6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4" name="Freeform 264"/>
            <p:cNvSpPr>
              <a:spLocks noEditPoints="1"/>
            </p:cNvSpPr>
            <p:nvPr/>
          </p:nvSpPr>
          <p:spPr bwMode="auto">
            <a:xfrm>
              <a:off x="5992813" y="1631950"/>
              <a:ext cx="71438" cy="85725"/>
            </a:xfrm>
            <a:custGeom>
              <a:gdLst>
                <a:gd fmla="*/ 4 w 19" name="T0"/>
                <a:gd fmla="*/ 12 h 23" name="T1"/>
                <a:gd fmla="*/ 11 w 19" name="T2"/>
                <a:gd fmla="*/ 20 h 23" name="T3"/>
                <a:gd fmla="*/ 17 w 19" name="T4"/>
                <a:gd fmla="*/ 19 h 23" name="T5"/>
                <a:gd fmla="*/ 17 w 19" name="T6"/>
                <a:gd fmla="*/ 21 h 23" name="T7"/>
                <a:gd fmla="*/ 10 w 19" name="T8"/>
                <a:gd fmla="*/ 23 h 23" name="T9"/>
                <a:gd fmla="*/ 0 w 19" name="T10"/>
                <a:gd fmla="*/ 12 h 23" name="T11"/>
                <a:gd fmla="*/ 10 w 19" name="T12"/>
                <a:gd fmla="*/ 0 h 23" name="T13"/>
                <a:gd fmla="*/ 19 w 19" name="T14"/>
                <a:gd fmla="*/ 10 h 23" name="T15"/>
                <a:gd fmla="*/ 18 w 19" name="T16"/>
                <a:gd fmla="*/ 12 h 23" name="T17"/>
                <a:gd fmla="*/ 4 w 19" name="T18"/>
                <a:gd fmla="*/ 12 h 23" name="T19"/>
                <a:gd fmla="*/ 15 w 19" name="T20"/>
                <a:gd fmla="*/ 9 h 23" name="T21"/>
                <a:gd fmla="*/ 9 w 19" name="T22"/>
                <a:gd fmla="*/ 3 h 23" name="T23"/>
                <a:gd fmla="*/ 4 w 19" name="T24"/>
                <a:gd fmla="*/ 9 h 23" name="T25"/>
                <a:gd fmla="*/ 15 w 19" name="T26"/>
                <a:gd fmla="*/ 9 h 2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" w="19">
                  <a:moveTo>
                    <a:pt x="4" y="12"/>
                  </a:moveTo>
                  <a:cubicBezTo>
                    <a:pt x="4" y="17"/>
                    <a:pt x="7" y="20"/>
                    <a:pt x="11" y="20"/>
                  </a:cubicBezTo>
                  <a:cubicBezTo>
                    <a:pt x="14" y="20"/>
                    <a:pt x="15" y="19"/>
                    <a:pt x="17" y="19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2"/>
                    <a:pt x="14" y="23"/>
                    <a:pt x="10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19" y="7"/>
                    <a:pt x="19" y="10"/>
                  </a:cubicBezTo>
                  <a:cubicBezTo>
                    <a:pt x="19" y="11"/>
                    <a:pt x="19" y="12"/>
                    <a:pt x="18" y="12"/>
                  </a:cubicBezTo>
                  <a:lnTo>
                    <a:pt x="4" y="12"/>
                  </a:lnTo>
                  <a:close/>
                  <a:moveTo>
                    <a:pt x="15" y="9"/>
                  </a:moveTo>
                  <a:cubicBezTo>
                    <a:pt x="15" y="7"/>
                    <a:pt x="14" y="3"/>
                    <a:pt x="9" y="3"/>
                  </a:cubicBezTo>
                  <a:cubicBezTo>
                    <a:pt x="6" y="3"/>
                    <a:pt x="4" y="7"/>
                    <a:pt x="4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5" name="Freeform 265"/>
            <p:cNvSpPr/>
            <p:nvPr/>
          </p:nvSpPr>
          <p:spPr bwMode="auto">
            <a:xfrm>
              <a:off x="6078538" y="1631950"/>
              <a:ext cx="117475" cy="82550"/>
            </a:xfrm>
            <a:custGeom>
              <a:gdLst>
                <a:gd fmla="*/ 0 w 31" name="T0"/>
                <a:gd fmla="*/ 7 h 22" name="T1"/>
                <a:gd fmla="*/ 0 w 31" name="T2"/>
                <a:gd fmla="*/ 1 h 22" name="T3"/>
                <a:gd fmla="*/ 4 w 31" name="T4"/>
                <a:gd fmla="*/ 1 h 22" name="T5"/>
                <a:gd fmla="*/ 4 w 31" name="T6"/>
                <a:gd fmla="*/ 4 h 22" name="T7"/>
                <a:gd fmla="*/ 4 w 31" name="T8"/>
                <a:gd fmla="*/ 4 h 22" name="T9"/>
                <a:gd fmla="*/ 11 w 31" name="T10"/>
                <a:gd fmla="*/ 0 h 22" name="T11"/>
                <a:gd fmla="*/ 17 w 31" name="T12"/>
                <a:gd fmla="*/ 5 h 22" name="T13"/>
                <a:gd fmla="*/ 17 w 31" name="T14"/>
                <a:gd fmla="*/ 5 h 22" name="T15"/>
                <a:gd fmla="*/ 19 w 31" name="T16"/>
                <a:gd fmla="*/ 2 h 22" name="T17"/>
                <a:gd fmla="*/ 24 w 31" name="T18"/>
                <a:gd fmla="*/ 0 h 22" name="T19"/>
                <a:gd fmla="*/ 31 w 31" name="T20"/>
                <a:gd fmla="*/ 10 h 22" name="T21"/>
                <a:gd fmla="*/ 31 w 31" name="T22"/>
                <a:gd fmla="*/ 22 h 22" name="T23"/>
                <a:gd fmla="*/ 27 w 31" name="T24"/>
                <a:gd fmla="*/ 22 h 22" name="T25"/>
                <a:gd fmla="*/ 27 w 31" name="T26"/>
                <a:gd fmla="*/ 10 h 22" name="T27"/>
                <a:gd fmla="*/ 22 w 31" name="T28"/>
                <a:gd fmla="*/ 4 h 22" name="T29"/>
                <a:gd fmla="*/ 18 w 31" name="T30"/>
                <a:gd fmla="*/ 7 h 22" name="T31"/>
                <a:gd fmla="*/ 17 w 31" name="T32"/>
                <a:gd fmla="*/ 9 h 22" name="T33"/>
                <a:gd fmla="*/ 17 w 31" name="T34"/>
                <a:gd fmla="*/ 22 h 22" name="T35"/>
                <a:gd fmla="*/ 14 w 31" name="T36"/>
                <a:gd fmla="*/ 22 h 22" name="T37"/>
                <a:gd fmla="*/ 14 w 31" name="T38"/>
                <a:gd fmla="*/ 9 h 22" name="T39"/>
                <a:gd fmla="*/ 9 w 31" name="T40"/>
                <a:gd fmla="*/ 4 h 22" name="T41"/>
                <a:gd fmla="*/ 4 w 31" name="T42"/>
                <a:gd fmla="*/ 7 h 22" name="T43"/>
                <a:gd fmla="*/ 4 w 31" name="T44"/>
                <a:gd fmla="*/ 9 h 22" name="T45"/>
                <a:gd fmla="*/ 4 w 31" name="T46"/>
                <a:gd fmla="*/ 22 h 22" name="T47"/>
                <a:gd fmla="*/ 0 w 31" name="T48"/>
                <a:gd fmla="*/ 22 h 22" name="T49"/>
                <a:gd fmla="*/ 0 w 31" name="T50"/>
                <a:gd fmla="*/ 7 h 2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2" w="31">
                  <a:moveTo>
                    <a:pt x="0" y="7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0"/>
                    <a:pt x="11" y="0"/>
                  </a:cubicBezTo>
                  <a:cubicBezTo>
                    <a:pt x="13" y="0"/>
                    <a:pt x="16" y="2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7" y="0"/>
                    <a:pt x="31" y="2"/>
                    <a:pt x="31" y="1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5" y="4"/>
                    <a:pt x="22" y="4"/>
                  </a:cubicBezTo>
                  <a:cubicBezTo>
                    <a:pt x="20" y="4"/>
                    <a:pt x="18" y="5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2" y="4"/>
                    <a:pt x="9" y="4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6" name="Rectangle 266"/>
            <p:cNvSpPr>
              <a:spLocks noChangeArrowheads="1"/>
            </p:cNvSpPr>
            <p:nvPr/>
          </p:nvSpPr>
          <p:spPr bwMode="auto">
            <a:xfrm>
              <a:off x="6251576" y="1604963"/>
              <a:ext cx="15875" cy="109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7" name="Freeform 267"/>
            <p:cNvSpPr>
              <a:spLocks noEditPoints="1"/>
            </p:cNvSpPr>
            <p:nvPr/>
          </p:nvSpPr>
          <p:spPr bwMode="auto">
            <a:xfrm>
              <a:off x="6292851" y="1631950"/>
              <a:ext cx="74613" cy="115888"/>
            </a:xfrm>
            <a:custGeom>
              <a:gdLst>
                <a:gd fmla="*/ 0 w 20" name="T0"/>
                <a:gd fmla="*/ 8 h 31" name="T1"/>
                <a:gd fmla="*/ 0 w 20" name="T2"/>
                <a:gd fmla="*/ 1 h 31" name="T3"/>
                <a:gd fmla="*/ 3 w 20" name="T4"/>
                <a:gd fmla="*/ 1 h 31" name="T5"/>
                <a:gd fmla="*/ 3 w 20" name="T6"/>
                <a:gd fmla="*/ 5 h 31" name="T7"/>
                <a:gd fmla="*/ 4 w 20" name="T8"/>
                <a:gd fmla="*/ 5 h 31" name="T9"/>
                <a:gd fmla="*/ 11 w 20" name="T10"/>
                <a:gd fmla="*/ 0 h 31" name="T11"/>
                <a:gd fmla="*/ 20 w 20" name="T12"/>
                <a:gd fmla="*/ 11 h 31" name="T13"/>
                <a:gd fmla="*/ 10 w 20" name="T14"/>
                <a:gd fmla="*/ 23 h 31" name="T15"/>
                <a:gd fmla="*/ 4 w 20" name="T16"/>
                <a:gd fmla="*/ 19 h 31" name="T17"/>
                <a:gd fmla="*/ 4 w 20" name="T18"/>
                <a:gd fmla="*/ 19 h 31" name="T19"/>
                <a:gd fmla="*/ 4 w 20" name="T20"/>
                <a:gd fmla="*/ 31 h 31" name="T21"/>
                <a:gd fmla="*/ 0 w 20" name="T22"/>
                <a:gd fmla="*/ 31 h 31" name="T23"/>
                <a:gd fmla="*/ 0 w 20" name="T24"/>
                <a:gd fmla="*/ 8 h 31" name="T25"/>
                <a:gd fmla="*/ 4 w 20" name="T26"/>
                <a:gd fmla="*/ 14 h 31" name="T27"/>
                <a:gd fmla="*/ 4 w 20" name="T28"/>
                <a:gd fmla="*/ 15 h 31" name="T29"/>
                <a:gd fmla="*/ 10 w 20" name="T30"/>
                <a:gd fmla="*/ 20 h 31" name="T31"/>
                <a:gd fmla="*/ 16 w 20" name="T32"/>
                <a:gd fmla="*/ 11 h 31" name="T33"/>
                <a:gd fmla="*/ 10 w 20" name="T34"/>
                <a:gd fmla="*/ 4 h 31" name="T35"/>
                <a:gd fmla="*/ 4 w 20" name="T36"/>
                <a:gd fmla="*/ 8 h 31" name="T37"/>
                <a:gd fmla="*/ 4 w 20" name="T38"/>
                <a:gd fmla="*/ 10 h 31" name="T39"/>
                <a:gd fmla="*/ 4 w 20" name="T40"/>
                <a:gd fmla="*/ 14 h 3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1" w="20">
                  <a:moveTo>
                    <a:pt x="0" y="8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8" y="0"/>
                    <a:pt x="11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9"/>
                    <a:pt x="15" y="23"/>
                    <a:pt x="10" y="23"/>
                  </a:cubicBezTo>
                  <a:cubicBezTo>
                    <a:pt x="8" y="23"/>
                    <a:pt x="5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8"/>
                  </a:ln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7" y="20"/>
                    <a:pt x="10" y="20"/>
                  </a:cubicBezTo>
                  <a:cubicBezTo>
                    <a:pt x="14" y="20"/>
                    <a:pt x="16" y="16"/>
                    <a:pt x="16" y="11"/>
                  </a:cubicBezTo>
                  <a:cubicBezTo>
                    <a:pt x="16" y="7"/>
                    <a:pt x="14" y="4"/>
                    <a:pt x="10" y="4"/>
                  </a:cubicBezTo>
                  <a:cubicBezTo>
                    <a:pt x="7" y="4"/>
                    <a:pt x="5" y="5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8" name="Freeform 268"/>
            <p:cNvSpPr/>
            <p:nvPr/>
          </p:nvSpPr>
          <p:spPr bwMode="auto">
            <a:xfrm>
              <a:off x="6380163" y="1631950"/>
              <a:ext cx="52388" cy="85725"/>
            </a:xfrm>
            <a:custGeom>
              <a:gdLst>
                <a:gd fmla="*/ 1 w 14" name="T0"/>
                <a:gd fmla="*/ 18 h 23" name="T1"/>
                <a:gd fmla="*/ 7 w 14" name="T2"/>
                <a:gd fmla="*/ 20 h 23" name="T3"/>
                <a:gd fmla="*/ 11 w 14" name="T4"/>
                <a:gd fmla="*/ 17 h 23" name="T5"/>
                <a:gd fmla="*/ 7 w 14" name="T6"/>
                <a:gd fmla="*/ 13 h 23" name="T7"/>
                <a:gd fmla="*/ 1 w 14" name="T8"/>
                <a:gd fmla="*/ 7 h 23" name="T9"/>
                <a:gd fmla="*/ 8 w 14" name="T10"/>
                <a:gd fmla="*/ 0 h 23" name="T11"/>
                <a:gd fmla="*/ 14 w 14" name="T12"/>
                <a:gd fmla="*/ 2 h 23" name="T13"/>
                <a:gd fmla="*/ 13 w 14" name="T14"/>
                <a:gd fmla="*/ 5 h 23" name="T15"/>
                <a:gd fmla="*/ 8 w 14" name="T16"/>
                <a:gd fmla="*/ 3 h 23" name="T17"/>
                <a:gd fmla="*/ 5 w 14" name="T18"/>
                <a:gd fmla="*/ 6 h 23" name="T19"/>
                <a:gd fmla="*/ 9 w 14" name="T20"/>
                <a:gd fmla="*/ 10 h 23" name="T21"/>
                <a:gd fmla="*/ 14 w 14" name="T22"/>
                <a:gd fmla="*/ 16 h 23" name="T23"/>
                <a:gd fmla="*/ 6 w 14" name="T24"/>
                <a:gd fmla="*/ 23 h 23" name="T25"/>
                <a:gd fmla="*/ 0 w 14" name="T26"/>
                <a:gd fmla="*/ 21 h 23" name="T27"/>
                <a:gd fmla="*/ 1 w 14" name="T28"/>
                <a:gd fmla="*/ 18 h 2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" w="14">
                  <a:moveTo>
                    <a:pt x="1" y="18"/>
                  </a:moveTo>
                  <a:cubicBezTo>
                    <a:pt x="3" y="19"/>
                    <a:pt x="5" y="20"/>
                    <a:pt x="7" y="20"/>
                  </a:cubicBezTo>
                  <a:cubicBezTo>
                    <a:pt x="9" y="20"/>
                    <a:pt x="11" y="18"/>
                    <a:pt x="11" y="17"/>
                  </a:cubicBezTo>
                  <a:cubicBezTo>
                    <a:pt x="11" y="15"/>
                    <a:pt x="10" y="14"/>
                    <a:pt x="7" y="13"/>
                  </a:cubicBezTo>
                  <a:cubicBezTo>
                    <a:pt x="3" y="11"/>
                    <a:pt x="1" y="9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2" y="1"/>
                    <a:pt x="14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6" y="3"/>
                    <a:pt x="5" y="5"/>
                    <a:pt x="5" y="6"/>
                  </a:cubicBezTo>
                  <a:cubicBezTo>
                    <a:pt x="5" y="8"/>
                    <a:pt x="6" y="9"/>
                    <a:pt x="9" y="10"/>
                  </a:cubicBezTo>
                  <a:cubicBezTo>
                    <a:pt x="12" y="11"/>
                    <a:pt x="14" y="13"/>
                    <a:pt x="14" y="16"/>
                  </a:cubicBezTo>
                  <a:cubicBezTo>
                    <a:pt x="14" y="20"/>
                    <a:pt x="11" y="23"/>
                    <a:pt x="6" y="23"/>
                  </a:cubicBezTo>
                  <a:cubicBezTo>
                    <a:pt x="4" y="23"/>
                    <a:pt x="2" y="22"/>
                    <a:pt x="0" y="21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9" name="Freeform 269"/>
            <p:cNvSpPr/>
            <p:nvPr/>
          </p:nvSpPr>
          <p:spPr bwMode="auto">
            <a:xfrm>
              <a:off x="6450013" y="1635125"/>
              <a:ext cx="68263" cy="82550"/>
            </a:xfrm>
            <a:custGeom>
              <a:gdLst>
                <a:gd fmla="*/ 18 w 18" name="T0"/>
                <a:gd fmla="*/ 15 h 22" name="T1"/>
                <a:gd fmla="*/ 18 w 18" name="T2"/>
                <a:gd fmla="*/ 21 h 22" name="T3"/>
                <a:gd fmla="*/ 15 w 18" name="T4"/>
                <a:gd fmla="*/ 21 h 22" name="T5"/>
                <a:gd fmla="*/ 15 w 18" name="T6"/>
                <a:gd fmla="*/ 18 h 22" name="T7"/>
                <a:gd fmla="*/ 15 w 18" name="T8"/>
                <a:gd fmla="*/ 18 h 22" name="T9"/>
                <a:gd fmla="*/ 8 w 18" name="T10"/>
                <a:gd fmla="*/ 22 h 22" name="T11"/>
                <a:gd fmla="*/ 0 w 18" name="T12"/>
                <a:gd fmla="*/ 12 h 22" name="T13"/>
                <a:gd fmla="*/ 0 w 18" name="T14"/>
                <a:gd fmla="*/ 0 h 22" name="T15"/>
                <a:gd fmla="*/ 4 w 18" name="T16"/>
                <a:gd fmla="*/ 0 h 22" name="T17"/>
                <a:gd fmla="*/ 4 w 18" name="T18"/>
                <a:gd fmla="*/ 12 h 22" name="T19"/>
                <a:gd fmla="*/ 9 w 18" name="T20"/>
                <a:gd fmla="*/ 19 h 22" name="T21"/>
                <a:gd fmla="*/ 14 w 18" name="T22"/>
                <a:gd fmla="*/ 15 h 22" name="T23"/>
                <a:gd fmla="*/ 14 w 18" name="T24"/>
                <a:gd fmla="*/ 13 h 22" name="T25"/>
                <a:gd fmla="*/ 14 w 18" name="T26"/>
                <a:gd fmla="*/ 0 h 22" name="T27"/>
                <a:gd fmla="*/ 18 w 18" name="T28"/>
                <a:gd fmla="*/ 0 h 22" name="T29"/>
                <a:gd fmla="*/ 18 w 18" name="T30"/>
                <a:gd fmla="*/ 15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18">
                  <a:moveTo>
                    <a:pt x="18" y="15"/>
                  </a:moveTo>
                  <a:cubicBezTo>
                    <a:pt x="18" y="18"/>
                    <a:pt x="18" y="20"/>
                    <a:pt x="18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1" y="22"/>
                    <a:pt x="8" y="22"/>
                  </a:cubicBezTo>
                  <a:cubicBezTo>
                    <a:pt x="4" y="22"/>
                    <a:pt x="0" y="20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6"/>
                    <a:pt x="5" y="19"/>
                    <a:pt x="9" y="19"/>
                  </a:cubicBezTo>
                  <a:cubicBezTo>
                    <a:pt x="11" y="19"/>
                    <a:pt x="13" y="17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0" name="Freeform 270"/>
            <p:cNvSpPr/>
            <p:nvPr/>
          </p:nvSpPr>
          <p:spPr bwMode="auto">
            <a:xfrm>
              <a:off x="6540501" y="1631950"/>
              <a:ext cx="117475" cy="82550"/>
            </a:xfrm>
            <a:custGeom>
              <a:gdLst>
                <a:gd fmla="*/ 1 w 31" name="T0"/>
                <a:gd fmla="*/ 7 h 22" name="T1"/>
                <a:gd fmla="*/ 0 w 31" name="T2"/>
                <a:gd fmla="*/ 1 h 22" name="T3"/>
                <a:gd fmla="*/ 4 w 31" name="T4"/>
                <a:gd fmla="*/ 1 h 22" name="T5"/>
                <a:gd fmla="*/ 4 w 31" name="T6"/>
                <a:gd fmla="*/ 4 h 22" name="T7"/>
                <a:gd fmla="*/ 4 w 31" name="T8"/>
                <a:gd fmla="*/ 4 h 22" name="T9"/>
                <a:gd fmla="*/ 11 w 31" name="T10"/>
                <a:gd fmla="*/ 0 h 22" name="T11"/>
                <a:gd fmla="*/ 17 w 31" name="T12"/>
                <a:gd fmla="*/ 5 h 22" name="T13"/>
                <a:gd fmla="*/ 17 w 31" name="T14"/>
                <a:gd fmla="*/ 5 h 22" name="T15"/>
                <a:gd fmla="*/ 19 w 31" name="T16"/>
                <a:gd fmla="*/ 2 h 22" name="T17"/>
                <a:gd fmla="*/ 24 w 31" name="T18"/>
                <a:gd fmla="*/ 0 h 22" name="T19"/>
                <a:gd fmla="*/ 31 w 31" name="T20"/>
                <a:gd fmla="*/ 10 h 22" name="T21"/>
                <a:gd fmla="*/ 31 w 31" name="T22"/>
                <a:gd fmla="*/ 22 h 22" name="T23"/>
                <a:gd fmla="*/ 27 w 31" name="T24"/>
                <a:gd fmla="*/ 22 h 22" name="T25"/>
                <a:gd fmla="*/ 27 w 31" name="T26"/>
                <a:gd fmla="*/ 10 h 22" name="T27"/>
                <a:gd fmla="*/ 23 w 31" name="T28"/>
                <a:gd fmla="*/ 4 h 22" name="T29"/>
                <a:gd fmla="*/ 18 w 31" name="T30"/>
                <a:gd fmla="*/ 7 h 22" name="T31"/>
                <a:gd fmla="*/ 18 w 31" name="T32"/>
                <a:gd fmla="*/ 9 h 22" name="T33"/>
                <a:gd fmla="*/ 18 w 31" name="T34"/>
                <a:gd fmla="*/ 22 h 22" name="T35"/>
                <a:gd fmla="*/ 14 w 31" name="T36"/>
                <a:gd fmla="*/ 22 h 22" name="T37"/>
                <a:gd fmla="*/ 14 w 31" name="T38"/>
                <a:gd fmla="*/ 9 h 22" name="T39"/>
                <a:gd fmla="*/ 9 w 31" name="T40"/>
                <a:gd fmla="*/ 4 h 22" name="T41"/>
                <a:gd fmla="*/ 5 w 31" name="T42"/>
                <a:gd fmla="*/ 7 h 22" name="T43"/>
                <a:gd fmla="*/ 4 w 31" name="T44"/>
                <a:gd fmla="*/ 9 h 22" name="T45"/>
                <a:gd fmla="*/ 4 w 31" name="T46"/>
                <a:gd fmla="*/ 22 h 22" name="T47"/>
                <a:gd fmla="*/ 1 w 31" name="T48"/>
                <a:gd fmla="*/ 22 h 22" name="T49"/>
                <a:gd fmla="*/ 1 w 31" name="T50"/>
                <a:gd fmla="*/ 7 h 2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2" w="31">
                  <a:moveTo>
                    <a:pt x="1" y="7"/>
                  </a:moveTo>
                  <a:cubicBezTo>
                    <a:pt x="1" y="4"/>
                    <a:pt x="1" y="3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0"/>
                    <a:pt x="11" y="0"/>
                  </a:cubicBezTo>
                  <a:cubicBezTo>
                    <a:pt x="14" y="0"/>
                    <a:pt x="16" y="2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3"/>
                    <a:pt x="18" y="3"/>
                    <a:pt x="19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31" y="2"/>
                    <a:pt x="31" y="1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6" y="4"/>
                    <a:pt x="23" y="4"/>
                  </a:cubicBezTo>
                  <a:cubicBezTo>
                    <a:pt x="20" y="4"/>
                    <a:pt x="19" y="5"/>
                    <a:pt x="18" y="7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2" y="4"/>
                    <a:pt x="9" y="4"/>
                  </a:cubicBezTo>
                  <a:cubicBezTo>
                    <a:pt x="7" y="4"/>
                    <a:pt x="5" y="6"/>
                    <a:pt x="5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2" name="Freeform 272"/>
            <p:cNvSpPr/>
            <p:nvPr/>
          </p:nvSpPr>
          <p:spPr bwMode="auto">
            <a:xfrm>
              <a:off x="5932488" y="5594350"/>
              <a:ext cx="363538" cy="368300"/>
            </a:xfrm>
            <a:custGeom>
              <a:gdLst>
                <a:gd fmla="*/ 89 w 97" name="T0"/>
                <a:gd fmla="*/ 49 h 98" name="T1"/>
                <a:gd fmla="*/ 81 w 97" name="T2"/>
                <a:gd fmla="*/ 49 h 98" name="T3"/>
                <a:gd fmla="*/ 72 w 97" name="T4"/>
                <a:gd fmla="*/ 72 h 98" name="T5"/>
                <a:gd fmla="*/ 49 w 97" name="T6"/>
                <a:gd fmla="*/ 82 h 98" name="T7"/>
                <a:gd fmla="*/ 26 w 97" name="T8"/>
                <a:gd fmla="*/ 72 h 98" name="T9"/>
                <a:gd fmla="*/ 16 w 97" name="T10"/>
                <a:gd fmla="*/ 49 h 98" name="T11"/>
                <a:gd fmla="*/ 26 w 97" name="T12"/>
                <a:gd fmla="*/ 26 h 98" name="T13"/>
                <a:gd fmla="*/ 49 w 97" name="T14"/>
                <a:gd fmla="*/ 16 h 98" name="T15"/>
                <a:gd fmla="*/ 72 w 97" name="T16"/>
                <a:gd fmla="*/ 26 h 98" name="T17"/>
                <a:gd fmla="*/ 81 w 97" name="T18"/>
                <a:gd fmla="*/ 49 h 98" name="T19"/>
                <a:gd fmla="*/ 89 w 97" name="T20"/>
                <a:gd fmla="*/ 49 h 98" name="T21"/>
                <a:gd fmla="*/ 97 w 97" name="T22"/>
                <a:gd fmla="*/ 49 h 98" name="T23"/>
                <a:gd fmla="*/ 49 w 97" name="T24"/>
                <a:gd fmla="*/ 0 h 98" name="T25"/>
                <a:gd fmla="*/ 0 w 97" name="T26"/>
                <a:gd fmla="*/ 49 h 98" name="T27"/>
                <a:gd fmla="*/ 49 w 97" name="T28"/>
                <a:gd fmla="*/ 98 h 98" name="T29"/>
                <a:gd fmla="*/ 97 w 97" name="T30"/>
                <a:gd fmla="*/ 49 h 98" name="T31"/>
                <a:gd fmla="*/ 89 w 97" name="T32"/>
                <a:gd fmla="*/ 49 h 9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8" w="97">
                  <a:moveTo>
                    <a:pt x="89" y="49"/>
                  </a:moveTo>
                  <a:cubicBezTo>
                    <a:pt x="81" y="49"/>
                    <a:pt x="81" y="49"/>
                    <a:pt x="81" y="49"/>
                  </a:cubicBezTo>
                  <a:cubicBezTo>
                    <a:pt x="81" y="58"/>
                    <a:pt x="78" y="66"/>
                    <a:pt x="72" y="72"/>
                  </a:cubicBezTo>
                  <a:cubicBezTo>
                    <a:pt x="66" y="78"/>
                    <a:pt x="58" y="81"/>
                    <a:pt x="49" y="82"/>
                  </a:cubicBezTo>
                  <a:cubicBezTo>
                    <a:pt x="40" y="81"/>
                    <a:pt x="32" y="78"/>
                    <a:pt x="26" y="72"/>
                  </a:cubicBezTo>
                  <a:cubicBezTo>
                    <a:pt x="20" y="66"/>
                    <a:pt x="16" y="58"/>
                    <a:pt x="16" y="49"/>
                  </a:cubicBezTo>
                  <a:cubicBezTo>
                    <a:pt x="16" y="40"/>
                    <a:pt x="20" y="32"/>
                    <a:pt x="26" y="26"/>
                  </a:cubicBezTo>
                  <a:cubicBezTo>
                    <a:pt x="32" y="20"/>
                    <a:pt x="40" y="16"/>
                    <a:pt x="49" y="16"/>
                  </a:cubicBezTo>
                  <a:cubicBezTo>
                    <a:pt x="58" y="16"/>
                    <a:pt x="66" y="20"/>
                    <a:pt x="72" y="26"/>
                  </a:cubicBezTo>
                  <a:cubicBezTo>
                    <a:pt x="78" y="32"/>
                    <a:pt x="81" y="40"/>
                    <a:pt x="81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8"/>
                  </a:cubicBezTo>
                  <a:cubicBezTo>
                    <a:pt x="76" y="97"/>
                    <a:pt x="97" y="76"/>
                    <a:pt x="97" y="49"/>
                  </a:cubicBezTo>
                  <a:lnTo>
                    <a:pt x="89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3" name="Freeform 273"/>
            <p:cNvSpPr/>
            <p:nvPr/>
          </p:nvSpPr>
          <p:spPr bwMode="auto">
            <a:xfrm>
              <a:off x="5729288" y="1095375"/>
              <a:ext cx="827088" cy="60325"/>
            </a:xfrm>
            <a:custGeom>
              <a:gdLst>
                <a:gd fmla="*/ 8 w 220" name="T0"/>
                <a:gd fmla="*/ 16 h 16" name="T1"/>
                <a:gd fmla="*/ 212 w 220" name="T2"/>
                <a:gd fmla="*/ 16 h 16" name="T3"/>
                <a:gd fmla="*/ 220 w 220" name="T4"/>
                <a:gd fmla="*/ 8 h 16" name="T5"/>
                <a:gd fmla="*/ 212 w 220" name="T6"/>
                <a:gd fmla="*/ 0 h 16" name="T7"/>
                <a:gd fmla="*/ 8 w 220" name="T8"/>
                <a:gd fmla="*/ 0 h 16" name="T9"/>
                <a:gd fmla="*/ 0 w 220" name="T10"/>
                <a:gd fmla="*/ 8 h 16" name="T11"/>
                <a:gd fmla="*/ 8 w 220" name="T12"/>
                <a:gd fmla="*/ 16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20">
                  <a:moveTo>
                    <a:pt x="8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6" y="16"/>
                    <a:pt x="220" y="12"/>
                    <a:pt x="220" y="8"/>
                  </a:cubicBezTo>
                  <a:cubicBezTo>
                    <a:pt x="220" y="4"/>
                    <a:pt x="216" y="0"/>
                    <a:pt x="2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</a:path>
              </a:pathLst>
            </a:custGeom>
            <a:solidFill>
              <a:srgbClr val="EDE9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4" name="Oval 274"/>
            <p:cNvSpPr>
              <a:spLocks noChangeArrowheads="1"/>
            </p:cNvSpPr>
            <p:nvPr/>
          </p:nvSpPr>
          <p:spPr bwMode="auto">
            <a:xfrm>
              <a:off x="5294313" y="2311400"/>
              <a:ext cx="1647825" cy="1649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5" name="Freeform 275"/>
            <p:cNvSpPr/>
            <p:nvPr/>
          </p:nvSpPr>
          <p:spPr bwMode="auto">
            <a:xfrm>
              <a:off x="5954713" y="3152775"/>
              <a:ext cx="285750" cy="285750"/>
            </a:xfrm>
            <a:custGeom>
              <a:gdLst>
                <a:gd fmla="*/ 76 w 76" name="T0"/>
                <a:gd fmla="*/ 39 h 76" name="T1"/>
                <a:gd fmla="*/ 39 w 76" name="T2"/>
                <a:gd fmla="*/ 76 h 76" name="T3"/>
                <a:gd fmla="*/ 37 w 76" name="T4"/>
                <a:gd fmla="*/ 76 h 76" name="T5"/>
                <a:gd fmla="*/ 0 w 76" name="T6"/>
                <a:gd fmla="*/ 39 h 76" name="T7"/>
                <a:gd fmla="*/ 0 w 76" name="T8"/>
                <a:gd fmla="*/ 37 h 76" name="T9"/>
                <a:gd fmla="*/ 37 w 76" name="T10"/>
                <a:gd fmla="*/ 0 h 76" name="T11"/>
                <a:gd fmla="*/ 39 w 76" name="T12"/>
                <a:gd fmla="*/ 0 h 76" name="T13"/>
                <a:gd fmla="*/ 76 w 76" name="T14"/>
                <a:gd fmla="*/ 37 h 76" name="T15"/>
                <a:gd fmla="*/ 76 w 76" name="T16"/>
                <a:gd fmla="*/ 39 h 7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6" w="76">
                  <a:moveTo>
                    <a:pt x="76" y="39"/>
                  </a:moveTo>
                  <a:cubicBezTo>
                    <a:pt x="76" y="59"/>
                    <a:pt x="59" y="76"/>
                    <a:pt x="39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17" y="76"/>
                    <a:pt x="0" y="59"/>
                    <a:pt x="0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76" y="17"/>
                    <a:pt x="76" y="37"/>
                  </a:cubicBezTo>
                  <a:lnTo>
                    <a:pt x="76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6" name="Freeform 276"/>
            <p:cNvSpPr>
              <a:spLocks noEditPoints="1"/>
            </p:cNvSpPr>
            <p:nvPr/>
          </p:nvSpPr>
          <p:spPr bwMode="auto">
            <a:xfrm>
              <a:off x="5805488" y="2665413"/>
              <a:ext cx="615950" cy="919163"/>
            </a:xfrm>
            <a:custGeom>
              <a:gdLst>
                <a:gd fmla="*/ 164 w 164" name="T0"/>
                <a:gd fmla="*/ 151 h 245" name="T1"/>
                <a:gd fmla="*/ 164 w 164" name="T2"/>
                <a:gd fmla="*/ 184 h 245" name="T3"/>
                <a:gd fmla="*/ 146 w 164" name="T4"/>
                <a:gd fmla="*/ 222 h 245" name="T5"/>
                <a:gd fmla="*/ 92 w 164" name="T6"/>
                <a:gd fmla="*/ 243 h 245" name="T7"/>
                <a:gd fmla="*/ 34 w 164" name="T8"/>
                <a:gd fmla="*/ 232 h 245" name="T9"/>
                <a:gd fmla="*/ 10 w 164" name="T10"/>
                <a:gd fmla="*/ 214 h 245" name="T11"/>
                <a:gd fmla="*/ 0 w 164" name="T12"/>
                <a:gd fmla="*/ 184 h 245" name="T13"/>
                <a:gd fmla="*/ 0 w 164" name="T14"/>
                <a:gd fmla="*/ 117 h 245" name="T15"/>
                <a:gd fmla="*/ 18 w 164" name="T16"/>
                <a:gd fmla="*/ 88 h 245" name="T17"/>
                <a:gd fmla="*/ 20 w 164" name="T18"/>
                <a:gd fmla="*/ 82 h 245" name="T19"/>
                <a:gd fmla="*/ 34 w 164" name="T20"/>
                <a:gd fmla="*/ 35 h 245" name="T21"/>
                <a:gd fmla="*/ 64 w 164" name="T22"/>
                <a:gd fmla="*/ 8 h 245" name="T23"/>
                <a:gd fmla="*/ 119 w 164" name="T24"/>
                <a:gd fmla="*/ 21 h 245" name="T25"/>
                <a:gd fmla="*/ 143 w 164" name="T26"/>
                <a:gd fmla="*/ 70 h 245" name="T27"/>
                <a:gd fmla="*/ 144 w 164" name="T28"/>
                <a:gd fmla="*/ 84 h 245" name="T29"/>
                <a:gd fmla="*/ 147 w 164" name="T30"/>
                <a:gd fmla="*/ 88 h 245" name="T31"/>
                <a:gd fmla="*/ 164 w 164" name="T32"/>
                <a:gd fmla="*/ 116 h 245" name="T33"/>
                <a:gd fmla="*/ 164 w 164" name="T34"/>
                <a:gd fmla="*/ 151 h 245" name="T35"/>
                <a:gd fmla="*/ 82 w 164" name="T36"/>
                <a:gd fmla="*/ 84 h 245" name="T37"/>
                <a:gd fmla="*/ 114 w 164" name="T38"/>
                <a:gd fmla="*/ 84 h 245" name="T39"/>
                <a:gd fmla="*/ 118 w 164" name="T40"/>
                <a:gd fmla="*/ 81 h 245" name="T41"/>
                <a:gd fmla="*/ 107 w 164" name="T42"/>
                <a:gd fmla="*/ 47 h 245" name="T43"/>
                <a:gd fmla="*/ 60 w 164" name="T44"/>
                <a:gd fmla="*/ 44 h 245" name="T45"/>
                <a:gd fmla="*/ 47 w 164" name="T46"/>
                <a:gd fmla="*/ 80 h 245" name="T47"/>
                <a:gd fmla="*/ 51 w 164" name="T48"/>
                <a:gd fmla="*/ 84 h 245" name="T49"/>
                <a:gd fmla="*/ 82 w 164" name="T50"/>
                <a:gd fmla="*/ 84 h 245" name="T51"/>
                <a:gd fmla="*/ 82 w 164" name="T52"/>
                <a:gd fmla="*/ 192 h 245" name="T53"/>
                <a:gd fmla="*/ 90 w 164" name="T54"/>
                <a:gd fmla="*/ 192 h 245" name="T55"/>
                <a:gd fmla="*/ 94 w 164" name="T56"/>
                <a:gd fmla="*/ 188 h 245" name="T57"/>
                <a:gd fmla="*/ 94 w 164" name="T58"/>
                <a:gd fmla="*/ 176 h 245" name="T59"/>
                <a:gd fmla="*/ 97 w 164" name="T60"/>
                <a:gd fmla="*/ 169 h 245" name="T61"/>
                <a:gd fmla="*/ 102 w 164" name="T62"/>
                <a:gd fmla="*/ 141 h 245" name="T63"/>
                <a:gd fmla="*/ 75 w 164" name="T64"/>
                <a:gd fmla="*/ 130 h 245" name="T65"/>
                <a:gd fmla="*/ 60 w 164" name="T66"/>
                <a:gd fmla="*/ 146 h 245" name="T67"/>
                <a:gd fmla="*/ 67 w 164" name="T68"/>
                <a:gd fmla="*/ 169 h 245" name="T69"/>
                <a:gd fmla="*/ 70 w 164" name="T70"/>
                <a:gd fmla="*/ 175 h 245" name="T71"/>
                <a:gd fmla="*/ 70 w 164" name="T72"/>
                <a:gd fmla="*/ 189 h 245" name="T73"/>
                <a:gd fmla="*/ 74 w 164" name="T74"/>
                <a:gd fmla="*/ 192 h 245" name="T75"/>
                <a:gd fmla="*/ 82 w 164" name="T76"/>
                <a:gd fmla="*/ 192 h 24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45" w="164">
                  <a:moveTo>
                    <a:pt x="164" y="151"/>
                  </a:moveTo>
                  <a:cubicBezTo>
                    <a:pt x="164" y="162"/>
                    <a:pt x="164" y="173"/>
                    <a:pt x="164" y="184"/>
                  </a:cubicBezTo>
                  <a:cubicBezTo>
                    <a:pt x="164" y="200"/>
                    <a:pt x="157" y="212"/>
                    <a:pt x="146" y="222"/>
                  </a:cubicBezTo>
                  <a:cubicBezTo>
                    <a:pt x="131" y="235"/>
                    <a:pt x="112" y="241"/>
                    <a:pt x="92" y="243"/>
                  </a:cubicBezTo>
                  <a:cubicBezTo>
                    <a:pt x="72" y="245"/>
                    <a:pt x="52" y="242"/>
                    <a:pt x="34" y="232"/>
                  </a:cubicBezTo>
                  <a:cubicBezTo>
                    <a:pt x="25" y="228"/>
                    <a:pt x="17" y="222"/>
                    <a:pt x="10" y="214"/>
                  </a:cubicBezTo>
                  <a:cubicBezTo>
                    <a:pt x="4" y="205"/>
                    <a:pt x="0" y="195"/>
                    <a:pt x="0" y="184"/>
                  </a:cubicBezTo>
                  <a:cubicBezTo>
                    <a:pt x="0" y="162"/>
                    <a:pt x="0" y="139"/>
                    <a:pt x="0" y="117"/>
                  </a:cubicBezTo>
                  <a:cubicBezTo>
                    <a:pt x="0" y="104"/>
                    <a:pt x="5" y="94"/>
                    <a:pt x="18" y="88"/>
                  </a:cubicBezTo>
                  <a:cubicBezTo>
                    <a:pt x="20" y="86"/>
                    <a:pt x="20" y="85"/>
                    <a:pt x="20" y="82"/>
                  </a:cubicBezTo>
                  <a:cubicBezTo>
                    <a:pt x="21" y="65"/>
                    <a:pt x="25" y="49"/>
                    <a:pt x="34" y="35"/>
                  </a:cubicBezTo>
                  <a:cubicBezTo>
                    <a:pt x="41" y="23"/>
                    <a:pt x="51" y="13"/>
                    <a:pt x="64" y="8"/>
                  </a:cubicBezTo>
                  <a:cubicBezTo>
                    <a:pt x="85" y="0"/>
                    <a:pt x="104" y="6"/>
                    <a:pt x="119" y="21"/>
                  </a:cubicBezTo>
                  <a:cubicBezTo>
                    <a:pt x="133" y="34"/>
                    <a:pt x="140" y="51"/>
                    <a:pt x="143" y="70"/>
                  </a:cubicBezTo>
                  <a:cubicBezTo>
                    <a:pt x="144" y="74"/>
                    <a:pt x="144" y="79"/>
                    <a:pt x="144" y="84"/>
                  </a:cubicBezTo>
                  <a:cubicBezTo>
                    <a:pt x="144" y="86"/>
                    <a:pt x="145" y="87"/>
                    <a:pt x="147" y="88"/>
                  </a:cubicBezTo>
                  <a:cubicBezTo>
                    <a:pt x="158" y="94"/>
                    <a:pt x="164" y="103"/>
                    <a:pt x="164" y="116"/>
                  </a:cubicBezTo>
                  <a:cubicBezTo>
                    <a:pt x="164" y="128"/>
                    <a:pt x="164" y="139"/>
                    <a:pt x="164" y="151"/>
                  </a:cubicBezTo>
                  <a:close/>
                  <a:moveTo>
                    <a:pt x="82" y="84"/>
                  </a:moveTo>
                  <a:cubicBezTo>
                    <a:pt x="93" y="84"/>
                    <a:pt x="103" y="84"/>
                    <a:pt x="114" y="84"/>
                  </a:cubicBezTo>
                  <a:cubicBezTo>
                    <a:pt x="117" y="84"/>
                    <a:pt x="118" y="84"/>
                    <a:pt x="118" y="81"/>
                  </a:cubicBezTo>
                  <a:cubicBezTo>
                    <a:pt x="117" y="69"/>
                    <a:pt x="114" y="57"/>
                    <a:pt x="107" y="47"/>
                  </a:cubicBezTo>
                  <a:cubicBezTo>
                    <a:pt x="95" y="31"/>
                    <a:pt x="74" y="29"/>
                    <a:pt x="60" y="44"/>
                  </a:cubicBezTo>
                  <a:cubicBezTo>
                    <a:pt x="51" y="54"/>
                    <a:pt x="48" y="67"/>
                    <a:pt x="47" y="80"/>
                  </a:cubicBezTo>
                  <a:cubicBezTo>
                    <a:pt x="46" y="83"/>
                    <a:pt x="47" y="84"/>
                    <a:pt x="51" y="84"/>
                  </a:cubicBezTo>
                  <a:cubicBezTo>
                    <a:pt x="61" y="84"/>
                    <a:pt x="72" y="84"/>
                    <a:pt x="82" y="84"/>
                  </a:cubicBezTo>
                  <a:close/>
                  <a:moveTo>
                    <a:pt x="82" y="192"/>
                  </a:moveTo>
                  <a:cubicBezTo>
                    <a:pt x="85" y="192"/>
                    <a:pt x="88" y="192"/>
                    <a:pt x="90" y="192"/>
                  </a:cubicBezTo>
                  <a:cubicBezTo>
                    <a:pt x="93" y="192"/>
                    <a:pt x="94" y="191"/>
                    <a:pt x="94" y="188"/>
                  </a:cubicBezTo>
                  <a:cubicBezTo>
                    <a:pt x="94" y="184"/>
                    <a:pt x="94" y="180"/>
                    <a:pt x="94" y="176"/>
                  </a:cubicBezTo>
                  <a:cubicBezTo>
                    <a:pt x="94" y="173"/>
                    <a:pt x="95" y="171"/>
                    <a:pt x="97" y="169"/>
                  </a:cubicBezTo>
                  <a:cubicBezTo>
                    <a:pt x="105" y="162"/>
                    <a:pt x="107" y="150"/>
                    <a:pt x="102" y="141"/>
                  </a:cubicBezTo>
                  <a:cubicBezTo>
                    <a:pt x="97" y="131"/>
                    <a:pt x="85" y="127"/>
                    <a:pt x="75" y="130"/>
                  </a:cubicBezTo>
                  <a:cubicBezTo>
                    <a:pt x="67" y="133"/>
                    <a:pt x="62" y="138"/>
                    <a:pt x="60" y="146"/>
                  </a:cubicBezTo>
                  <a:cubicBezTo>
                    <a:pt x="58" y="155"/>
                    <a:pt x="60" y="163"/>
                    <a:pt x="67" y="169"/>
                  </a:cubicBezTo>
                  <a:cubicBezTo>
                    <a:pt x="69" y="171"/>
                    <a:pt x="70" y="173"/>
                    <a:pt x="70" y="175"/>
                  </a:cubicBezTo>
                  <a:cubicBezTo>
                    <a:pt x="70" y="180"/>
                    <a:pt x="70" y="184"/>
                    <a:pt x="70" y="189"/>
                  </a:cubicBezTo>
                  <a:cubicBezTo>
                    <a:pt x="70" y="191"/>
                    <a:pt x="71" y="192"/>
                    <a:pt x="74" y="192"/>
                  </a:cubicBezTo>
                  <a:cubicBezTo>
                    <a:pt x="77" y="192"/>
                    <a:pt x="79" y="192"/>
                    <a:pt x="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32" name="Freeform 312"/>
            <p:cNvSpPr/>
            <p:nvPr/>
          </p:nvSpPr>
          <p:spPr bwMode="auto">
            <a:xfrm>
              <a:off x="7929563" y="2066925"/>
              <a:ext cx="2741613" cy="1830388"/>
            </a:xfrm>
            <a:custGeom>
              <a:gdLst>
                <a:gd fmla="*/ 364 w 730" name="T0"/>
                <a:gd fmla="*/ 0 h 487" name="T1"/>
                <a:gd fmla="*/ 131 w 730" name="T2"/>
                <a:gd fmla="*/ 0 h 487" name="T3"/>
                <a:gd fmla="*/ 2 w 730" name="T4"/>
                <a:gd fmla="*/ 72 h 487" name="T5"/>
                <a:gd fmla="*/ 1 w 730" name="T6"/>
                <a:gd fmla="*/ 86 h 487" name="T7"/>
                <a:gd fmla="*/ 0 w 730" name="T8"/>
                <a:gd fmla="*/ 325 h 487" name="T9"/>
                <a:gd fmla="*/ 101 w 730" name="T10"/>
                <a:gd fmla="*/ 410 h 487" name="T11"/>
                <a:gd fmla="*/ 170 w 730" name="T12"/>
                <a:gd fmla="*/ 414 h 487" name="T13"/>
                <a:gd fmla="*/ 179 w 730" name="T14"/>
                <a:gd fmla="*/ 420 h 487" name="T15"/>
                <a:gd fmla="*/ 141 w 730" name="T16"/>
                <a:gd fmla="*/ 481 h 487" name="T17"/>
                <a:gd fmla="*/ 142 w 730" name="T18"/>
                <a:gd fmla="*/ 486 h 487" name="T19"/>
                <a:gd fmla="*/ 150 w 730" name="T20"/>
                <a:gd fmla="*/ 484 h 487" name="T21"/>
                <a:gd fmla="*/ 288 w 730" name="T22"/>
                <a:gd fmla="*/ 420 h 487" name="T23"/>
                <a:gd fmla="*/ 323 w 730" name="T24"/>
                <a:gd fmla="*/ 413 h 487" name="T25"/>
                <a:gd fmla="*/ 601 w 730" name="T26"/>
                <a:gd fmla="*/ 413 h 487" name="T27"/>
                <a:gd fmla="*/ 722 w 730" name="T28"/>
                <a:gd fmla="*/ 355 h 487" name="T29"/>
                <a:gd fmla="*/ 729 w 730" name="T30"/>
                <a:gd fmla="*/ 328 h 487" name="T31"/>
                <a:gd fmla="*/ 729 w 730" name="T32"/>
                <a:gd fmla="*/ 87 h 487" name="T33"/>
                <a:gd fmla="*/ 629 w 730" name="T34"/>
                <a:gd fmla="*/ 2 h 487" name="T35"/>
                <a:gd fmla="*/ 598 w 730" name="T36"/>
                <a:gd fmla="*/ 0 h 487" name="T37"/>
                <a:gd fmla="*/ 364 w 730" name="T38"/>
                <a:gd fmla="*/ 0 h 48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87" w="730">
                  <a:moveTo>
                    <a:pt x="364" y="0"/>
                  </a:moveTo>
                  <a:cubicBezTo>
                    <a:pt x="286" y="0"/>
                    <a:pt x="208" y="0"/>
                    <a:pt x="131" y="0"/>
                  </a:cubicBezTo>
                  <a:cubicBezTo>
                    <a:pt x="67" y="0"/>
                    <a:pt x="13" y="30"/>
                    <a:pt x="2" y="72"/>
                  </a:cubicBezTo>
                  <a:cubicBezTo>
                    <a:pt x="1" y="77"/>
                    <a:pt x="1" y="81"/>
                    <a:pt x="1" y="86"/>
                  </a:cubicBezTo>
                  <a:cubicBezTo>
                    <a:pt x="1" y="166"/>
                    <a:pt x="2" y="245"/>
                    <a:pt x="0" y="325"/>
                  </a:cubicBezTo>
                  <a:cubicBezTo>
                    <a:pt x="0" y="366"/>
                    <a:pt x="43" y="401"/>
                    <a:pt x="101" y="410"/>
                  </a:cubicBezTo>
                  <a:cubicBezTo>
                    <a:pt x="111" y="412"/>
                    <a:pt x="159" y="414"/>
                    <a:pt x="170" y="414"/>
                  </a:cubicBezTo>
                  <a:cubicBezTo>
                    <a:pt x="176" y="414"/>
                    <a:pt x="179" y="415"/>
                    <a:pt x="179" y="420"/>
                  </a:cubicBezTo>
                  <a:cubicBezTo>
                    <a:pt x="178" y="441"/>
                    <a:pt x="141" y="476"/>
                    <a:pt x="141" y="481"/>
                  </a:cubicBezTo>
                  <a:cubicBezTo>
                    <a:pt x="140" y="483"/>
                    <a:pt x="139" y="485"/>
                    <a:pt x="142" y="486"/>
                  </a:cubicBezTo>
                  <a:cubicBezTo>
                    <a:pt x="145" y="487"/>
                    <a:pt x="147" y="485"/>
                    <a:pt x="150" y="484"/>
                  </a:cubicBezTo>
                  <a:cubicBezTo>
                    <a:pt x="196" y="463"/>
                    <a:pt x="242" y="442"/>
                    <a:pt x="288" y="420"/>
                  </a:cubicBezTo>
                  <a:cubicBezTo>
                    <a:pt x="299" y="415"/>
                    <a:pt x="310" y="413"/>
                    <a:pt x="323" y="413"/>
                  </a:cubicBezTo>
                  <a:cubicBezTo>
                    <a:pt x="416" y="413"/>
                    <a:pt x="508" y="413"/>
                    <a:pt x="601" y="413"/>
                  </a:cubicBezTo>
                  <a:cubicBezTo>
                    <a:pt x="654" y="412"/>
                    <a:pt x="705" y="388"/>
                    <a:pt x="722" y="355"/>
                  </a:cubicBezTo>
                  <a:cubicBezTo>
                    <a:pt x="727" y="346"/>
                    <a:pt x="729" y="337"/>
                    <a:pt x="729" y="328"/>
                  </a:cubicBezTo>
                  <a:cubicBezTo>
                    <a:pt x="729" y="248"/>
                    <a:pt x="728" y="168"/>
                    <a:pt x="729" y="87"/>
                  </a:cubicBezTo>
                  <a:cubicBezTo>
                    <a:pt x="730" y="47"/>
                    <a:pt x="689" y="12"/>
                    <a:pt x="629" y="2"/>
                  </a:cubicBezTo>
                  <a:cubicBezTo>
                    <a:pt x="619" y="1"/>
                    <a:pt x="608" y="0"/>
                    <a:pt x="598" y="0"/>
                  </a:cubicBezTo>
                  <a:cubicBezTo>
                    <a:pt x="520" y="0"/>
                    <a:pt x="442" y="0"/>
                    <a:pt x="36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8342313" y="2341563"/>
              <a:ext cx="1908176" cy="915988"/>
              <a:chOff x="8342313" y="2341563"/>
              <a:chExt cx="1908176" cy="915988"/>
            </a:xfrm>
            <a:solidFill>
              <a:schemeClr val="bg1"/>
            </a:solidFill>
          </p:grpSpPr>
          <p:sp>
            <p:nvSpPr>
              <p:cNvPr id="33033" name="Freeform 313"/>
              <p:cNvSpPr/>
              <p:nvPr/>
            </p:nvSpPr>
            <p:spPr bwMode="auto">
              <a:xfrm>
                <a:off x="8342313" y="2341563"/>
                <a:ext cx="1171575" cy="120650"/>
              </a:xfrm>
              <a:custGeom>
                <a:gdLst>
                  <a:gd fmla="*/ 16 w 312" name="T0"/>
                  <a:gd fmla="*/ 32 h 32" name="T1"/>
                  <a:gd fmla="*/ 296 w 312" name="T2"/>
                  <a:gd fmla="*/ 32 h 32" name="T3"/>
                  <a:gd fmla="*/ 312 w 312" name="T4"/>
                  <a:gd fmla="*/ 16 h 32" name="T5"/>
                  <a:gd fmla="*/ 296 w 312" name="T6"/>
                  <a:gd fmla="*/ 0 h 32" name="T7"/>
                  <a:gd fmla="*/ 16 w 312" name="T8"/>
                  <a:gd fmla="*/ 0 h 32" name="T9"/>
                  <a:gd fmla="*/ 0 w 312" name="T10"/>
                  <a:gd fmla="*/ 16 h 32" name="T11"/>
                  <a:gd fmla="*/ 16 w 312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12">
                    <a:moveTo>
                      <a:pt x="16" y="32"/>
                    </a:moveTo>
                    <a:cubicBezTo>
                      <a:pt x="296" y="32"/>
                      <a:pt x="296" y="32"/>
                      <a:pt x="296" y="32"/>
                    </a:cubicBezTo>
                    <a:cubicBezTo>
                      <a:pt x="305" y="32"/>
                      <a:pt x="312" y="25"/>
                      <a:pt x="312" y="16"/>
                    </a:cubicBezTo>
                    <a:cubicBezTo>
                      <a:pt x="312" y="7"/>
                      <a:pt x="305" y="0"/>
                      <a:pt x="29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4" name="Freeform 314"/>
              <p:cNvSpPr/>
              <p:nvPr/>
            </p:nvSpPr>
            <p:spPr bwMode="auto">
              <a:xfrm>
                <a:off x="9604376" y="2341563"/>
                <a:ext cx="646113" cy="120650"/>
              </a:xfrm>
              <a:custGeom>
                <a:gdLst>
                  <a:gd fmla="*/ 16 w 172" name="T0"/>
                  <a:gd fmla="*/ 32 h 32" name="T1"/>
                  <a:gd fmla="*/ 156 w 172" name="T2"/>
                  <a:gd fmla="*/ 32 h 32" name="T3"/>
                  <a:gd fmla="*/ 172 w 172" name="T4"/>
                  <a:gd fmla="*/ 16 h 32" name="T5"/>
                  <a:gd fmla="*/ 156 w 172" name="T6"/>
                  <a:gd fmla="*/ 0 h 32" name="T7"/>
                  <a:gd fmla="*/ 16 w 172" name="T8"/>
                  <a:gd fmla="*/ 0 h 32" name="T9"/>
                  <a:gd fmla="*/ 0 w 172" name="T10"/>
                  <a:gd fmla="*/ 16 h 32" name="T11"/>
                  <a:gd fmla="*/ 16 w 172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172">
                    <a:moveTo>
                      <a:pt x="16" y="32"/>
                    </a:moveTo>
                    <a:cubicBezTo>
                      <a:pt x="156" y="32"/>
                      <a:pt x="156" y="32"/>
                      <a:pt x="156" y="32"/>
                    </a:cubicBezTo>
                    <a:cubicBezTo>
                      <a:pt x="165" y="32"/>
                      <a:pt x="172" y="25"/>
                      <a:pt x="172" y="16"/>
                    </a:cubicBezTo>
                    <a:cubicBezTo>
                      <a:pt x="172" y="7"/>
                      <a:pt x="165" y="0"/>
                      <a:pt x="1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5" name="Freeform 315"/>
              <p:cNvSpPr/>
              <p:nvPr/>
            </p:nvSpPr>
            <p:spPr bwMode="auto">
              <a:xfrm>
                <a:off x="8342313" y="2611438"/>
                <a:ext cx="1908175" cy="120650"/>
              </a:xfrm>
              <a:custGeom>
                <a:gdLst>
                  <a:gd fmla="*/ 16 w 508" name="T0"/>
                  <a:gd fmla="*/ 32 h 32" name="T1"/>
                  <a:gd fmla="*/ 492 w 508" name="T2"/>
                  <a:gd fmla="*/ 32 h 32" name="T3"/>
                  <a:gd fmla="*/ 508 w 508" name="T4"/>
                  <a:gd fmla="*/ 16 h 32" name="T5"/>
                  <a:gd fmla="*/ 492 w 508" name="T6"/>
                  <a:gd fmla="*/ 0 h 32" name="T7"/>
                  <a:gd fmla="*/ 16 w 508" name="T8"/>
                  <a:gd fmla="*/ 0 h 32" name="T9"/>
                  <a:gd fmla="*/ 0 w 508" name="T10"/>
                  <a:gd fmla="*/ 16 h 32" name="T11"/>
                  <a:gd fmla="*/ 16 w 50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508">
                    <a:moveTo>
                      <a:pt x="16" y="32"/>
                    </a:moveTo>
                    <a:cubicBezTo>
                      <a:pt x="492" y="32"/>
                      <a:pt x="492" y="32"/>
                      <a:pt x="492" y="32"/>
                    </a:cubicBezTo>
                    <a:cubicBezTo>
                      <a:pt x="501" y="32"/>
                      <a:pt x="508" y="25"/>
                      <a:pt x="508" y="16"/>
                    </a:cubicBezTo>
                    <a:cubicBezTo>
                      <a:pt x="508" y="7"/>
                      <a:pt x="501" y="0"/>
                      <a:pt x="4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6" name="Freeform 316"/>
              <p:cNvSpPr/>
              <p:nvPr/>
            </p:nvSpPr>
            <p:spPr bwMode="auto">
              <a:xfrm>
                <a:off x="8342313" y="2867025"/>
                <a:ext cx="1908175" cy="120650"/>
              </a:xfrm>
              <a:custGeom>
                <a:gdLst>
                  <a:gd fmla="*/ 16 w 508" name="T0"/>
                  <a:gd fmla="*/ 32 h 32" name="T1"/>
                  <a:gd fmla="*/ 492 w 508" name="T2"/>
                  <a:gd fmla="*/ 32 h 32" name="T3"/>
                  <a:gd fmla="*/ 508 w 508" name="T4"/>
                  <a:gd fmla="*/ 16 h 32" name="T5"/>
                  <a:gd fmla="*/ 492 w 508" name="T6"/>
                  <a:gd fmla="*/ 0 h 32" name="T7"/>
                  <a:gd fmla="*/ 16 w 508" name="T8"/>
                  <a:gd fmla="*/ 0 h 32" name="T9"/>
                  <a:gd fmla="*/ 0 w 508" name="T10"/>
                  <a:gd fmla="*/ 16 h 32" name="T11"/>
                  <a:gd fmla="*/ 16 w 50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508">
                    <a:moveTo>
                      <a:pt x="16" y="32"/>
                    </a:moveTo>
                    <a:cubicBezTo>
                      <a:pt x="492" y="32"/>
                      <a:pt x="492" y="32"/>
                      <a:pt x="492" y="32"/>
                    </a:cubicBezTo>
                    <a:cubicBezTo>
                      <a:pt x="501" y="32"/>
                      <a:pt x="508" y="25"/>
                      <a:pt x="508" y="16"/>
                    </a:cubicBezTo>
                    <a:cubicBezTo>
                      <a:pt x="508" y="7"/>
                      <a:pt x="501" y="0"/>
                      <a:pt x="4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7" name="Freeform 317"/>
              <p:cNvSpPr/>
              <p:nvPr/>
            </p:nvSpPr>
            <p:spPr bwMode="auto">
              <a:xfrm>
                <a:off x="8342313" y="3138488"/>
                <a:ext cx="1908175" cy="119063"/>
              </a:xfrm>
              <a:custGeom>
                <a:gdLst>
                  <a:gd fmla="*/ 16 w 508" name="T0"/>
                  <a:gd fmla="*/ 32 h 32" name="T1"/>
                  <a:gd fmla="*/ 492 w 508" name="T2"/>
                  <a:gd fmla="*/ 32 h 32" name="T3"/>
                  <a:gd fmla="*/ 508 w 508" name="T4"/>
                  <a:gd fmla="*/ 16 h 32" name="T5"/>
                  <a:gd fmla="*/ 492 w 508" name="T6"/>
                  <a:gd fmla="*/ 0 h 32" name="T7"/>
                  <a:gd fmla="*/ 16 w 508" name="T8"/>
                  <a:gd fmla="*/ 0 h 32" name="T9"/>
                  <a:gd fmla="*/ 0 w 508" name="T10"/>
                  <a:gd fmla="*/ 16 h 32" name="T11"/>
                  <a:gd fmla="*/ 16 w 50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508">
                    <a:moveTo>
                      <a:pt x="16" y="32"/>
                    </a:moveTo>
                    <a:cubicBezTo>
                      <a:pt x="492" y="32"/>
                      <a:pt x="492" y="32"/>
                      <a:pt x="492" y="32"/>
                    </a:cubicBezTo>
                    <a:cubicBezTo>
                      <a:pt x="501" y="32"/>
                      <a:pt x="508" y="25"/>
                      <a:pt x="508" y="16"/>
                    </a:cubicBezTo>
                    <a:cubicBezTo>
                      <a:pt x="508" y="7"/>
                      <a:pt x="501" y="0"/>
                      <a:pt x="4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038" name="Freeform 318"/>
            <p:cNvSpPr/>
            <p:nvPr/>
          </p:nvSpPr>
          <p:spPr bwMode="auto">
            <a:xfrm>
              <a:off x="5564188" y="6562725"/>
              <a:ext cx="4911725" cy="511175"/>
            </a:xfrm>
            <a:custGeom>
              <a:gdLst>
                <a:gd fmla="*/ 1308 w 1308" name="T0"/>
                <a:gd fmla="*/ 68 h 136" name="T1"/>
                <a:gd fmla="*/ 1240 w 1308" name="T2"/>
                <a:gd fmla="*/ 136 h 136" name="T3"/>
                <a:gd fmla="*/ 68 w 1308" name="T4"/>
                <a:gd fmla="*/ 136 h 136" name="T5"/>
                <a:gd fmla="*/ 0 w 1308" name="T6"/>
                <a:gd fmla="*/ 68 h 136" name="T7"/>
                <a:gd fmla="*/ 68 w 1308" name="T8"/>
                <a:gd fmla="*/ 0 h 136" name="T9"/>
                <a:gd fmla="*/ 1240 w 1308" name="T10"/>
                <a:gd fmla="*/ 0 h 136" name="T11"/>
                <a:gd fmla="*/ 1308 w 1308" name="T12"/>
                <a:gd fmla="*/ 68 h 1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6" w="1308">
                  <a:moveTo>
                    <a:pt x="1308" y="68"/>
                  </a:moveTo>
                  <a:cubicBezTo>
                    <a:pt x="1308" y="106"/>
                    <a:pt x="1278" y="136"/>
                    <a:pt x="1240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30" y="136"/>
                    <a:pt x="0" y="106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240" y="0"/>
                    <a:pt x="1240" y="0"/>
                    <a:pt x="1240" y="0"/>
                  </a:cubicBezTo>
                  <a:cubicBezTo>
                    <a:pt x="1278" y="0"/>
                    <a:pt x="1308" y="30"/>
                    <a:pt x="1308" y="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39" name="Freeform 319"/>
            <p:cNvSpPr>
              <a:spLocks noEditPoints="1"/>
            </p:cNvSpPr>
            <p:nvPr/>
          </p:nvSpPr>
          <p:spPr bwMode="auto">
            <a:xfrm>
              <a:off x="9931401" y="6630988"/>
              <a:ext cx="393700" cy="374650"/>
            </a:xfrm>
            <a:custGeom>
              <a:gdLst>
                <a:gd fmla="*/ 45 w 105" name="T0"/>
                <a:gd fmla="*/ 0 h 100" name="T1"/>
                <a:gd fmla="*/ 87 w 105" name="T2"/>
                <a:gd fmla="*/ 38 h 100" name="T3"/>
                <a:gd fmla="*/ 82 w 105" name="T4"/>
                <a:gd fmla="*/ 63 h 100" name="T5"/>
                <a:gd fmla="*/ 83 w 105" name="T6"/>
                <a:gd fmla="*/ 67 h 100" name="T7"/>
                <a:gd fmla="*/ 100 w 105" name="T8"/>
                <a:gd fmla="*/ 85 h 100" name="T9"/>
                <a:gd fmla="*/ 96 w 105" name="T10"/>
                <a:gd fmla="*/ 99 h 100" name="T11"/>
                <a:gd fmla="*/ 88 w 105" name="T12"/>
                <a:gd fmla="*/ 97 h 100" name="T13"/>
                <a:gd fmla="*/ 71 w 105" name="T14"/>
                <a:gd fmla="*/ 79 h 100" name="T15"/>
                <a:gd fmla="*/ 66 w 105" name="T16"/>
                <a:gd fmla="*/ 79 h 100" name="T17"/>
                <a:gd fmla="*/ 4 w 105" name="T18"/>
                <a:gd fmla="*/ 49 h 100" name="T19"/>
                <a:gd fmla="*/ 40 w 105" name="T20"/>
                <a:gd fmla="*/ 1 h 100" name="T21"/>
                <a:gd fmla="*/ 45 w 105" name="T22"/>
                <a:gd fmla="*/ 0 h 100" name="T23"/>
                <a:gd fmla="*/ 46 w 105" name="T24"/>
                <a:gd fmla="*/ 11 h 100" name="T25"/>
                <a:gd fmla="*/ 14 w 105" name="T26"/>
                <a:gd fmla="*/ 42 h 100" name="T27"/>
                <a:gd fmla="*/ 46 w 105" name="T28"/>
                <a:gd fmla="*/ 74 h 100" name="T29"/>
                <a:gd fmla="*/ 77 w 105" name="T30"/>
                <a:gd fmla="*/ 42 h 100" name="T31"/>
                <a:gd fmla="*/ 46 w 105" name="T32"/>
                <a:gd fmla="*/ 11 h 10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0" w="105">
                  <a:moveTo>
                    <a:pt x="45" y="0"/>
                  </a:moveTo>
                  <a:cubicBezTo>
                    <a:pt x="67" y="0"/>
                    <a:pt x="85" y="17"/>
                    <a:pt x="87" y="38"/>
                  </a:cubicBezTo>
                  <a:cubicBezTo>
                    <a:pt x="88" y="47"/>
                    <a:pt x="86" y="55"/>
                    <a:pt x="82" y="63"/>
                  </a:cubicBezTo>
                  <a:cubicBezTo>
                    <a:pt x="81" y="65"/>
                    <a:pt x="81" y="66"/>
                    <a:pt x="83" y="67"/>
                  </a:cubicBezTo>
                  <a:cubicBezTo>
                    <a:pt x="88" y="73"/>
                    <a:pt x="94" y="79"/>
                    <a:pt x="100" y="85"/>
                  </a:cubicBezTo>
                  <a:cubicBezTo>
                    <a:pt x="105" y="90"/>
                    <a:pt x="103" y="97"/>
                    <a:pt x="96" y="99"/>
                  </a:cubicBezTo>
                  <a:cubicBezTo>
                    <a:pt x="93" y="100"/>
                    <a:pt x="90" y="99"/>
                    <a:pt x="88" y="97"/>
                  </a:cubicBezTo>
                  <a:cubicBezTo>
                    <a:pt x="82" y="91"/>
                    <a:pt x="76" y="85"/>
                    <a:pt x="71" y="79"/>
                  </a:cubicBezTo>
                  <a:cubicBezTo>
                    <a:pt x="69" y="78"/>
                    <a:pt x="68" y="78"/>
                    <a:pt x="66" y="79"/>
                  </a:cubicBezTo>
                  <a:cubicBezTo>
                    <a:pt x="40" y="93"/>
                    <a:pt x="10" y="78"/>
                    <a:pt x="4" y="49"/>
                  </a:cubicBezTo>
                  <a:cubicBezTo>
                    <a:pt x="0" y="26"/>
                    <a:pt x="17" y="4"/>
                    <a:pt x="40" y="1"/>
                  </a:cubicBezTo>
                  <a:cubicBezTo>
                    <a:pt x="42" y="1"/>
                    <a:pt x="44" y="0"/>
                    <a:pt x="45" y="0"/>
                  </a:cubicBezTo>
                  <a:close/>
                  <a:moveTo>
                    <a:pt x="46" y="11"/>
                  </a:moveTo>
                  <a:cubicBezTo>
                    <a:pt x="28" y="11"/>
                    <a:pt x="15" y="25"/>
                    <a:pt x="14" y="42"/>
                  </a:cubicBezTo>
                  <a:cubicBezTo>
                    <a:pt x="14" y="60"/>
                    <a:pt x="28" y="74"/>
                    <a:pt x="46" y="74"/>
                  </a:cubicBezTo>
                  <a:cubicBezTo>
                    <a:pt x="63" y="74"/>
                    <a:pt x="77" y="60"/>
                    <a:pt x="77" y="42"/>
                  </a:cubicBezTo>
                  <a:cubicBezTo>
                    <a:pt x="77" y="25"/>
                    <a:pt x="63" y="11"/>
                    <a:pt x="4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0" name="Freeform 320"/>
            <p:cNvSpPr/>
            <p:nvPr/>
          </p:nvSpPr>
          <p:spPr bwMode="auto">
            <a:xfrm>
              <a:off x="5822951" y="6683375"/>
              <a:ext cx="112713" cy="198438"/>
            </a:xfrm>
            <a:custGeom>
              <a:gdLst>
                <a:gd fmla="*/ 1 w 30" name="T0"/>
                <a:gd fmla="*/ 44 h 53" name="T1"/>
                <a:gd fmla="*/ 13 w 30" name="T2"/>
                <a:gd fmla="*/ 48 h 53" name="T3"/>
                <a:gd fmla="*/ 24 w 30" name="T4"/>
                <a:gd fmla="*/ 39 h 53" name="T5"/>
                <a:gd fmla="*/ 14 w 30" name="T6"/>
                <a:gd fmla="*/ 29 h 53" name="T7"/>
                <a:gd fmla="*/ 1 w 30" name="T8"/>
                <a:gd fmla="*/ 14 h 53" name="T9"/>
                <a:gd fmla="*/ 17 w 30" name="T10"/>
                <a:gd fmla="*/ 0 h 53" name="T11"/>
                <a:gd fmla="*/ 28 w 30" name="T12"/>
                <a:gd fmla="*/ 3 h 53" name="T13"/>
                <a:gd fmla="*/ 27 w 30" name="T14"/>
                <a:gd fmla="*/ 8 h 53" name="T15"/>
                <a:gd fmla="*/ 17 w 30" name="T16"/>
                <a:gd fmla="*/ 6 h 53" name="T17"/>
                <a:gd fmla="*/ 7 w 30" name="T18"/>
                <a:gd fmla="*/ 14 h 53" name="T19"/>
                <a:gd fmla="*/ 17 w 30" name="T20"/>
                <a:gd fmla="*/ 23 h 53" name="T21"/>
                <a:gd fmla="*/ 30 w 30" name="T22"/>
                <a:gd fmla="*/ 38 h 53" name="T23"/>
                <a:gd fmla="*/ 13 w 30" name="T24"/>
                <a:gd fmla="*/ 53 h 53" name="T25"/>
                <a:gd fmla="*/ 0 w 30" name="T26"/>
                <a:gd fmla="*/ 50 h 53" name="T27"/>
                <a:gd fmla="*/ 1 w 30" name="T28"/>
                <a:gd fmla="*/ 44 h 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30">
                  <a:moveTo>
                    <a:pt x="1" y="44"/>
                  </a:moveTo>
                  <a:cubicBezTo>
                    <a:pt x="4" y="46"/>
                    <a:pt x="8" y="48"/>
                    <a:pt x="13" y="48"/>
                  </a:cubicBezTo>
                  <a:cubicBezTo>
                    <a:pt x="20" y="48"/>
                    <a:pt x="24" y="44"/>
                    <a:pt x="24" y="39"/>
                  </a:cubicBezTo>
                  <a:cubicBezTo>
                    <a:pt x="24" y="34"/>
                    <a:pt x="21" y="31"/>
                    <a:pt x="14" y="29"/>
                  </a:cubicBezTo>
                  <a:cubicBezTo>
                    <a:pt x="6" y="26"/>
                    <a:pt x="1" y="21"/>
                    <a:pt x="1" y="14"/>
                  </a:cubicBezTo>
                  <a:cubicBezTo>
                    <a:pt x="1" y="6"/>
                    <a:pt x="7" y="0"/>
                    <a:pt x="17" y="0"/>
                  </a:cubicBezTo>
                  <a:cubicBezTo>
                    <a:pt x="22" y="0"/>
                    <a:pt x="26" y="2"/>
                    <a:pt x="28" y="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7"/>
                    <a:pt x="22" y="6"/>
                    <a:pt x="17" y="6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7" y="18"/>
                    <a:pt x="10" y="21"/>
                    <a:pt x="17" y="23"/>
                  </a:cubicBezTo>
                  <a:cubicBezTo>
                    <a:pt x="26" y="27"/>
                    <a:pt x="30" y="31"/>
                    <a:pt x="30" y="38"/>
                  </a:cubicBezTo>
                  <a:cubicBezTo>
                    <a:pt x="30" y="46"/>
                    <a:pt x="25" y="53"/>
                    <a:pt x="13" y="53"/>
                  </a:cubicBezTo>
                  <a:cubicBezTo>
                    <a:pt x="8" y="53"/>
                    <a:pt x="2" y="52"/>
                    <a:pt x="0" y="50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1" name="Freeform 321"/>
            <p:cNvSpPr>
              <a:spLocks noEditPoints="1"/>
            </p:cNvSpPr>
            <p:nvPr/>
          </p:nvSpPr>
          <p:spPr bwMode="auto">
            <a:xfrm>
              <a:off x="5962651" y="6738938"/>
              <a:ext cx="123825" cy="142875"/>
            </a:xfrm>
            <a:custGeom>
              <a:gdLst>
                <a:gd fmla="*/ 7 w 33" name="T0"/>
                <a:gd fmla="*/ 20 h 38" name="T1"/>
                <a:gd fmla="*/ 19 w 33" name="T2"/>
                <a:gd fmla="*/ 33 h 38" name="T3"/>
                <a:gd fmla="*/ 29 w 33" name="T4"/>
                <a:gd fmla="*/ 31 h 38" name="T5"/>
                <a:gd fmla="*/ 31 w 33" name="T6"/>
                <a:gd fmla="*/ 36 h 38" name="T7"/>
                <a:gd fmla="*/ 18 w 33" name="T8"/>
                <a:gd fmla="*/ 38 h 38" name="T9"/>
                <a:gd fmla="*/ 0 w 33" name="T10"/>
                <a:gd fmla="*/ 20 h 38" name="T11"/>
                <a:gd fmla="*/ 17 w 33" name="T12"/>
                <a:gd fmla="*/ 0 h 38" name="T13"/>
                <a:gd fmla="*/ 33 w 33" name="T14"/>
                <a:gd fmla="*/ 17 h 38" name="T15"/>
                <a:gd fmla="*/ 32 w 33" name="T16"/>
                <a:gd fmla="*/ 20 h 38" name="T17"/>
                <a:gd fmla="*/ 7 w 33" name="T18"/>
                <a:gd fmla="*/ 20 h 38" name="T19"/>
                <a:gd fmla="*/ 26 w 33" name="T20"/>
                <a:gd fmla="*/ 15 h 38" name="T21"/>
                <a:gd fmla="*/ 17 w 33" name="T22"/>
                <a:gd fmla="*/ 5 h 38" name="T23"/>
                <a:gd fmla="*/ 7 w 33" name="T24"/>
                <a:gd fmla="*/ 15 h 38" name="T25"/>
                <a:gd fmla="*/ 26 w 33" name="T26"/>
                <a:gd fmla="*/ 15 h 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8" w="33">
                  <a:moveTo>
                    <a:pt x="7" y="20"/>
                  </a:moveTo>
                  <a:cubicBezTo>
                    <a:pt x="7" y="29"/>
                    <a:pt x="12" y="33"/>
                    <a:pt x="19" y="33"/>
                  </a:cubicBezTo>
                  <a:cubicBezTo>
                    <a:pt x="24" y="33"/>
                    <a:pt x="27" y="32"/>
                    <a:pt x="29" y="3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8" y="37"/>
                    <a:pt x="24" y="38"/>
                    <a:pt x="18" y="38"/>
                  </a:cubicBezTo>
                  <a:cubicBezTo>
                    <a:pt x="7" y="38"/>
                    <a:pt x="0" y="31"/>
                    <a:pt x="0" y="20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9" y="0"/>
                    <a:pt x="33" y="10"/>
                    <a:pt x="33" y="17"/>
                  </a:cubicBezTo>
                  <a:cubicBezTo>
                    <a:pt x="33" y="18"/>
                    <a:pt x="33" y="19"/>
                    <a:pt x="32" y="20"/>
                  </a:cubicBezTo>
                  <a:lnTo>
                    <a:pt x="7" y="20"/>
                  </a:lnTo>
                  <a:close/>
                  <a:moveTo>
                    <a:pt x="26" y="15"/>
                  </a:moveTo>
                  <a:cubicBezTo>
                    <a:pt x="26" y="11"/>
                    <a:pt x="24" y="5"/>
                    <a:pt x="17" y="5"/>
                  </a:cubicBezTo>
                  <a:cubicBezTo>
                    <a:pt x="10" y="5"/>
                    <a:pt x="7" y="11"/>
                    <a:pt x="7" y="15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2" name="Freeform 322"/>
            <p:cNvSpPr>
              <a:spLocks noEditPoints="1"/>
            </p:cNvSpPr>
            <p:nvPr/>
          </p:nvSpPr>
          <p:spPr bwMode="auto">
            <a:xfrm>
              <a:off x="6105526" y="6738938"/>
              <a:ext cx="107950" cy="142875"/>
            </a:xfrm>
            <a:custGeom>
              <a:gdLst>
                <a:gd fmla="*/ 29 w 29" name="T0"/>
                <a:gd fmla="*/ 29 h 38" name="T1"/>
                <a:gd fmla="*/ 29 w 29" name="T2"/>
                <a:gd fmla="*/ 37 h 38" name="T3"/>
                <a:gd fmla="*/ 23 w 29" name="T4"/>
                <a:gd fmla="*/ 37 h 38" name="T5"/>
                <a:gd fmla="*/ 23 w 29" name="T6"/>
                <a:gd fmla="*/ 33 h 38" name="T7"/>
                <a:gd fmla="*/ 22 w 29" name="T8"/>
                <a:gd fmla="*/ 33 h 38" name="T9"/>
                <a:gd fmla="*/ 11 w 29" name="T10"/>
                <a:gd fmla="*/ 38 h 38" name="T11"/>
                <a:gd fmla="*/ 0 w 29" name="T12"/>
                <a:gd fmla="*/ 28 h 38" name="T13"/>
                <a:gd fmla="*/ 22 w 29" name="T14"/>
                <a:gd fmla="*/ 14 h 38" name="T15"/>
                <a:gd fmla="*/ 22 w 29" name="T16"/>
                <a:gd fmla="*/ 13 h 38" name="T17"/>
                <a:gd fmla="*/ 14 w 29" name="T18"/>
                <a:gd fmla="*/ 5 h 38" name="T19"/>
                <a:gd fmla="*/ 4 w 29" name="T20"/>
                <a:gd fmla="*/ 7 h 38" name="T21"/>
                <a:gd fmla="*/ 3 w 29" name="T22"/>
                <a:gd fmla="*/ 3 h 38" name="T23"/>
                <a:gd fmla="*/ 15 w 29" name="T24"/>
                <a:gd fmla="*/ 0 h 38" name="T25"/>
                <a:gd fmla="*/ 29 w 29" name="T26"/>
                <a:gd fmla="*/ 15 h 38" name="T27"/>
                <a:gd fmla="*/ 29 w 29" name="T28"/>
                <a:gd fmla="*/ 29 h 38" name="T29"/>
                <a:gd fmla="*/ 22 w 29" name="T30"/>
                <a:gd fmla="*/ 19 h 38" name="T31"/>
                <a:gd fmla="*/ 7 w 29" name="T32"/>
                <a:gd fmla="*/ 27 h 38" name="T33"/>
                <a:gd fmla="*/ 13 w 29" name="T34"/>
                <a:gd fmla="*/ 33 h 38" name="T35"/>
                <a:gd fmla="*/ 22 w 29" name="T36"/>
                <a:gd fmla="*/ 27 h 38" name="T37"/>
                <a:gd fmla="*/ 22 w 29" name="T38"/>
                <a:gd fmla="*/ 25 h 38" name="T39"/>
                <a:gd fmla="*/ 22 w 29" name="T40"/>
                <a:gd fmla="*/ 19 h 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" w="28">
                  <a:moveTo>
                    <a:pt x="29" y="29"/>
                  </a:moveTo>
                  <a:cubicBezTo>
                    <a:pt x="29" y="32"/>
                    <a:pt x="29" y="35"/>
                    <a:pt x="29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6"/>
                    <a:pt x="16" y="38"/>
                    <a:pt x="11" y="38"/>
                  </a:cubicBezTo>
                  <a:cubicBezTo>
                    <a:pt x="4" y="38"/>
                    <a:pt x="0" y="33"/>
                    <a:pt x="0" y="28"/>
                  </a:cubicBezTo>
                  <a:cubicBezTo>
                    <a:pt x="0" y="19"/>
                    <a:pt x="8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0"/>
                    <a:pt x="21" y="5"/>
                    <a:pt x="14" y="5"/>
                  </a:cubicBezTo>
                  <a:cubicBezTo>
                    <a:pt x="10" y="5"/>
                    <a:pt x="7" y="6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26" y="0"/>
                    <a:pt x="29" y="7"/>
                    <a:pt x="29" y="15"/>
                  </a:cubicBezTo>
                  <a:lnTo>
                    <a:pt x="29" y="29"/>
                  </a:lnTo>
                  <a:close/>
                  <a:moveTo>
                    <a:pt x="22" y="19"/>
                  </a:moveTo>
                  <a:cubicBezTo>
                    <a:pt x="15" y="18"/>
                    <a:pt x="7" y="20"/>
                    <a:pt x="7" y="27"/>
                  </a:cubicBezTo>
                  <a:cubicBezTo>
                    <a:pt x="7" y="31"/>
                    <a:pt x="10" y="33"/>
                    <a:pt x="13" y="33"/>
                  </a:cubicBezTo>
                  <a:cubicBezTo>
                    <a:pt x="18" y="33"/>
                    <a:pt x="21" y="30"/>
                    <a:pt x="22" y="27"/>
                  </a:cubicBezTo>
                  <a:cubicBezTo>
                    <a:pt x="22" y="26"/>
                    <a:pt x="22" y="26"/>
                    <a:pt x="22" y="25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3" name="Freeform 323"/>
            <p:cNvSpPr/>
            <p:nvPr/>
          </p:nvSpPr>
          <p:spPr bwMode="auto">
            <a:xfrm>
              <a:off x="6251576" y="6738938"/>
              <a:ext cx="71438" cy="139700"/>
            </a:xfrm>
            <a:custGeom>
              <a:gdLst>
                <a:gd fmla="*/ 1 w 19" name="T0"/>
                <a:gd fmla="*/ 12 h 37" name="T1"/>
                <a:gd fmla="*/ 0 w 19" name="T2"/>
                <a:gd fmla="*/ 1 h 37" name="T3"/>
                <a:gd fmla="*/ 6 w 19" name="T4"/>
                <a:gd fmla="*/ 1 h 37" name="T5"/>
                <a:gd fmla="*/ 6 w 19" name="T6"/>
                <a:gd fmla="*/ 8 h 37" name="T7"/>
                <a:gd fmla="*/ 7 w 19" name="T8"/>
                <a:gd fmla="*/ 8 h 37" name="T9"/>
                <a:gd fmla="*/ 17 w 19" name="T10"/>
                <a:gd fmla="*/ 0 h 37" name="T11"/>
                <a:gd fmla="*/ 19 w 19" name="T12"/>
                <a:gd fmla="*/ 0 h 37" name="T13"/>
                <a:gd fmla="*/ 19 w 19" name="T14"/>
                <a:gd fmla="*/ 6 h 37" name="T15"/>
                <a:gd fmla="*/ 16 w 19" name="T16"/>
                <a:gd fmla="*/ 6 h 37" name="T17"/>
                <a:gd fmla="*/ 7 w 19" name="T18"/>
                <a:gd fmla="*/ 15 h 37" name="T19"/>
                <a:gd fmla="*/ 7 w 19" name="T20"/>
                <a:gd fmla="*/ 18 h 37" name="T21"/>
                <a:gd fmla="*/ 7 w 19" name="T22"/>
                <a:gd fmla="*/ 37 h 37" name="T23"/>
                <a:gd fmla="*/ 1 w 19" name="T24"/>
                <a:gd fmla="*/ 37 h 37" name="T25"/>
                <a:gd fmla="*/ 1 w 19" name="T26"/>
                <a:gd fmla="*/ 12 h 3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7" w="19">
                  <a:moveTo>
                    <a:pt x="1" y="12"/>
                  </a:moveTo>
                  <a:cubicBezTo>
                    <a:pt x="1" y="8"/>
                    <a:pt x="1" y="4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2" y="6"/>
                    <a:pt x="8" y="10"/>
                    <a:pt x="7" y="15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4" name="Freeform 324"/>
            <p:cNvSpPr/>
            <p:nvPr/>
          </p:nvSpPr>
          <p:spPr bwMode="auto">
            <a:xfrm>
              <a:off x="6334126" y="6738938"/>
              <a:ext cx="109538" cy="142875"/>
            </a:xfrm>
            <a:custGeom>
              <a:gdLst>
                <a:gd fmla="*/ 29 w 29" name="T0"/>
                <a:gd fmla="*/ 36 h 38" name="T1"/>
                <a:gd fmla="*/ 19 w 29" name="T2"/>
                <a:gd fmla="*/ 38 h 38" name="T3"/>
                <a:gd fmla="*/ 0 w 29" name="T4"/>
                <a:gd fmla="*/ 19 h 38" name="T5"/>
                <a:gd fmla="*/ 20 w 29" name="T6"/>
                <a:gd fmla="*/ 0 h 38" name="T7"/>
                <a:gd fmla="*/ 29 w 29" name="T8"/>
                <a:gd fmla="*/ 2 h 38" name="T9"/>
                <a:gd fmla="*/ 28 w 29" name="T10"/>
                <a:gd fmla="*/ 7 h 38" name="T11"/>
                <a:gd fmla="*/ 20 w 29" name="T12"/>
                <a:gd fmla="*/ 5 h 38" name="T13"/>
                <a:gd fmla="*/ 7 w 29" name="T14"/>
                <a:gd fmla="*/ 19 h 38" name="T15"/>
                <a:gd fmla="*/ 20 w 29" name="T16"/>
                <a:gd fmla="*/ 33 h 38" name="T17"/>
                <a:gd fmla="*/ 28 w 29" name="T18"/>
                <a:gd fmla="*/ 31 h 38" name="T19"/>
                <a:gd fmla="*/ 29 w 29" name="T20"/>
                <a:gd fmla="*/ 36 h 3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8" w="28">
                  <a:moveTo>
                    <a:pt x="29" y="36"/>
                  </a:moveTo>
                  <a:cubicBezTo>
                    <a:pt x="27" y="37"/>
                    <a:pt x="24" y="38"/>
                    <a:pt x="19" y="38"/>
                  </a:cubicBezTo>
                  <a:cubicBezTo>
                    <a:pt x="7" y="38"/>
                    <a:pt x="0" y="31"/>
                    <a:pt x="0" y="19"/>
                  </a:cubicBezTo>
                  <a:cubicBezTo>
                    <a:pt x="0" y="8"/>
                    <a:pt x="8" y="0"/>
                    <a:pt x="20" y="0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4" y="5"/>
                    <a:pt x="20" y="5"/>
                  </a:cubicBezTo>
                  <a:cubicBezTo>
                    <a:pt x="12" y="5"/>
                    <a:pt x="7" y="11"/>
                    <a:pt x="7" y="19"/>
                  </a:cubicBezTo>
                  <a:cubicBezTo>
                    <a:pt x="7" y="28"/>
                    <a:pt x="12" y="33"/>
                    <a:pt x="20" y="33"/>
                  </a:cubicBezTo>
                  <a:cubicBezTo>
                    <a:pt x="24" y="33"/>
                    <a:pt x="26" y="32"/>
                    <a:pt x="28" y="31"/>
                  </a:cubicBezTo>
                  <a:lnTo>
                    <a:pt x="2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5" name="Freeform 325"/>
            <p:cNvSpPr/>
            <p:nvPr/>
          </p:nvSpPr>
          <p:spPr bwMode="auto">
            <a:xfrm>
              <a:off x="6473826" y="6675438"/>
              <a:ext cx="115888" cy="203200"/>
            </a:xfrm>
            <a:custGeom>
              <a:gdLst>
                <a:gd fmla="*/ 0 w 31" name="T0"/>
                <a:gd fmla="*/ 0 h 54" name="T1"/>
                <a:gd fmla="*/ 7 w 31" name="T2"/>
                <a:gd fmla="*/ 0 h 54" name="T3"/>
                <a:gd fmla="*/ 7 w 31" name="T4"/>
                <a:gd fmla="*/ 23 h 54" name="T5"/>
                <a:gd fmla="*/ 7 w 31" name="T6"/>
                <a:gd fmla="*/ 23 h 54" name="T7"/>
                <a:gd fmla="*/ 12 w 31" name="T8"/>
                <a:gd fmla="*/ 19 h 54" name="T9"/>
                <a:gd fmla="*/ 18 w 31" name="T10"/>
                <a:gd fmla="*/ 17 h 54" name="T11"/>
                <a:gd fmla="*/ 31 w 31" name="T12"/>
                <a:gd fmla="*/ 33 h 54" name="T13"/>
                <a:gd fmla="*/ 31 w 31" name="T14"/>
                <a:gd fmla="*/ 54 h 54" name="T15"/>
                <a:gd fmla="*/ 25 w 31" name="T16"/>
                <a:gd fmla="*/ 54 h 54" name="T17"/>
                <a:gd fmla="*/ 25 w 31" name="T18"/>
                <a:gd fmla="*/ 33 h 54" name="T19"/>
                <a:gd fmla="*/ 16 w 31" name="T20"/>
                <a:gd fmla="*/ 22 h 54" name="T21"/>
                <a:gd fmla="*/ 7 w 31" name="T22"/>
                <a:gd fmla="*/ 29 h 54" name="T23"/>
                <a:gd fmla="*/ 7 w 31" name="T24"/>
                <a:gd fmla="*/ 32 h 54" name="T25"/>
                <a:gd fmla="*/ 7 w 31" name="T26"/>
                <a:gd fmla="*/ 54 h 54" name="T27"/>
                <a:gd fmla="*/ 0 w 31" name="T28"/>
                <a:gd fmla="*/ 54 h 54" name="T29"/>
                <a:gd fmla="*/ 0 w 31" name="T30"/>
                <a:gd fmla="*/ 0 h 5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4" w="31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2"/>
                    <a:pt x="10" y="20"/>
                    <a:pt x="12" y="19"/>
                  </a:cubicBezTo>
                  <a:cubicBezTo>
                    <a:pt x="14" y="17"/>
                    <a:pt x="16" y="17"/>
                    <a:pt x="18" y="17"/>
                  </a:cubicBezTo>
                  <a:cubicBezTo>
                    <a:pt x="23" y="17"/>
                    <a:pt x="31" y="20"/>
                    <a:pt x="31" y="3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27"/>
                    <a:pt x="22" y="22"/>
                    <a:pt x="16" y="22"/>
                  </a:cubicBezTo>
                  <a:cubicBezTo>
                    <a:pt x="12" y="22"/>
                    <a:pt x="8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6" name="Freeform 326"/>
            <p:cNvSpPr/>
            <p:nvPr/>
          </p:nvSpPr>
          <p:spPr bwMode="auto">
            <a:xfrm>
              <a:off x="10082213" y="3411538"/>
              <a:ext cx="792163" cy="1363663"/>
            </a:xfrm>
            <a:custGeom>
              <a:gdLst>
                <a:gd fmla="*/ 15 w 211" name="T0"/>
                <a:gd fmla="*/ 0 h 363" name="T1"/>
                <a:gd fmla="*/ 27 w 211" name="T2"/>
                <a:gd fmla="*/ 11 h 363" name="T3"/>
                <a:gd fmla="*/ 57 w 211" name="T4"/>
                <a:gd fmla="*/ 46 h 363" name="T5"/>
                <a:gd fmla="*/ 91 w 211" name="T6"/>
                <a:gd fmla="*/ 87 h 363" name="T7"/>
                <a:gd fmla="*/ 131 w 211" name="T8"/>
                <a:gd fmla="*/ 135 h 363" name="T9"/>
                <a:gd fmla="*/ 169 w 211" name="T10"/>
                <a:gd fmla="*/ 180 h 363" name="T11"/>
                <a:gd fmla="*/ 206 w 211" name="T12"/>
                <a:gd fmla="*/ 223 h 363" name="T13"/>
                <a:gd fmla="*/ 207 w 211" name="T14"/>
                <a:gd fmla="*/ 239 h 363" name="T15"/>
                <a:gd fmla="*/ 196 w 211" name="T16"/>
                <a:gd fmla="*/ 244 h 363" name="T17"/>
                <a:gd fmla="*/ 168 w 211" name="T18"/>
                <a:gd fmla="*/ 239 h 363" name="T19"/>
                <a:gd fmla="*/ 137 w 211" name="T20"/>
                <a:gd fmla="*/ 233 h 363" name="T21"/>
                <a:gd fmla="*/ 121 w 211" name="T22"/>
                <a:gd fmla="*/ 230 h 363" name="T23"/>
                <a:gd fmla="*/ 119 w 211" name="T24"/>
                <a:gd fmla="*/ 232 h 363" name="T25"/>
                <a:gd fmla="*/ 127 w 211" name="T26"/>
                <a:gd fmla="*/ 254 h 363" name="T27"/>
                <a:gd fmla="*/ 136 w 211" name="T28"/>
                <a:gd fmla="*/ 281 h 363" name="T29"/>
                <a:gd fmla="*/ 151 w 211" name="T30"/>
                <a:gd fmla="*/ 323 h 363" name="T31"/>
                <a:gd fmla="*/ 144 w 211" name="T32"/>
                <a:gd fmla="*/ 353 h 363" name="T33"/>
                <a:gd fmla="*/ 106 w 211" name="T34"/>
                <a:gd fmla="*/ 345 h 363" name="T35"/>
                <a:gd fmla="*/ 98 w 211" name="T36"/>
                <a:gd fmla="*/ 321 h 363" name="T37"/>
                <a:gd fmla="*/ 85 w 211" name="T38"/>
                <a:gd fmla="*/ 284 h 363" name="T39"/>
                <a:gd fmla="*/ 73 w 211" name="T40"/>
                <a:gd fmla="*/ 250 h 363" name="T41"/>
                <a:gd fmla="*/ 72 w 211" name="T42"/>
                <a:gd fmla="*/ 247 h 363" name="T43"/>
                <a:gd fmla="*/ 71 w 211" name="T44"/>
                <a:gd fmla="*/ 245 h 363" name="T45"/>
                <a:gd fmla="*/ 69 w 211" name="T46"/>
                <a:gd fmla="*/ 246 h 363" name="T47"/>
                <a:gd fmla="*/ 32 w 211" name="T48"/>
                <a:gd fmla="*/ 295 h 363" name="T49"/>
                <a:gd fmla="*/ 22 w 211" name="T50"/>
                <a:gd fmla="*/ 310 h 363" name="T51"/>
                <a:gd fmla="*/ 8 w 211" name="T52"/>
                <a:gd fmla="*/ 314 h 363" name="T53"/>
                <a:gd fmla="*/ 0 w 211" name="T54"/>
                <a:gd fmla="*/ 302 h 363" name="T55"/>
                <a:gd fmla="*/ 0 w 211" name="T56"/>
                <a:gd fmla="*/ 12 h 363" name="T57"/>
                <a:gd fmla="*/ 9 w 211" name="T58"/>
                <a:gd fmla="*/ 0 h 363" name="T59"/>
                <a:gd fmla="*/ 15 w 211" name="T60"/>
                <a:gd fmla="*/ 0 h 36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63" w="211">
                  <a:moveTo>
                    <a:pt x="15" y="0"/>
                  </a:moveTo>
                  <a:cubicBezTo>
                    <a:pt x="21" y="2"/>
                    <a:pt x="24" y="7"/>
                    <a:pt x="27" y="11"/>
                  </a:cubicBezTo>
                  <a:cubicBezTo>
                    <a:pt x="37" y="23"/>
                    <a:pt x="47" y="34"/>
                    <a:pt x="57" y="46"/>
                  </a:cubicBezTo>
                  <a:cubicBezTo>
                    <a:pt x="68" y="60"/>
                    <a:pt x="80" y="74"/>
                    <a:pt x="91" y="87"/>
                  </a:cubicBezTo>
                  <a:cubicBezTo>
                    <a:pt x="105" y="103"/>
                    <a:pt x="118" y="119"/>
                    <a:pt x="131" y="135"/>
                  </a:cubicBezTo>
                  <a:cubicBezTo>
                    <a:pt x="144" y="150"/>
                    <a:pt x="157" y="165"/>
                    <a:pt x="169" y="180"/>
                  </a:cubicBezTo>
                  <a:cubicBezTo>
                    <a:pt x="181" y="195"/>
                    <a:pt x="193" y="209"/>
                    <a:pt x="206" y="223"/>
                  </a:cubicBezTo>
                  <a:cubicBezTo>
                    <a:pt x="210" y="229"/>
                    <a:pt x="211" y="234"/>
                    <a:pt x="207" y="239"/>
                  </a:cubicBezTo>
                  <a:cubicBezTo>
                    <a:pt x="205" y="243"/>
                    <a:pt x="201" y="245"/>
                    <a:pt x="196" y="244"/>
                  </a:cubicBezTo>
                  <a:cubicBezTo>
                    <a:pt x="187" y="242"/>
                    <a:pt x="178" y="240"/>
                    <a:pt x="168" y="239"/>
                  </a:cubicBezTo>
                  <a:cubicBezTo>
                    <a:pt x="158" y="237"/>
                    <a:pt x="148" y="235"/>
                    <a:pt x="137" y="233"/>
                  </a:cubicBezTo>
                  <a:cubicBezTo>
                    <a:pt x="132" y="232"/>
                    <a:pt x="127" y="231"/>
                    <a:pt x="121" y="230"/>
                  </a:cubicBezTo>
                  <a:cubicBezTo>
                    <a:pt x="119" y="229"/>
                    <a:pt x="119" y="230"/>
                    <a:pt x="119" y="232"/>
                  </a:cubicBezTo>
                  <a:cubicBezTo>
                    <a:pt x="122" y="239"/>
                    <a:pt x="125" y="247"/>
                    <a:pt x="127" y="254"/>
                  </a:cubicBezTo>
                  <a:cubicBezTo>
                    <a:pt x="130" y="263"/>
                    <a:pt x="133" y="272"/>
                    <a:pt x="136" y="281"/>
                  </a:cubicBezTo>
                  <a:cubicBezTo>
                    <a:pt x="141" y="295"/>
                    <a:pt x="146" y="309"/>
                    <a:pt x="151" y="323"/>
                  </a:cubicBezTo>
                  <a:cubicBezTo>
                    <a:pt x="156" y="335"/>
                    <a:pt x="153" y="346"/>
                    <a:pt x="144" y="353"/>
                  </a:cubicBezTo>
                  <a:cubicBezTo>
                    <a:pt x="132" y="363"/>
                    <a:pt x="113" y="359"/>
                    <a:pt x="106" y="345"/>
                  </a:cubicBezTo>
                  <a:cubicBezTo>
                    <a:pt x="103" y="337"/>
                    <a:pt x="101" y="329"/>
                    <a:pt x="98" y="321"/>
                  </a:cubicBezTo>
                  <a:cubicBezTo>
                    <a:pt x="93" y="309"/>
                    <a:pt x="89" y="297"/>
                    <a:pt x="85" y="284"/>
                  </a:cubicBezTo>
                  <a:cubicBezTo>
                    <a:pt x="81" y="273"/>
                    <a:pt x="77" y="262"/>
                    <a:pt x="73" y="250"/>
                  </a:cubicBezTo>
                  <a:cubicBezTo>
                    <a:pt x="73" y="249"/>
                    <a:pt x="72" y="248"/>
                    <a:pt x="72" y="247"/>
                  </a:cubicBezTo>
                  <a:cubicBezTo>
                    <a:pt x="71" y="246"/>
                    <a:pt x="72" y="245"/>
                    <a:pt x="71" y="245"/>
                  </a:cubicBezTo>
                  <a:cubicBezTo>
                    <a:pt x="70" y="245"/>
                    <a:pt x="69" y="246"/>
                    <a:pt x="69" y="246"/>
                  </a:cubicBezTo>
                  <a:cubicBezTo>
                    <a:pt x="57" y="263"/>
                    <a:pt x="45" y="279"/>
                    <a:pt x="32" y="295"/>
                  </a:cubicBezTo>
                  <a:cubicBezTo>
                    <a:pt x="29" y="300"/>
                    <a:pt x="25" y="305"/>
                    <a:pt x="22" y="310"/>
                  </a:cubicBezTo>
                  <a:cubicBezTo>
                    <a:pt x="18" y="314"/>
                    <a:pt x="14" y="316"/>
                    <a:pt x="8" y="314"/>
                  </a:cubicBezTo>
                  <a:cubicBezTo>
                    <a:pt x="3" y="313"/>
                    <a:pt x="0" y="308"/>
                    <a:pt x="0" y="302"/>
                  </a:cubicBezTo>
                  <a:cubicBezTo>
                    <a:pt x="0" y="206"/>
                    <a:pt x="0" y="109"/>
                    <a:pt x="0" y="12"/>
                  </a:cubicBezTo>
                  <a:cubicBezTo>
                    <a:pt x="0" y="6"/>
                    <a:pt x="3" y="2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1389063" y="3889375"/>
              <a:ext cx="3529013" cy="3049588"/>
              <a:chOff x="1389063" y="3889375"/>
              <a:chExt cx="3529013" cy="3049588"/>
            </a:xfrm>
            <a:solidFill>
              <a:schemeClr val="bg2"/>
            </a:solidFill>
          </p:grpSpPr>
          <p:sp>
            <p:nvSpPr>
              <p:cNvPr id="32960" name="Freeform 240"/>
              <p:cNvSpPr/>
              <p:nvPr/>
            </p:nvSpPr>
            <p:spPr bwMode="auto">
              <a:xfrm>
                <a:off x="2560638" y="5962650"/>
                <a:ext cx="2343150" cy="119063"/>
              </a:xfrm>
              <a:custGeom>
                <a:gdLst>
                  <a:gd fmla="*/ 16 w 624" name="T0"/>
                  <a:gd fmla="*/ 32 h 32" name="T1"/>
                  <a:gd fmla="*/ 608 w 624" name="T2"/>
                  <a:gd fmla="*/ 32 h 32" name="T3"/>
                  <a:gd fmla="*/ 624 w 624" name="T4"/>
                  <a:gd fmla="*/ 16 h 32" name="T5"/>
                  <a:gd fmla="*/ 608 w 624" name="T6"/>
                  <a:gd fmla="*/ 0 h 32" name="T7"/>
                  <a:gd fmla="*/ 16 w 624" name="T8"/>
                  <a:gd fmla="*/ 0 h 32" name="T9"/>
                  <a:gd fmla="*/ 0 w 624" name="T10"/>
                  <a:gd fmla="*/ 16 h 32" name="T11"/>
                  <a:gd fmla="*/ 16 w 624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624">
                    <a:moveTo>
                      <a:pt x="16" y="32"/>
                    </a:moveTo>
                    <a:cubicBezTo>
                      <a:pt x="608" y="32"/>
                      <a:pt x="608" y="32"/>
                      <a:pt x="608" y="32"/>
                    </a:cubicBezTo>
                    <a:cubicBezTo>
                      <a:pt x="617" y="32"/>
                      <a:pt x="624" y="25"/>
                      <a:pt x="624" y="16"/>
                    </a:cubicBezTo>
                    <a:cubicBezTo>
                      <a:pt x="624" y="7"/>
                      <a:pt x="617" y="0"/>
                      <a:pt x="60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1" name="Freeform 241"/>
              <p:cNvSpPr/>
              <p:nvPr/>
            </p:nvSpPr>
            <p:spPr bwMode="auto">
              <a:xfrm>
                <a:off x="3221038" y="6232525"/>
                <a:ext cx="1682750" cy="120650"/>
              </a:xfrm>
              <a:custGeom>
                <a:gdLst>
                  <a:gd fmla="*/ 16 w 448" name="T0"/>
                  <a:gd fmla="*/ 32 h 32" name="T1"/>
                  <a:gd fmla="*/ 432 w 448" name="T2"/>
                  <a:gd fmla="*/ 32 h 32" name="T3"/>
                  <a:gd fmla="*/ 448 w 448" name="T4"/>
                  <a:gd fmla="*/ 16 h 32" name="T5"/>
                  <a:gd fmla="*/ 432 w 448" name="T6"/>
                  <a:gd fmla="*/ 0 h 32" name="T7"/>
                  <a:gd fmla="*/ 16 w 448" name="T8"/>
                  <a:gd fmla="*/ 0 h 32" name="T9"/>
                  <a:gd fmla="*/ 0 w 448" name="T10"/>
                  <a:gd fmla="*/ 16 h 32" name="T11"/>
                  <a:gd fmla="*/ 16 w 44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448">
                    <a:moveTo>
                      <a:pt x="16" y="32"/>
                    </a:moveTo>
                    <a:cubicBezTo>
                      <a:pt x="432" y="32"/>
                      <a:pt x="432" y="32"/>
                      <a:pt x="432" y="32"/>
                    </a:cubicBezTo>
                    <a:cubicBezTo>
                      <a:pt x="441" y="32"/>
                      <a:pt x="448" y="25"/>
                      <a:pt x="448" y="16"/>
                    </a:cubicBezTo>
                    <a:cubicBezTo>
                      <a:pt x="448" y="7"/>
                      <a:pt x="441" y="0"/>
                      <a:pt x="4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2" name="Freeform 242"/>
              <p:cNvSpPr/>
              <p:nvPr/>
            </p:nvSpPr>
            <p:spPr bwMode="auto">
              <a:xfrm>
                <a:off x="2846388" y="6532563"/>
                <a:ext cx="2057400" cy="120650"/>
              </a:xfrm>
              <a:custGeom>
                <a:gdLst>
                  <a:gd fmla="*/ 16 w 548" name="T0"/>
                  <a:gd fmla="*/ 32 h 32" name="T1"/>
                  <a:gd fmla="*/ 532 w 548" name="T2"/>
                  <a:gd fmla="*/ 32 h 32" name="T3"/>
                  <a:gd fmla="*/ 548 w 548" name="T4"/>
                  <a:gd fmla="*/ 16 h 32" name="T5"/>
                  <a:gd fmla="*/ 532 w 548" name="T6"/>
                  <a:gd fmla="*/ 0 h 32" name="T7"/>
                  <a:gd fmla="*/ 16 w 548" name="T8"/>
                  <a:gd fmla="*/ 0 h 32" name="T9"/>
                  <a:gd fmla="*/ 0 w 548" name="T10"/>
                  <a:gd fmla="*/ 16 h 32" name="T11"/>
                  <a:gd fmla="*/ 16 w 54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548">
                    <a:moveTo>
                      <a:pt x="16" y="32"/>
                    </a:moveTo>
                    <a:cubicBezTo>
                      <a:pt x="532" y="32"/>
                      <a:pt x="532" y="32"/>
                      <a:pt x="532" y="32"/>
                    </a:cubicBezTo>
                    <a:cubicBezTo>
                      <a:pt x="541" y="32"/>
                      <a:pt x="548" y="25"/>
                      <a:pt x="548" y="16"/>
                    </a:cubicBezTo>
                    <a:cubicBezTo>
                      <a:pt x="548" y="7"/>
                      <a:pt x="541" y="0"/>
                      <a:pt x="5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3" name="Freeform 243"/>
              <p:cNvSpPr/>
              <p:nvPr/>
            </p:nvSpPr>
            <p:spPr bwMode="auto">
              <a:xfrm>
                <a:off x="3748088" y="5060950"/>
                <a:ext cx="1155700" cy="120650"/>
              </a:xfrm>
              <a:custGeom>
                <a:gdLst>
                  <a:gd fmla="*/ 16 w 308" name="T0"/>
                  <a:gd fmla="*/ 32 h 32" name="T1"/>
                  <a:gd fmla="*/ 292 w 308" name="T2"/>
                  <a:gd fmla="*/ 32 h 32" name="T3"/>
                  <a:gd fmla="*/ 308 w 308" name="T4"/>
                  <a:gd fmla="*/ 16 h 32" name="T5"/>
                  <a:gd fmla="*/ 292 w 308" name="T6"/>
                  <a:gd fmla="*/ 0 h 32" name="T7"/>
                  <a:gd fmla="*/ 16 w 308" name="T8"/>
                  <a:gd fmla="*/ 0 h 32" name="T9"/>
                  <a:gd fmla="*/ 0 w 308" name="T10"/>
                  <a:gd fmla="*/ 16 h 32" name="T11"/>
                  <a:gd fmla="*/ 16 w 30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08">
                    <a:moveTo>
                      <a:pt x="16" y="32"/>
                    </a:moveTo>
                    <a:cubicBezTo>
                      <a:pt x="292" y="32"/>
                      <a:pt x="292" y="32"/>
                      <a:pt x="292" y="32"/>
                    </a:cubicBezTo>
                    <a:cubicBezTo>
                      <a:pt x="301" y="32"/>
                      <a:pt x="308" y="25"/>
                      <a:pt x="308" y="16"/>
                    </a:cubicBezTo>
                    <a:cubicBezTo>
                      <a:pt x="308" y="7"/>
                      <a:pt x="301" y="0"/>
                      <a:pt x="2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4" name="Freeform 244"/>
              <p:cNvSpPr/>
              <p:nvPr/>
            </p:nvSpPr>
            <p:spPr bwMode="auto">
              <a:xfrm>
                <a:off x="3748088" y="5330825"/>
                <a:ext cx="1155700" cy="120650"/>
              </a:xfrm>
              <a:custGeom>
                <a:gdLst>
                  <a:gd fmla="*/ 16 w 308" name="T0"/>
                  <a:gd fmla="*/ 32 h 32" name="T1"/>
                  <a:gd fmla="*/ 292 w 308" name="T2"/>
                  <a:gd fmla="*/ 32 h 32" name="T3"/>
                  <a:gd fmla="*/ 308 w 308" name="T4"/>
                  <a:gd fmla="*/ 16 h 32" name="T5"/>
                  <a:gd fmla="*/ 292 w 308" name="T6"/>
                  <a:gd fmla="*/ 0 h 32" name="T7"/>
                  <a:gd fmla="*/ 16 w 308" name="T8"/>
                  <a:gd fmla="*/ 0 h 32" name="T9"/>
                  <a:gd fmla="*/ 0 w 308" name="T10"/>
                  <a:gd fmla="*/ 16 h 32" name="T11"/>
                  <a:gd fmla="*/ 16 w 30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08">
                    <a:moveTo>
                      <a:pt x="16" y="32"/>
                    </a:moveTo>
                    <a:cubicBezTo>
                      <a:pt x="292" y="32"/>
                      <a:pt x="292" y="32"/>
                      <a:pt x="292" y="32"/>
                    </a:cubicBezTo>
                    <a:cubicBezTo>
                      <a:pt x="301" y="32"/>
                      <a:pt x="308" y="25"/>
                      <a:pt x="308" y="16"/>
                    </a:cubicBezTo>
                    <a:cubicBezTo>
                      <a:pt x="308" y="7"/>
                      <a:pt x="301" y="0"/>
                      <a:pt x="2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5" name="Freeform 245"/>
              <p:cNvSpPr/>
              <p:nvPr/>
            </p:nvSpPr>
            <p:spPr bwMode="auto">
              <a:xfrm>
                <a:off x="2854326" y="5346700"/>
                <a:ext cx="585788" cy="104775"/>
              </a:xfrm>
              <a:custGeom>
                <a:gdLst>
                  <a:gd fmla="*/ 14 w 156" name="T0"/>
                  <a:gd fmla="*/ 28 h 28" name="T1"/>
                  <a:gd fmla="*/ 142 w 156" name="T2"/>
                  <a:gd fmla="*/ 28 h 28" name="T3"/>
                  <a:gd fmla="*/ 156 w 156" name="T4"/>
                  <a:gd fmla="*/ 14 h 28" name="T5"/>
                  <a:gd fmla="*/ 142 w 156" name="T6"/>
                  <a:gd fmla="*/ 0 h 28" name="T7"/>
                  <a:gd fmla="*/ 14 w 156" name="T8"/>
                  <a:gd fmla="*/ 0 h 28" name="T9"/>
                  <a:gd fmla="*/ 0 w 156" name="T10"/>
                  <a:gd fmla="*/ 14 h 28" name="T11"/>
                  <a:gd fmla="*/ 14 w 156" name="T12"/>
                  <a:gd fmla="*/ 28 h 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156">
                    <a:moveTo>
                      <a:pt x="14" y="28"/>
                    </a:moveTo>
                    <a:cubicBezTo>
                      <a:pt x="142" y="28"/>
                      <a:pt x="142" y="28"/>
                      <a:pt x="142" y="28"/>
                    </a:cubicBezTo>
                    <a:cubicBezTo>
                      <a:pt x="150" y="28"/>
                      <a:pt x="156" y="22"/>
                      <a:pt x="156" y="14"/>
                    </a:cubicBezTo>
                    <a:cubicBezTo>
                      <a:pt x="156" y="6"/>
                      <a:pt x="150" y="0"/>
                      <a:pt x="14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6" name="Freeform 246"/>
              <p:cNvSpPr/>
              <p:nvPr/>
            </p:nvSpPr>
            <p:spPr bwMode="auto">
              <a:xfrm>
                <a:off x="3162301" y="5632450"/>
                <a:ext cx="449263" cy="119063"/>
              </a:xfrm>
              <a:custGeom>
                <a:gdLst>
                  <a:gd fmla="*/ 16 w 120" name="T0"/>
                  <a:gd fmla="*/ 32 h 32" name="T1"/>
                  <a:gd fmla="*/ 104 w 120" name="T2"/>
                  <a:gd fmla="*/ 32 h 32" name="T3"/>
                  <a:gd fmla="*/ 120 w 120" name="T4"/>
                  <a:gd fmla="*/ 16 h 32" name="T5"/>
                  <a:gd fmla="*/ 104 w 120" name="T6"/>
                  <a:gd fmla="*/ 0 h 32" name="T7"/>
                  <a:gd fmla="*/ 16 w 120" name="T8"/>
                  <a:gd fmla="*/ 0 h 32" name="T9"/>
                  <a:gd fmla="*/ 0 w 120" name="T10"/>
                  <a:gd fmla="*/ 16 h 32" name="T11"/>
                  <a:gd fmla="*/ 16 w 120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120">
                    <a:moveTo>
                      <a:pt x="16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13" y="32"/>
                      <a:pt x="120" y="25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7" name="Freeform 247"/>
              <p:cNvSpPr/>
              <p:nvPr/>
            </p:nvSpPr>
            <p:spPr bwMode="auto">
              <a:xfrm>
                <a:off x="3748088" y="5632450"/>
                <a:ext cx="1155700" cy="119063"/>
              </a:xfrm>
              <a:custGeom>
                <a:gdLst>
                  <a:gd fmla="*/ 16 w 308" name="T0"/>
                  <a:gd fmla="*/ 32 h 32" name="T1"/>
                  <a:gd fmla="*/ 292 w 308" name="T2"/>
                  <a:gd fmla="*/ 32 h 32" name="T3"/>
                  <a:gd fmla="*/ 308 w 308" name="T4"/>
                  <a:gd fmla="*/ 16 h 32" name="T5"/>
                  <a:gd fmla="*/ 292 w 308" name="T6"/>
                  <a:gd fmla="*/ 0 h 32" name="T7"/>
                  <a:gd fmla="*/ 16 w 308" name="T8"/>
                  <a:gd fmla="*/ 0 h 32" name="T9"/>
                  <a:gd fmla="*/ 0 w 308" name="T10"/>
                  <a:gd fmla="*/ 16 h 32" name="T11"/>
                  <a:gd fmla="*/ 16 w 30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08">
                    <a:moveTo>
                      <a:pt x="16" y="32"/>
                    </a:moveTo>
                    <a:cubicBezTo>
                      <a:pt x="292" y="32"/>
                      <a:pt x="292" y="32"/>
                      <a:pt x="292" y="32"/>
                    </a:cubicBezTo>
                    <a:cubicBezTo>
                      <a:pt x="301" y="32"/>
                      <a:pt x="308" y="25"/>
                      <a:pt x="308" y="16"/>
                    </a:cubicBezTo>
                    <a:cubicBezTo>
                      <a:pt x="308" y="7"/>
                      <a:pt x="301" y="0"/>
                      <a:pt x="2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8" name="Freeform 248"/>
              <p:cNvSpPr/>
              <p:nvPr/>
            </p:nvSpPr>
            <p:spPr bwMode="auto">
              <a:xfrm>
                <a:off x="2552701" y="6804025"/>
                <a:ext cx="2359025" cy="134938"/>
              </a:xfrm>
              <a:custGeom>
                <a:gdLst>
                  <a:gd fmla="*/ 18 w 628" name="T0"/>
                  <a:gd fmla="*/ 36 h 36" name="T1"/>
                  <a:gd fmla="*/ 610 w 628" name="T2"/>
                  <a:gd fmla="*/ 36 h 36" name="T3"/>
                  <a:gd fmla="*/ 628 w 628" name="T4"/>
                  <a:gd fmla="*/ 18 h 36" name="T5"/>
                  <a:gd fmla="*/ 610 w 628" name="T6"/>
                  <a:gd fmla="*/ 0 h 36" name="T7"/>
                  <a:gd fmla="*/ 18 w 628" name="T8"/>
                  <a:gd fmla="*/ 0 h 36" name="T9"/>
                  <a:gd fmla="*/ 0 w 628" name="T10"/>
                  <a:gd fmla="*/ 18 h 36" name="T11"/>
                  <a:gd fmla="*/ 18 w 628" name="T12"/>
                  <a:gd fmla="*/ 36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628">
                    <a:moveTo>
                      <a:pt x="18" y="36"/>
                    </a:moveTo>
                    <a:cubicBezTo>
                      <a:pt x="610" y="36"/>
                      <a:pt x="610" y="36"/>
                      <a:pt x="610" y="36"/>
                    </a:cubicBezTo>
                    <a:cubicBezTo>
                      <a:pt x="620" y="36"/>
                      <a:pt x="628" y="28"/>
                      <a:pt x="628" y="18"/>
                    </a:cubicBezTo>
                    <a:cubicBezTo>
                      <a:pt x="628" y="8"/>
                      <a:pt x="620" y="0"/>
                      <a:pt x="61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9" name="Freeform 249"/>
              <p:cNvSpPr/>
              <p:nvPr/>
            </p:nvSpPr>
            <p:spPr bwMode="auto">
              <a:xfrm>
                <a:off x="4032251" y="3889375"/>
                <a:ext cx="885825" cy="120650"/>
              </a:xfrm>
              <a:custGeom>
                <a:gdLst>
                  <a:gd fmla="*/ 16 w 236" name="T0"/>
                  <a:gd fmla="*/ 32 h 32" name="T1"/>
                  <a:gd fmla="*/ 220 w 236" name="T2"/>
                  <a:gd fmla="*/ 32 h 32" name="T3"/>
                  <a:gd fmla="*/ 236 w 236" name="T4"/>
                  <a:gd fmla="*/ 16 h 32" name="T5"/>
                  <a:gd fmla="*/ 220 w 236" name="T6"/>
                  <a:gd fmla="*/ 0 h 32" name="T7"/>
                  <a:gd fmla="*/ 16 w 236" name="T8"/>
                  <a:gd fmla="*/ 0 h 32" name="T9"/>
                  <a:gd fmla="*/ 0 w 236" name="T10"/>
                  <a:gd fmla="*/ 16 h 32" name="T11"/>
                  <a:gd fmla="*/ 16 w 236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236">
                    <a:moveTo>
                      <a:pt x="16" y="32"/>
                    </a:moveTo>
                    <a:cubicBezTo>
                      <a:pt x="220" y="32"/>
                      <a:pt x="220" y="32"/>
                      <a:pt x="220" y="32"/>
                    </a:cubicBezTo>
                    <a:cubicBezTo>
                      <a:pt x="229" y="32"/>
                      <a:pt x="236" y="25"/>
                      <a:pt x="236" y="16"/>
                    </a:cubicBezTo>
                    <a:cubicBezTo>
                      <a:pt x="236" y="7"/>
                      <a:pt x="229" y="0"/>
                      <a:pt x="2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0" name="Freeform 250"/>
              <p:cNvSpPr/>
              <p:nvPr/>
            </p:nvSpPr>
            <p:spPr bwMode="auto">
              <a:xfrm>
                <a:off x="2771776" y="3889375"/>
                <a:ext cx="885825" cy="120650"/>
              </a:xfrm>
              <a:custGeom>
                <a:gdLst>
                  <a:gd fmla="*/ 16 w 236" name="T0"/>
                  <a:gd fmla="*/ 32 h 32" name="T1"/>
                  <a:gd fmla="*/ 220 w 236" name="T2"/>
                  <a:gd fmla="*/ 32 h 32" name="T3"/>
                  <a:gd fmla="*/ 236 w 236" name="T4"/>
                  <a:gd fmla="*/ 16 h 32" name="T5"/>
                  <a:gd fmla="*/ 220 w 236" name="T6"/>
                  <a:gd fmla="*/ 0 h 32" name="T7"/>
                  <a:gd fmla="*/ 16 w 236" name="T8"/>
                  <a:gd fmla="*/ 0 h 32" name="T9"/>
                  <a:gd fmla="*/ 0 w 236" name="T10"/>
                  <a:gd fmla="*/ 16 h 32" name="T11"/>
                  <a:gd fmla="*/ 16 w 236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236">
                    <a:moveTo>
                      <a:pt x="16" y="32"/>
                    </a:moveTo>
                    <a:cubicBezTo>
                      <a:pt x="220" y="32"/>
                      <a:pt x="220" y="32"/>
                      <a:pt x="220" y="32"/>
                    </a:cubicBezTo>
                    <a:cubicBezTo>
                      <a:pt x="229" y="32"/>
                      <a:pt x="236" y="25"/>
                      <a:pt x="236" y="16"/>
                    </a:cubicBezTo>
                    <a:cubicBezTo>
                      <a:pt x="236" y="7"/>
                      <a:pt x="229" y="0"/>
                      <a:pt x="2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1" name="Freeform 251"/>
              <p:cNvSpPr/>
              <p:nvPr/>
            </p:nvSpPr>
            <p:spPr bwMode="auto">
              <a:xfrm>
                <a:off x="3086101" y="4159250"/>
                <a:ext cx="1831975" cy="120650"/>
              </a:xfrm>
              <a:custGeom>
                <a:gdLst>
                  <a:gd fmla="*/ 16 w 488" name="T0"/>
                  <a:gd fmla="*/ 32 h 32" name="T1"/>
                  <a:gd fmla="*/ 472 w 488" name="T2"/>
                  <a:gd fmla="*/ 32 h 32" name="T3"/>
                  <a:gd fmla="*/ 488 w 488" name="T4"/>
                  <a:gd fmla="*/ 16 h 32" name="T5"/>
                  <a:gd fmla="*/ 472 w 488" name="T6"/>
                  <a:gd fmla="*/ 0 h 32" name="T7"/>
                  <a:gd fmla="*/ 16 w 488" name="T8"/>
                  <a:gd fmla="*/ 0 h 32" name="T9"/>
                  <a:gd fmla="*/ 0 w 488" name="T10"/>
                  <a:gd fmla="*/ 16 h 32" name="T11"/>
                  <a:gd fmla="*/ 16 w 48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488">
                    <a:moveTo>
                      <a:pt x="16" y="32"/>
                    </a:moveTo>
                    <a:cubicBezTo>
                      <a:pt x="472" y="32"/>
                      <a:pt x="472" y="32"/>
                      <a:pt x="472" y="32"/>
                    </a:cubicBezTo>
                    <a:cubicBezTo>
                      <a:pt x="481" y="32"/>
                      <a:pt x="488" y="25"/>
                      <a:pt x="488" y="16"/>
                    </a:cubicBezTo>
                    <a:cubicBezTo>
                      <a:pt x="488" y="7"/>
                      <a:pt x="481" y="0"/>
                      <a:pt x="47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2" name="Freeform 252"/>
              <p:cNvSpPr/>
              <p:nvPr/>
            </p:nvSpPr>
            <p:spPr bwMode="auto">
              <a:xfrm>
                <a:off x="3387726" y="4459288"/>
                <a:ext cx="1530350" cy="120650"/>
              </a:xfrm>
              <a:custGeom>
                <a:gdLst>
                  <a:gd fmla="*/ 16 w 408" name="T0"/>
                  <a:gd fmla="*/ 32 h 32" name="T1"/>
                  <a:gd fmla="*/ 392 w 408" name="T2"/>
                  <a:gd fmla="*/ 32 h 32" name="T3"/>
                  <a:gd fmla="*/ 408 w 408" name="T4"/>
                  <a:gd fmla="*/ 16 h 32" name="T5"/>
                  <a:gd fmla="*/ 392 w 408" name="T6"/>
                  <a:gd fmla="*/ 0 h 32" name="T7"/>
                  <a:gd fmla="*/ 16 w 408" name="T8"/>
                  <a:gd fmla="*/ 0 h 32" name="T9"/>
                  <a:gd fmla="*/ 0 w 408" name="T10"/>
                  <a:gd fmla="*/ 16 h 32" name="T11"/>
                  <a:gd fmla="*/ 16 w 40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408">
                    <a:moveTo>
                      <a:pt x="16" y="32"/>
                    </a:moveTo>
                    <a:cubicBezTo>
                      <a:pt x="392" y="32"/>
                      <a:pt x="392" y="32"/>
                      <a:pt x="392" y="32"/>
                    </a:cubicBezTo>
                    <a:cubicBezTo>
                      <a:pt x="401" y="32"/>
                      <a:pt x="408" y="25"/>
                      <a:pt x="408" y="16"/>
                    </a:cubicBezTo>
                    <a:cubicBezTo>
                      <a:pt x="408" y="7"/>
                      <a:pt x="401" y="0"/>
                      <a:pt x="3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3" name="Freeform 253"/>
              <p:cNvSpPr/>
              <p:nvPr/>
            </p:nvSpPr>
            <p:spPr bwMode="auto">
              <a:xfrm>
                <a:off x="2606676" y="4459288"/>
                <a:ext cx="600075" cy="120650"/>
              </a:xfrm>
              <a:custGeom>
                <a:gdLst>
                  <a:gd fmla="*/ 16 w 160" name="T0"/>
                  <a:gd fmla="*/ 32 h 32" name="T1"/>
                  <a:gd fmla="*/ 144 w 160" name="T2"/>
                  <a:gd fmla="*/ 32 h 32" name="T3"/>
                  <a:gd fmla="*/ 160 w 160" name="T4"/>
                  <a:gd fmla="*/ 16 h 32" name="T5"/>
                  <a:gd fmla="*/ 144 w 160" name="T6"/>
                  <a:gd fmla="*/ 0 h 32" name="T7"/>
                  <a:gd fmla="*/ 16 w 160" name="T8"/>
                  <a:gd fmla="*/ 0 h 32" name="T9"/>
                  <a:gd fmla="*/ 0 w 160" name="T10"/>
                  <a:gd fmla="*/ 16 h 32" name="T11"/>
                  <a:gd fmla="*/ 16 w 160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160">
                    <a:moveTo>
                      <a:pt x="16" y="32"/>
                    </a:moveTo>
                    <a:cubicBezTo>
                      <a:pt x="144" y="32"/>
                      <a:pt x="144" y="32"/>
                      <a:pt x="144" y="32"/>
                    </a:cubicBezTo>
                    <a:cubicBezTo>
                      <a:pt x="153" y="32"/>
                      <a:pt x="160" y="25"/>
                      <a:pt x="160" y="16"/>
                    </a:cubicBezTo>
                    <a:cubicBezTo>
                      <a:pt x="160" y="7"/>
                      <a:pt x="153" y="0"/>
                      <a:pt x="14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4" name="Freeform 254"/>
              <p:cNvSpPr/>
              <p:nvPr/>
            </p:nvSpPr>
            <p:spPr bwMode="auto">
              <a:xfrm>
                <a:off x="3086101" y="4730750"/>
                <a:ext cx="1831975" cy="119063"/>
              </a:xfrm>
              <a:custGeom>
                <a:gdLst>
                  <a:gd fmla="*/ 16 w 488" name="T0"/>
                  <a:gd fmla="*/ 32 h 32" name="T1"/>
                  <a:gd fmla="*/ 472 w 488" name="T2"/>
                  <a:gd fmla="*/ 32 h 32" name="T3"/>
                  <a:gd fmla="*/ 488 w 488" name="T4"/>
                  <a:gd fmla="*/ 16 h 32" name="T5"/>
                  <a:gd fmla="*/ 472 w 488" name="T6"/>
                  <a:gd fmla="*/ 0 h 32" name="T7"/>
                  <a:gd fmla="*/ 16 w 488" name="T8"/>
                  <a:gd fmla="*/ 0 h 32" name="T9"/>
                  <a:gd fmla="*/ 0 w 488" name="T10"/>
                  <a:gd fmla="*/ 16 h 32" name="T11"/>
                  <a:gd fmla="*/ 16 w 488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488">
                    <a:moveTo>
                      <a:pt x="16" y="32"/>
                    </a:moveTo>
                    <a:cubicBezTo>
                      <a:pt x="472" y="32"/>
                      <a:pt x="472" y="32"/>
                      <a:pt x="472" y="32"/>
                    </a:cubicBezTo>
                    <a:cubicBezTo>
                      <a:pt x="481" y="32"/>
                      <a:pt x="488" y="25"/>
                      <a:pt x="488" y="16"/>
                    </a:cubicBezTo>
                    <a:cubicBezTo>
                      <a:pt x="488" y="7"/>
                      <a:pt x="481" y="0"/>
                      <a:pt x="47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48" name="Freeform 328"/>
              <p:cNvSpPr/>
              <p:nvPr/>
            </p:nvSpPr>
            <p:spPr bwMode="auto">
              <a:xfrm>
                <a:off x="1389063" y="5267325"/>
                <a:ext cx="679450" cy="649288"/>
              </a:xfrm>
              <a:custGeom>
                <a:gdLst>
                  <a:gd fmla="*/ 181 w 181" name="T0"/>
                  <a:gd fmla="*/ 67 h 173" name="T1"/>
                  <a:gd fmla="*/ 178 w 181" name="T2"/>
                  <a:gd fmla="*/ 72 h 173" name="T3"/>
                  <a:gd fmla="*/ 139 w 181" name="T4"/>
                  <a:gd fmla="*/ 111 h 173" name="T5"/>
                  <a:gd fmla="*/ 148 w 181" name="T6"/>
                  <a:gd fmla="*/ 165 h 173" name="T7"/>
                  <a:gd fmla="*/ 148 w 181" name="T8"/>
                  <a:gd fmla="*/ 167 h 173" name="T9"/>
                  <a:gd fmla="*/ 147 w 181" name="T10"/>
                  <a:gd fmla="*/ 171 h 173" name="T11"/>
                  <a:gd fmla="*/ 144 w 181" name="T12"/>
                  <a:gd fmla="*/ 173 h 173" name="T13"/>
                  <a:gd fmla="*/ 139 w 181" name="T14"/>
                  <a:gd fmla="*/ 172 h 173" name="T15"/>
                  <a:gd fmla="*/ 90 w 181" name="T16"/>
                  <a:gd fmla="*/ 146 h 173" name="T17"/>
                  <a:gd fmla="*/ 41 w 181" name="T18"/>
                  <a:gd fmla="*/ 172 h 173" name="T19"/>
                  <a:gd fmla="*/ 37 w 181" name="T20"/>
                  <a:gd fmla="*/ 173 h 173" name="T21"/>
                  <a:gd fmla="*/ 34 w 181" name="T22"/>
                  <a:gd fmla="*/ 171 h 173" name="T23"/>
                  <a:gd fmla="*/ 32 w 181" name="T24"/>
                  <a:gd fmla="*/ 167 h 173" name="T25"/>
                  <a:gd fmla="*/ 33 w 181" name="T26"/>
                  <a:gd fmla="*/ 165 h 173" name="T27"/>
                  <a:gd fmla="*/ 42 w 181" name="T28"/>
                  <a:gd fmla="*/ 111 h 173" name="T29"/>
                  <a:gd fmla="*/ 2 w 181" name="T30"/>
                  <a:gd fmla="*/ 72 h 173" name="T31"/>
                  <a:gd fmla="*/ 0 w 181" name="T32"/>
                  <a:gd fmla="*/ 67 h 173" name="T33"/>
                  <a:gd fmla="*/ 6 w 181" name="T34"/>
                  <a:gd fmla="*/ 62 h 173" name="T35"/>
                  <a:gd fmla="*/ 60 w 181" name="T36"/>
                  <a:gd fmla="*/ 54 h 173" name="T37"/>
                  <a:gd fmla="*/ 85 w 181" name="T38"/>
                  <a:gd fmla="*/ 4 h 173" name="T39"/>
                  <a:gd fmla="*/ 90 w 181" name="T40"/>
                  <a:gd fmla="*/ 0 h 173" name="T41"/>
                  <a:gd fmla="*/ 96 w 181" name="T42"/>
                  <a:gd fmla="*/ 4 h 173" name="T43"/>
                  <a:gd fmla="*/ 120 w 181" name="T44"/>
                  <a:gd fmla="*/ 54 h 173" name="T45"/>
                  <a:gd fmla="*/ 175 w 181" name="T46"/>
                  <a:gd fmla="*/ 62 h 173" name="T47"/>
                  <a:gd fmla="*/ 181 w 181" name="T48"/>
                  <a:gd fmla="*/ 67 h 17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73" w="181">
                    <a:moveTo>
                      <a:pt x="181" y="67"/>
                    </a:moveTo>
                    <a:cubicBezTo>
                      <a:pt x="181" y="69"/>
                      <a:pt x="180" y="70"/>
                      <a:pt x="178" y="72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48" y="166"/>
                      <a:pt x="148" y="166"/>
                      <a:pt x="148" y="167"/>
                    </a:cubicBezTo>
                    <a:cubicBezTo>
                      <a:pt x="148" y="169"/>
                      <a:pt x="148" y="170"/>
                      <a:pt x="147" y="171"/>
                    </a:cubicBezTo>
                    <a:cubicBezTo>
                      <a:pt x="146" y="172"/>
                      <a:pt x="145" y="173"/>
                      <a:pt x="144" y="173"/>
                    </a:cubicBezTo>
                    <a:cubicBezTo>
                      <a:pt x="142" y="173"/>
                      <a:pt x="141" y="172"/>
                      <a:pt x="139" y="172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0" y="172"/>
                      <a:pt x="38" y="173"/>
                      <a:pt x="37" y="173"/>
                    </a:cubicBezTo>
                    <a:cubicBezTo>
                      <a:pt x="36" y="173"/>
                      <a:pt x="34" y="172"/>
                      <a:pt x="34" y="171"/>
                    </a:cubicBezTo>
                    <a:cubicBezTo>
                      <a:pt x="33" y="170"/>
                      <a:pt x="32" y="169"/>
                      <a:pt x="32" y="167"/>
                    </a:cubicBezTo>
                    <a:cubicBezTo>
                      <a:pt x="32" y="167"/>
                      <a:pt x="33" y="166"/>
                      <a:pt x="33" y="165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1" y="70"/>
                      <a:pt x="0" y="69"/>
                      <a:pt x="0" y="67"/>
                    </a:cubicBezTo>
                    <a:cubicBezTo>
                      <a:pt x="0" y="64"/>
                      <a:pt x="2" y="63"/>
                      <a:pt x="6" y="62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6" y="2"/>
                      <a:pt x="88" y="0"/>
                      <a:pt x="90" y="0"/>
                    </a:cubicBezTo>
                    <a:cubicBezTo>
                      <a:pt x="92" y="0"/>
                      <a:pt x="94" y="2"/>
                      <a:pt x="96" y="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9" y="63"/>
                      <a:pt x="181" y="64"/>
                      <a:pt x="181" y="6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7832726" y="4640263"/>
              <a:ext cx="3278187" cy="1727200"/>
              <a:chOff x="7832726" y="4640263"/>
              <a:chExt cx="3278187" cy="1727200"/>
            </a:xfrm>
            <a:solidFill>
              <a:schemeClr val="bg2"/>
            </a:solidFill>
          </p:grpSpPr>
          <p:sp>
            <p:nvSpPr>
              <p:cNvPr id="32954" name="Freeform 234"/>
              <p:cNvSpPr/>
              <p:nvPr/>
            </p:nvSpPr>
            <p:spPr bwMode="auto">
              <a:xfrm>
                <a:off x="7832726" y="4640263"/>
                <a:ext cx="720725" cy="120650"/>
              </a:xfrm>
              <a:custGeom>
                <a:gdLst>
                  <a:gd fmla="*/ 176 w 192" name="T0"/>
                  <a:gd fmla="*/ 0 h 32" name="T1"/>
                  <a:gd fmla="*/ 16 w 192" name="T2"/>
                  <a:gd fmla="*/ 0 h 32" name="T3"/>
                  <a:gd fmla="*/ 0 w 192" name="T4"/>
                  <a:gd fmla="*/ 16 h 32" name="T5"/>
                  <a:gd fmla="*/ 16 w 192" name="T6"/>
                  <a:gd fmla="*/ 32 h 32" name="T7"/>
                  <a:gd fmla="*/ 176 w 192" name="T8"/>
                  <a:gd fmla="*/ 32 h 32" name="T9"/>
                  <a:gd fmla="*/ 192 w 192" name="T10"/>
                  <a:gd fmla="*/ 16 h 32" name="T11"/>
                  <a:gd fmla="*/ 176 w 192" name="T12"/>
                  <a:gd fmla="*/ 0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192">
                    <a:moveTo>
                      <a:pt x="17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85" y="32"/>
                      <a:pt x="192" y="25"/>
                      <a:pt x="192" y="16"/>
                    </a:cubicBezTo>
                    <a:cubicBezTo>
                      <a:pt x="192" y="7"/>
                      <a:pt x="185" y="0"/>
                      <a:pt x="17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5" name="Freeform 235"/>
              <p:cNvSpPr/>
              <p:nvPr/>
            </p:nvSpPr>
            <p:spPr bwMode="auto">
              <a:xfrm>
                <a:off x="8823326" y="4640263"/>
                <a:ext cx="720725" cy="120650"/>
              </a:xfrm>
              <a:custGeom>
                <a:gdLst>
                  <a:gd fmla="*/ 176 w 192" name="T0"/>
                  <a:gd fmla="*/ 0 h 32" name="T1"/>
                  <a:gd fmla="*/ 16 w 192" name="T2"/>
                  <a:gd fmla="*/ 0 h 32" name="T3"/>
                  <a:gd fmla="*/ 0 w 192" name="T4"/>
                  <a:gd fmla="*/ 16 h 32" name="T5"/>
                  <a:gd fmla="*/ 16 w 192" name="T6"/>
                  <a:gd fmla="*/ 32 h 32" name="T7"/>
                  <a:gd fmla="*/ 176 w 192" name="T8"/>
                  <a:gd fmla="*/ 32 h 32" name="T9"/>
                  <a:gd fmla="*/ 192 w 192" name="T10"/>
                  <a:gd fmla="*/ 16 h 32" name="T11"/>
                  <a:gd fmla="*/ 176 w 192" name="T12"/>
                  <a:gd fmla="*/ 0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192">
                    <a:moveTo>
                      <a:pt x="17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85" y="32"/>
                      <a:pt x="192" y="25"/>
                      <a:pt x="192" y="16"/>
                    </a:cubicBezTo>
                    <a:cubicBezTo>
                      <a:pt x="192" y="7"/>
                      <a:pt x="185" y="0"/>
                      <a:pt x="17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6" name="Freeform 236"/>
              <p:cNvSpPr/>
              <p:nvPr/>
            </p:nvSpPr>
            <p:spPr bwMode="auto">
              <a:xfrm>
                <a:off x="7832726" y="4910138"/>
                <a:ext cx="1455738" cy="120650"/>
              </a:xfrm>
              <a:custGeom>
                <a:gdLst>
                  <a:gd fmla="*/ 372 w 388" name="T0"/>
                  <a:gd fmla="*/ 0 h 32" name="T1"/>
                  <a:gd fmla="*/ 16 w 388" name="T2"/>
                  <a:gd fmla="*/ 0 h 32" name="T3"/>
                  <a:gd fmla="*/ 0 w 388" name="T4"/>
                  <a:gd fmla="*/ 16 h 32" name="T5"/>
                  <a:gd fmla="*/ 16 w 388" name="T6"/>
                  <a:gd fmla="*/ 32 h 32" name="T7"/>
                  <a:gd fmla="*/ 372 w 388" name="T8"/>
                  <a:gd fmla="*/ 32 h 32" name="T9"/>
                  <a:gd fmla="*/ 388 w 388" name="T10"/>
                  <a:gd fmla="*/ 16 h 32" name="T11"/>
                  <a:gd fmla="*/ 372 w 388" name="T12"/>
                  <a:gd fmla="*/ 0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88">
                    <a:moveTo>
                      <a:pt x="37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81" y="32"/>
                      <a:pt x="388" y="25"/>
                      <a:pt x="388" y="16"/>
                    </a:cubicBezTo>
                    <a:cubicBezTo>
                      <a:pt x="388" y="7"/>
                      <a:pt x="381" y="0"/>
                      <a:pt x="3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7" name="Freeform 237"/>
              <p:cNvSpPr/>
              <p:nvPr/>
            </p:nvSpPr>
            <p:spPr bwMode="auto">
              <a:xfrm>
                <a:off x="7832726" y="5211763"/>
                <a:ext cx="1231900" cy="119063"/>
              </a:xfrm>
              <a:custGeom>
                <a:gdLst>
                  <a:gd fmla="*/ 312 w 328" name="T0"/>
                  <a:gd fmla="*/ 0 h 32" name="T1"/>
                  <a:gd fmla="*/ 16 w 328" name="T2"/>
                  <a:gd fmla="*/ 0 h 32" name="T3"/>
                  <a:gd fmla="*/ 0 w 328" name="T4"/>
                  <a:gd fmla="*/ 16 h 32" name="T5"/>
                  <a:gd fmla="*/ 16 w 328" name="T6"/>
                  <a:gd fmla="*/ 32 h 32" name="T7"/>
                  <a:gd fmla="*/ 312 w 328" name="T8"/>
                  <a:gd fmla="*/ 32 h 32" name="T9"/>
                  <a:gd fmla="*/ 328 w 328" name="T10"/>
                  <a:gd fmla="*/ 16 h 32" name="T11"/>
                  <a:gd fmla="*/ 312 w 328" name="T12"/>
                  <a:gd fmla="*/ 0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28">
                    <a:moveTo>
                      <a:pt x="31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312" y="32"/>
                      <a:pt x="312" y="32"/>
                      <a:pt x="312" y="32"/>
                    </a:cubicBezTo>
                    <a:cubicBezTo>
                      <a:pt x="321" y="32"/>
                      <a:pt x="328" y="25"/>
                      <a:pt x="328" y="16"/>
                    </a:cubicBezTo>
                    <a:cubicBezTo>
                      <a:pt x="328" y="7"/>
                      <a:pt x="321" y="0"/>
                      <a:pt x="3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8" name="Freeform 238"/>
              <p:cNvSpPr/>
              <p:nvPr/>
            </p:nvSpPr>
            <p:spPr bwMode="auto">
              <a:xfrm>
                <a:off x="9169401" y="5211763"/>
                <a:ext cx="509588" cy="119063"/>
              </a:xfrm>
              <a:custGeom>
                <a:gdLst>
                  <a:gd fmla="*/ 120 w 136" name="T0"/>
                  <a:gd fmla="*/ 0 h 32" name="T1"/>
                  <a:gd fmla="*/ 16 w 136" name="T2"/>
                  <a:gd fmla="*/ 0 h 32" name="T3"/>
                  <a:gd fmla="*/ 0 w 136" name="T4"/>
                  <a:gd fmla="*/ 16 h 32" name="T5"/>
                  <a:gd fmla="*/ 16 w 136" name="T6"/>
                  <a:gd fmla="*/ 32 h 32" name="T7"/>
                  <a:gd fmla="*/ 120 w 136" name="T8"/>
                  <a:gd fmla="*/ 32 h 32" name="T9"/>
                  <a:gd fmla="*/ 136 w 136" name="T10"/>
                  <a:gd fmla="*/ 16 h 32" name="T11"/>
                  <a:gd fmla="*/ 120 w 136" name="T12"/>
                  <a:gd fmla="*/ 0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136">
                    <a:moveTo>
                      <a:pt x="1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9" y="32"/>
                      <a:pt x="136" y="25"/>
                      <a:pt x="136" y="16"/>
                    </a:cubicBezTo>
                    <a:cubicBezTo>
                      <a:pt x="136" y="7"/>
                      <a:pt x="129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9" name="Freeform 239"/>
              <p:cNvSpPr/>
              <p:nvPr/>
            </p:nvSpPr>
            <p:spPr bwMode="auto">
              <a:xfrm>
                <a:off x="7832726" y="5481638"/>
                <a:ext cx="1455738" cy="120650"/>
              </a:xfrm>
              <a:custGeom>
                <a:gdLst>
                  <a:gd fmla="*/ 372 w 388" name="T0"/>
                  <a:gd fmla="*/ 0 h 32" name="T1"/>
                  <a:gd fmla="*/ 16 w 388" name="T2"/>
                  <a:gd fmla="*/ 0 h 32" name="T3"/>
                  <a:gd fmla="*/ 0 w 388" name="T4"/>
                  <a:gd fmla="*/ 16 h 32" name="T5"/>
                  <a:gd fmla="*/ 16 w 388" name="T6"/>
                  <a:gd fmla="*/ 32 h 32" name="T7"/>
                  <a:gd fmla="*/ 372 w 388" name="T8"/>
                  <a:gd fmla="*/ 32 h 32" name="T9"/>
                  <a:gd fmla="*/ 388 w 388" name="T10"/>
                  <a:gd fmla="*/ 16 h 32" name="T11"/>
                  <a:gd fmla="*/ 372 w 388" name="T12"/>
                  <a:gd fmla="*/ 0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88">
                    <a:moveTo>
                      <a:pt x="37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81" y="32"/>
                      <a:pt x="388" y="25"/>
                      <a:pt x="388" y="16"/>
                    </a:cubicBezTo>
                    <a:cubicBezTo>
                      <a:pt x="388" y="7"/>
                      <a:pt x="381" y="0"/>
                      <a:pt x="3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49" name="Freeform 329"/>
              <p:cNvSpPr/>
              <p:nvPr/>
            </p:nvSpPr>
            <p:spPr bwMode="auto">
              <a:xfrm>
                <a:off x="10666413" y="5946775"/>
                <a:ext cx="444500" cy="420688"/>
              </a:xfrm>
              <a:custGeom>
                <a:gdLst>
                  <a:gd fmla="*/ 118 w 118" name="T0"/>
                  <a:gd fmla="*/ 43 h 112" name="T1"/>
                  <a:gd fmla="*/ 116 w 118" name="T2"/>
                  <a:gd fmla="*/ 47 h 112" name="T3"/>
                  <a:gd fmla="*/ 91 w 118" name="T4"/>
                  <a:gd fmla="*/ 72 h 112" name="T5"/>
                  <a:gd fmla="*/ 97 w 118" name="T6"/>
                  <a:gd fmla="*/ 107 h 112" name="T7"/>
                  <a:gd fmla="*/ 97 w 118" name="T8"/>
                  <a:gd fmla="*/ 109 h 112" name="T9"/>
                  <a:gd fmla="*/ 96 w 118" name="T10"/>
                  <a:gd fmla="*/ 111 h 112" name="T11"/>
                  <a:gd fmla="*/ 94 w 118" name="T12"/>
                  <a:gd fmla="*/ 112 h 112" name="T13"/>
                  <a:gd fmla="*/ 91 w 118" name="T14"/>
                  <a:gd fmla="*/ 112 h 112" name="T15"/>
                  <a:gd fmla="*/ 59 w 118" name="T16"/>
                  <a:gd fmla="*/ 95 h 112" name="T17"/>
                  <a:gd fmla="*/ 27 w 118" name="T18"/>
                  <a:gd fmla="*/ 112 h 112" name="T19"/>
                  <a:gd fmla="*/ 24 w 118" name="T20"/>
                  <a:gd fmla="*/ 112 h 112" name="T21"/>
                  <a:gd fmla="*/ 22 w 118" name="T22"/>
                  <a:gd fmla="*/ 111 h 112" name="T23"/>
                  <a:gd fmla="*/ 21 w 118" name="T24"/>
                  <a:gd fmla="*/ 109 h 112" name="T25"/>
                  <a:gd fmla="*/ 22 w 118" name="T26"/>
                  <a:gd fmla="*/ 107 h 112" name="T27"/>
                  <a:gd fmla="*/ 28 w 118" name="T28"/>
                  <a:gd fmla="*/ 72 h 112" name="T29"/>
                  <a:gd fmla="*/ 2 w 118" name="T30"/>
                  <a:gd fmla="*/ 47 h 112" name="T31"/>
                  <a:gd fmla="*/ 0 w 118" name="T32"/>
                  <a:gd fmla="*/ 43 h 112" name="T33"/>
                  <a:gd fmla="*/ 4 w 118" name="T34"/>
                  <a:gd fmla="*/ 40 h 112" name="T35"/>
                  <a:gd fmla="*/ 40 w 118" name="T36"/>
                  <a:gd fmla="*/ 35 h 112" name="T37"/>
                  <a:gd fmla="*/ 56 w 118" name="T38"/>
                  <a:gd fmla="*/ 3 h 112" name="T39"/>
                  <a:gd fmla="*/ 59 w 118" name="T40"/>
                  <a:gd fmla="*/ 0 h 112" name="T41"/>
                  <a:gd fmla="*/ 63 w 118" name="T42"/>
                  <a:gd fmla="*/ 3 h 112" name="T43"/>
                  <a:gd fmla="*/ 79 w 118" name="T44"/>
                  <a:gd fmla="*/ 35 h 112" name="T45"/>
                  <a:gd fmla="*/ 114 w 118" name="T46"/>
                  <a:gd fmla="*/ 40 h 112" name="T47"/>
                  <a:gd fmla="*/ 118 w 118" name="T48"/>
                  <a:gd fmla="*/ 43 h 1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12" w="118">
                    <a:moveTo>
                      <a:pt x="118" y="43"/>
                    </a:moveTo>
                    <a:cubicBezTo>
                      <a:pt x="118" y="44"/>
                      <a:pt x="118" y="45"/>
                      <a:pt x="116" y="47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8"/>
                      <a:pt x="97" y="108"/>
                      <a:pt x="97" y="109"/>
                    </a:cubicBezTo>
                    <a:cubicBezTo>
                      <a:pt x="97" y="110"/>
                      <a:pt x="97" y="111"/>
                      <a:pt x="96" y="111"/>
                    </a:cubicBezTo>
                    <a:cubicBezTo>
                      <a:pt x="96" y="112"/>
                      <a:pt x="95" y="112"/>
                      <a:pt x="94" y="112"/>
                    </a:cubicBezTo>
                    <a:cubicBezTo>
                      <a:pt x="93" y="112"/>
                      <a:pt x="92" y="112"/>
                      <a:pt x="91" y="11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6" y="112"/>
                      <a:pt x="25" y="112"/>
                      <a:pt x="24" y="112"/>
                    </a:cubicBezTo>
                    <a:cubicBezTo>
                      <a:pt x="23" y="112"/>
                      <a:pt x="23" y="112"/>
                      <a:pt x="22" y="111"/>
                    </a:cubicBezTo>
                    <a:cubicBezTo>
                      <a:pt x="22" y="111"/>
                      <a:pt x="21" y="110"/>
                      <a:pt x="21" y="109"/>
                    </a:cubicBezTo>
                    <a:cubicBezTo>
                      <a:pt x="21" y="109"/>
                      <a:pt x="22" y="108"/>
                      <a:pt x="22" y="107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42"/>
                      <a:pt x="1" y="40"/>
                      <a:pt x="4" y="40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7" y="1"/>
                      <a:pt x="58" y="0"/>
                      <a:pt x="59" y="0"/>
                    </a:cubicBezTo>
                    <a:cubicBezTo>
                      <a:pt x="61" y="0"/>
                      <a:pt x="62" y="1"/>
                      <a:pt x="63" y="3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7" y="40"/>
                      <a:pt x="118" y="42"/>
                      <a:pt x="118" y="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1625601" y="663575"/>
              <a:ext cx="3127375" cy="1587501"/>
              <a:chOff x="1625601" y="663575"/>
              <a:chExt cx="3127375" cy="158750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2950" name="Freeform 230"/>
              <p:cNvSpPr/>
              <p:nvPr/>
            </p:nvSpPr>
            <p:spPr bwMode="auto">
              <a:xfrm>
                <a:off x="3387726" y="1335088"/>
                <a:ext cx="1365250" cy="120650"/>
              </a:xfrm>
              <a:custGeom>
                <a:gdLst>
                  <a:gd fmla="*/ 16 w 364" name="T0"/>
                  <a:gd fmla="*/ 32 h 32" name="T1"/>
                  <a:gd fmla="*/ 348 w 364" name="T2"/>
                  <a:gd fmla="*/ 32 h 32" name="T3"/>
                  <a:gd fmla="*/ 364 w 364" name="T4"/>
                  <a:gd fmla="*/ 16 h 32" name="T5"/>
                  <a:gd fmla="*/ 348 w 364" name="T6"/>
                  <a:gd fmla="*/ 0 h 32" name="T7"/>
                  <a:gd fmla="*/ 16 w 364" name="T8"/>
                  <a:gd fmla="*/ 0 h 32" name="T9"/>
                  <a:gd fmla="*/ 0 w 364" name="T10"/>
                  <a:gd fmla="*/ 16 h 32" name="T11"/>
                  <a:gd fmla="*/ 16 w 364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64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1" name="Freeform 231"/>
              <p:cNvSpPr/>
              <p:nvPr/>
            </p:nvSpPr>
            <p:spPr bwMode="auto">
              <a:xfrm>
                <a:off x="3387726" y="1604963"/>
                <a:ext cx="1365250" cy="120650"/>
              </a:xfrm>
              <a:custGeom>
                <a:gdLst>
                  <a:gd fmla="*/ 16 w 364" name="T0"/>
                  <a:gd fmla="*/ 32 h 32" name="T1"/>
                  <a:gd fmla="*/ 348 w 364" name="T2"/>
                  <a:gd fmla="*/ 32 h 32" name="T3"/>
                  <a:gd fmla="*/ 364 w 364" name="T4"/>
                  <a:gd fmla="*/ 16 h 32" name="T5"/>
                  <a:gd fmla="*/ 348 w 364" name="T6"/>
                  <a:gd fmla="*/ 0 h 32" name="T7"/>
                  <a:gd fmla="*/ 16 w 364" name="T8"/>
                  <a:gd fmla="*/ 0 h 32" name="T9"/>
                  <a:gd fmla="*/ 0 w 364" name="T10"/>
                  <a:gd fmla="*/ 16 h 32" name="T11"/>
                  <a:gd fmla="*/ 16 w 364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64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2" name="Freeform 232"/>
              <p:cNvSpPr/>
              <p:nvPr/>
            </p:nvSpPr>
            <p:spPr bwMode="auto">
              <a:xfrm>
                <a:off x="3387726" y="1860550"/>
                <a:ext cx="1365250" cy="120650"/>
              </a:xfrm>
              <a:custGeom>
                <a:gdLst>
                  <a:gd fmla="*/ 16 w 364" name="T0"/>
                  <a:gd fmla="*/ 32 h 32" name="T1"/>
                  <a:gd fmla="*/ 348 w 364" name="T2"/>
                  <a:gd fmla="*/ 32 h 32" name="T3"/>
                  <a:gd fmla="*/ 364 w 364" name="T4"/>
                  <a:gd fmla="*/ 16 h 32" name="T5"/>
                  <a:gd fmla="*/ 348 w 364" name="T6"/>
                  <a:gd fmla="*/ 0 h 32" name="T7"/>
                  <a:gd fmla="*/ 16 w 364" name="T8"/>
                  <a:gd fmla="*/ 0 h 32" name="T9"/>
                  <a:gd fmla="*/ 0 w 364" name="T10"/>
                  <a:gd fmla="*/ 16 h 32" name="T11"/>
                  <a:gd fmla="*/ 16 w 364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64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3" name="Freeform 233"/>
              <p:cNvSpPr/>
              <p:nvPr/>
            </p:nvSpPr>
            <p:spPr bwMode="auto">
              <a:xfrm>
                <a:off x="3387726" y="2132013"/>
                <a:ext cx="1365250" cy="119063"/>
              </a:xfrm>
              <a:custGeom>
                <a:gdLst>
                  <a:gd fmla="*/ 16 w 364" name="T0"/>
                  <a:gd fmla="*/ 32 h 32" name="T1"/>
                  <a:gd fmla="*/ 348 w 364" name="T2"/>
                  <a:gd fmla="*/ 32 h 32" name="T3"/>
                  <a:gd fmla="*/ 364 w 364" name="T4"/>
                  <a:gd fmla="*/ 16 h 32" name="T5"/>
                  <a:gd fmla="*/ 348 w 364" name="T6"/>
                  <a:gd fmla="*/ 0 h 32" name="T7"/>
                  <a:gd fmla="*/ 16 w 364" name="T8"/>
                  <a:gd fmla="*/ 0 h 32" name="T9"/>
                  <a:gd fmla="*/ 0 w 364" name="T10"/>
                  <a:gd fmla="*/ 16 h 32" name="T11"/>
                  <a:gd fmla="*/ 16 w 364" name="T12"/>
                  <a:gd fmla="*/ 32 h 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" w="364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50" name="Freeform 330"/>
              <p:cNvSpPr/>
              <p:nvPr/>
            </p:nvSpPr>
            <p:spPr bwMode="auto">
              <a:xfrm>
                <a:off x="1625601" y="663575"/>
                <a:ext cx="442913" cy="420688"/>
              </a:xfrm>
              <a:custGeom>
                <a:gdLst>
                  <a:gd fmla="*/ 118 w 118" name="T0"/>
                  <a:gd fmla="*/ 43 h 112" name="T1"/>
                  <a:gd fmla="*/ 116 w 118" name="T2"/>
                  <a:gd fmla="*/ 47 h 112" name="T3"/>
                  <a:gd fmla="*/ 90 w 118" name="T4"/>
                  <a:gd fmla="*/ 72 h 112" name="T5"/>
                  <a:gd fmla="*/ 96 w 118" name="T6"/>
                  <a:gd fmla="*/ 107 h 112" name="T7"/>
                  <a:gd fmla="*/ 96 w 118" name="T8"/>
                  <a:gd fmla="*/ 109 h 112" name="T9"/>
                  <a:gd fmla="*/ 96 w 118" name="T10"/>
                  <a:gd fmla="*/ 111 h 112" name="T11"/>
                  <a:gd fmla="*/ 94 w 118" name="T12"/>
                  <a:gd fmla="*/ 112 h 112" name="T13"/>
                  <a:gd fmla="*/ 91 w 118" name="T14"/>
                  <a:gd fmla="*/ 112 h 112" name="T15"/>
                  <a:gd fmla="*/ 59 w 118" name="T16"/>
                  <a:gd fmla="*/ 95 h 112" name="T17"/>
                  <a:gd fmla="*/ 27 w 118" name="T18"/>
                  <a:gd fmla="*/ 112 h 112" name="T19"/>
                  <a:gd fmla="*/ 24 w 118" name="T20"/>
                  <a:gd fmla="*/ 112 h 112" name="T21"/>
                  <a:gd fmla="*/ 22 w 118" name="T22"/>
                  <a:gd fmla="*/ 111 h 112" name="T23"/>
                  <a:gd fmla="*/ 21 w 118" name="T24"/>
                  <a:gd fmla="*/ 109 h 112" name="T25"/>
                  <a:gd fmla="*/ 21 w 118" name="T26"/>
                  <a:gd fmla="*/ 107 h 112" name="T27"/>
                  <a:gd fmla="*/ 27 w 118" name="T28"/>
                  <a:gd fmla="*/ 72 h 112" name="T29"/>
                  <a:gd fmla="*/ 1 w 118" name="T30"/>
                  <a:gd fmla="*/ 47 h 112" name="T31"/>
                  <a:gd fmla="*/ 0 w 118" name="T32"/>
                  <a:gd fmla="*/ 43 h 112" name="T33"/>
                  <a:gd fmla="*/ 4 w 118" name="T34"/>
                  <a:gd fmla="*/ 40 h 112" name="T35"/>
                  <a:gd fmla="*/ 39 w 118" name="T36"/>
                  <a:gd fmla="*/ 35 h 112" name="T37"/>
                  <a:gd fmla="*/ 55 w 118" name="T38"/>
                  <a:gd fmla="*/ 3 h 112" name="T39"/>
                  <a:gd fmla="*/ 59 w 118" name="T40"/>
                  <a:gd fmla="*/ 0 h 112" name="T41"/>
                  <a:gd fmla="*/ 62 w 118" name="T42"/>
                  <a:gd fmla="*/ 3 h 112" name="T43"/>
                  <a:gd fmla="*/ 78 w 118" name="T44"/>
                  <a:gd fmla="*/ 35 h 112" name="T45"/>
                  <a:gd fmla="*/ 114 w 118" name="T46"/>
                  <a:gd fmla="*/ 40 h 112" name="T47"/>
                  <a:gd fmla="*/ 118 w 118" name="T48"/>
                  <a:gd fmla="*/ 43 h 11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12" w="118">
                    <a:moveTo>
                      <a:pt x="118" y="43"/>
                    </a:moveTo>
                    <a:cubicBezTo>
                      <a:pt x="118" y="44"/>
                      <a:pt x="117" y="45"/>
                      <a:pt x="116" y="47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96" y="108"/>
                      <a:pt x="96" y="108"/>
                      <a:pt x="96" y="109"/>
                    </a:cubicBezTo>
                    <a:cubicBezTo>
                      <a:pt x="96" y="110"/>
                      <a:pt x="96" y="111"/>
                      <a:pt x="96" y="111"/>
                    </a:cubicBezTo>
                    <a:cubicBezTo>
                      <a:pt x="95" y="112"/>
                      <a:pt x="94" y="112"/>
                      <a:pt x="94" y="112"/>
                    </a:cubicBezTo>
                    <a:cubicBezTo>
                      <a:pt x="93" y="112"/>
                      <a:pt x="92" y="112"/>
                      <a:pt x="91" y="11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6" y="112"/>
                      <a:pt x="25" y="112"/>
                      <a:pt x="24" y="112"/>
                    </a:cubicBezTo>
                    <a:cubicBezTo>
                      <a:pt x="23" y="112"/>
                      <a:pt x="22" y="112"/>
                      <a:pt x="22" y="111"/>
                    </a:cubicBezTo>
                    <a:cubicBezTo>
                      <a:pt x="21" y="111"/>
                      <a:pt x="21" y="110"/>
                      <a:pt x="21" y="109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42"/>
                      <a:pt x="1" y="40"/>
                      <a:pt x="4" y="40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6" y="1"/>
                      <a:pt x="57" y="0"/>
                      <a:pt x="59" y="0"/>
                    </a:cubicBezTo>
                    <a:cubicBezTo>
                      <a:pt x="60" y="0"/>
                      <a:pt x="61" y="1"/>
                      <a:pt x="62" y="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7" y="40"/>
                      <a:pt x="118" y="42"/>
                      <a:pt x="11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052" name="Group 33051"/>
            <p:cNvGrpSpPr/>
            <p:nvPr/>
          </p:nvGrpSpPr>
          <p:grpSpPr>
            <a:xfrm>
              <a:off x="1291884" y="569913"/>
              <a:ext cx="3611904" cy="3514725"/>
              <a:chOff x="1291884" y="569913"/>
              <a:chExt cx="3611904" cy="3514725"/>
            </a:xfrm>
          </p:grpSpPr>
          <p:sp>
            <p:nvSpPr>
              <p:cNvPr id="33031" name="Freeform 311"/>
              <p:cNvSpPr>
                <a:spLocks noEditPoints="1"/>
              </p:cNvSpPr>
              <p:nvPr/>
            </p:nvSpPr>
            <p:spPr bwMode="auto">
              <a:xfrm>
                <a:off x="1389063" y="569913"/>
                <a:ext cx="3514725" cy="3514725"/>
              </a:xfrm>
              <a:custGeom>
                <a:gdLst>
                  <a:gd fmla="*/ 84 w 936" name="T0"/>
                  <a:gd fmla="*/ 936 h 936" name="T1"/>
                  <a:gd fmla="*/ 28 w 936" name="T2"/>
                  <a:gd fmla="*/ 880 h 936" name="T3"/>
                  <a:gd fmla="*/ 0 w 936" name="T4"/>
                  <a:gd fmla="*/ 852 h 936" name="T5"/>
                  <a:gd fmla="*/ 0 w 936" name="T6"/>
                  <a:gd fmla="*/ 841 h 936" name="T7"/>
                  <a:gd fmla="*/ 129 w 936" name="T8"/>
                  <a:gd fmla="*/ 712 h 936" name="T9"/>
                  <a:gd fmla="*/ 229 w 936" name="T10"/>
                  <a:gd fmla="*/ 612 h 936" name="T11"/>
                  <a:gd fmla="*/ 276 w 936" name="T12"/>
                  <a:gd fmla="*/ 609 h 936" name="T13"/>
                  <a:gd fmla="*/ 282 w 936" name="T14"/>
                  <a:gd fmla="*/ 609 h 936" name="T15"/>
                  <a:gd fmla="*/ 353 w 936" name="T16"/>
                  <a:gd fmla="*/ 537 h 936" name="T17"/>
                  <a:gd fmla="*/ 354 w 936" name="T18"/>
                  <a:gd fmla="*/ 530 h 936" name="T19"/>
                  <a:gd fmla="*/ 331 w 936" name="T20"/>
                  <a:gd fmla="*/ 498 h 936" name="T21"/>
                  <a:gd fmla="*/ 288 w 936" name="T22"/>
                  <a:gd fmla="*/ 265 h 936" name="T23"/>
                  <a:gd fmla="*/ 364 w 936" name="T24"/>
                  <a:gd fmla="*/ 110 h 936" name="T25"/>
                  <a:gd fmla="*/ 543 w 936" name="T26"/>
                  <a:gd fmla="*/ 6 h 936" name="T27"/>
                  <a:gd fmla="*/ 582 w 936" name="T28"/>
                  <a:gd fmla="*/ 0 h 936" name="T29"/>
                  <a:gd fmla="*/ 637 w 936" name="T30"/>
                  <a:gd fmla="*/ 0 h 936" name="T31"/>
                  <a:gd fmla="*/ 678 w 936" name="T32"/>
                  <a:gd fmla="*/ 6 h 936" name="T33"/>
                  <a:gd fmla="*/ 816 w 936" name="T34"/>
                  <a:gd fmla="*/ 72 h 936" name="T35"/>
                  <a:gd fmla="*/ 922 w 936" name="T36"/>
                  <a:gd fmla="*/ 229 h 936" name="T37"/>
                  <a:gd fmla="*/ 936 w 936" name="T38"/>
                  <a:gd fmla="*/ 296 h 936" name="T39"/>
                  <a:gd fmla="*/ 936 w 936" name="T40"/>
                  <a:gd fmla="*/ 299 h 936" name="T41"/>
                  <a:gd fmla="*/ 936 w 936" name="T42"/>
                  <a:gd fmla="*/ 354 h 936" name="T43"/>
                  <a:gd fmla="*/ 932 w 936" name="T44"/>
                  <a:gd fmla="*/ 383 h 936" name="T45"/>
                  <a:gd fmla="*/ 828 w 936" name="T46"/>
                  <a:gd fmla="*/ 570 h 936" name="T47"/>
                  <a:gd fmla="*/ 565 w 936" name="T48"/>
                  <a:gd fmla="*/ 650 h 936" name="T49"/>
                  <a:gd fmla="*/ 410 w 936" name="T50"/>
                  <a:gd fmla="*/ 585 h 936" name="T51"/>
                  <a:gd fmla="*/ 403 w 936" name="T52"/>
                  <a:gd fmla="*/ 586 h 936" name="T53"/>
                  <a:gd fmla="*/ 367 w 936" name="T54"/>
                  <a:gd fmla="*/ 622 h 936" name="T55"/>
                  <a:gd fmla="*/ 331 w 936" name="T56"/>
                  <a:gd fmla="*/ 658 h 936" name="T57"/>
                  <a:gd fmla="*/ 330 w 936" name="T58"/>
                  <a:gd fmla="*/ 663 h 936" name="T59"/>
                  <a:gd fmla="*/ 326 w 936" name="T60"/>
                  <a:gd fmla="*/ 713 h 936" name="T61"/>
                  <a:gd fmla="*/ 122 w 936" name="T62"/>
                  <a:gd fmla="*/ 917 h 936" name="T63"/>
                  <a:gd fmla="*/ 103 w 936" name="T64"/>
                  <a:gd fmla="*/ 936 h 936" name="T65"/>
                  <a:gd fmla="*/ 84 w 936" name="T66"/>
                  <a:gd fmla="*/ 936 h 936" name="T67"/>
                  <a:gd fmla="*/ 391 w 936" name="T68"/>
                  <a:gd fmla="*/ 328 h 936" name="T69"/>
                  <a:gd fmla="*/ 611 w 936" name="T70"/>
                  <a:gd fmla="*/ 548 h 936" name="T71"/>
                  <a:gd fmla="*/ 831 w 936" name="T72"/>
                  <a:gd fmla="*/ 328 h 936" name="T73"/>
                  <a:gd fmla="*/ 611 w 936" name="T74"/>
                  <a:gd fmla="*/ 108 h 936" name="T75"/>
                  <a:gd fmla="*/ 391 w 936" name="T76"/>
                  <a:gd fmla="*/ 328 h 936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936" w="936">
                    <a:moveTo>
                      <a:pt x="84" y="936"/>
                    </a:moveTo>
                    <a:cubicBezTo>
                      <a:pt x="65" y="917"/>
                      <a:pt x="46" y="899"/>
                      <a:pt x="28" y="880"/>
                    </a:cubicBezTo>
                    <a:cubicBezTo>
                      <a:pt x="18" y="870"/>
                      <a:pt x="9" y="861"/>
                      <a:pt x="0" y="852"/>
                    </a:cubicBezTo>
                    <a:cubicBezTo>
                      <a:pt x="0" y="848"/>
                      <a:pt x="0" y="845"/>
                      <a:pt x="0" y="841"/>
                    </a:cubicBezTo>
                    <a:cubicBezTo>
                      <a:pt x="43" y="798"/>
                      <a:pt x="86" y="755"/>
                      <a:pt x="129" y="712"/>
                    </a:cubicBezTo>
                    <a:cubicBezTo>
                      <a:pt x="162" y="679"/>
                      <a:pt x="195" y="646"/>
                      <a:pt x="229" y="612"/>
                    </a:cubicBezTo>
                    <a:cubicBezTo>
                      <a:pt x="242" y="599"/>
                      <a:pt x="261" y="598"/>
                      <a:pt x="276" y="609"/>
                    </a:cubicBezTo>
                    <a:cubicBezTo>
                      <a:pt x="279" y="611"/>
                      <a:pt x="280" y="611"/>
                      <a:pt x="282" y="609"/>
                    </a:cubicBezTo>
                    <a:cubicBezTo>
                      <a:pt x="306" y="585"/>
                      <a:pt x="329" y="561"/>
                      <a:pt x="353" y="537"/>
                    </a:cubicBezTo>
                    <a:cubicBezTo>
                      <a:pt x="356" y="535"/>
                      <a:pt x="356" y="533"/>
                      <a:pt x="354" y="530"/>
                    </a:cubicBezTo>
                    <a:cubicBezTo>
                      <a:pt x="346" y="520"/>
                      <a:pt x="338" y="509"/>
                      <a:pt x="331" y="498"/>
                    </a:cubicBezTo>
                    <a:cubicBezTo>
                      <a:pt x="288" y="426"/>
                      <a:pt x="273" y="348"/>
                      <a:pt x="288" y="265"/>
                    </a:cubicBezTo>
                    <a:cubicBezTo>
                      <a:pt x="299" y="207"/>
                      <a:pt x="325" y="155"/>
                      <a:pt x="364" y="110"/>
                    </a:cubicBezTo>
                    <a:cubicBezTo>
                      <a:pt x="412" y="56"/>
                      <a:pt x="472" y="21"/>
                      <a:pt x="543" y="6"/>
                    </a:cubicBezTo>
                    <a:cubicBezTo>
                      <a:pt x="556" y="3"/>
                      <a:pt x="569" y="2"/>
                      <a:pt x="582" y="0"/>
                    </a:cubicBezTo>
                    <a:cubicBezTo>
                      <a:pt x="601" y="0"/>
                      <a:pt x="619" y="0"/>
                      <a:pt x="637" y="0"/>
                    </a:cubicBezTo>
                    <a:cubicBezTo>
                      <a:pt x="651" y="1"/>
                      <a:pt x="665" y="3"/>
                      <a:pt x="678" y="6"/>
                    </a:cubicBezTo>
                    <a:cubicBezTo>
                      <a:pt x="729" y="17"/>
                      <a:pt x="776" y="39"/>
                      <a:pt x="816" y="72"/>
                    </a:cubicBezTo>
                    <a:cubicBezTo>
                      <a:pt x="867" y="114"/>
                      <a:pt x="903" y="166"/>
                      <a:pt x="922" y="229"/>
                    </a:cubicBezTo>
                    <a:cubicBezTo>
                      <a:pt x="929" y="251"/>
                      <a:pt x="934" y="273"/>
                      <a:pt x="936" y="296"/>
                    </a:cubicBezTo>
                    <a:cubicBezTo>
                      <a:pt x="936" y="297"/>
                      <a:pt x="936" y="298"/>
                      <a:pt x="936" y="299"/>
                    </a:cubicBezTo>
                    <a:cubicBezTo>
                      <a:pt x="936" y="317"/>
                      <a:pt x="936" y="335"/>
                      <a:pt x="936" y="354"/>
                    </a:cubicBezTo>
                    <a:cubicBezTo>
                      <a:pt x="935" y="363"/>
                      <a:pt x="934" y="373"/>
                      <a:pt x="932" y="383"/>
                    </a:cubicBezTo>
                    <a:cubicBezTo>
                      <a:pt x="919" y="457"/>
                      <a:pt x="885" y="520"/>
                      <a:pt x="828" y="570"/>
                    </a:cubicBezTo>
                    <a:cubicBezTo>
                      <a:pt x="753" y="636"/>
                      <a:pt x="665" y="663"/>
                      <a:pt x="565" y="650"/>
                    </a:cubicBezTo>
                    <a:cubicBezTo>
                      <a:pt x="507" y="643"/>
                      <a:pt x="456" y="621"/>
                      <a:pt x="410" y="585"/>
                    </a:cubicBezTo>
                    <a:cubicBezTo>
                      <a:pt x="407" y="583"/>
                      <a:pt x="405" y="584"/>
                      <a:pt x="403" y="586"/>
                    </a:cubicBezTo>
                    <a:cubicBezTo>
                      <a:pt x="391" y="598"/>
                      <a:pt x="379" y="610"/>
                      <a:pt x="367" y="622"/>
                    </a:cubicBezTo>
                    <a:cubicBezTo>
                      <a:pt x="355" y="634"/>
                      <a:pt x="343" y="646"/>
                      <a:pt x="331" y="658"/>
                    </a:cubicBezTo>
                    <a:cubicBezTo>
                      <a:pt x="330" y="659"/>
                      <a:pt x="328" y="660"/>
                      <a:pt x="330" y="663"/>
                    </a:cubicBezTo>
                    <a:cubicBezTo>
                      <a:pt x="342" y="677"/>
                      <a:pt x="341" y="698"/>
                      <a:pt x="326" y="713"/>
                    </a:cubicBezTo>
                    <a:cubicBezTo>
                      <a:pt x="258" y="781"/>
                      <a:pt x="190" y="849"/>
                      <a:pt x="122" y="917"/>
                    </a:cubicBezTo>
                    <a:cubicBezTo>
                      <a:pt x="116" y="923"/>
                      <a:pt x="109" y="930"/>
                      <a:pt x="103" y="936"/>
                    </a:cubicBezTo>
                    <a:cubicBezTo>
                      <a:pt x="97" y="936"/>
                      <a:pt x="90" y="936"/>
                      <a:pt x="84" y="936"/>
                    </a:cubicBezTo>
                    <a:close/>
                    <a:moveTo>
                      <a:pt x="391" y="328"/>
                    </a:moveTo>
                    <a:cubicBezTo>
                      <a:pt x="390" y="450"/>
                      <a:pt x="489" y="549"/>
                      <a:pt x="611" y="548"/>
                    </a:cubicBezTo>
                    <a:cubicBezTo>
                      <a:pt x="734" y="548"/>
                      <a:pt x="831" y="449"/>
                      <a:pt x="831" y="328"/>
                    </a:cubicBezTo>
                    <a:cubicBezTo>
                      <a:pt x="831" y="206"/>
                      <a:pt x="733" y="108"/>
                      <a:pt x="611" y="108"/>
                    </a:cubicBezTo>
                    <a:cubicBezTo>
                      <a:pt x="489" y="108"/>
                      <a:pt x="391" y="205"/>
                      <a:pt x="391" y="3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51" name="Rounded Rectangle 33050"/>
              <p:cNvSpPr/>
              <p:nvPr/>
            </p:nvSpPr>
            <p:spPr>
              <a:xfrm rot="2702839">
                <a:off x="1751030" y="2742561"/>
                <a:ext cx="537627" cy="1455920"/>
              </a:xfrm>
              <a:prstGeom prst="roundRect">
                <a:avLst>
                  <a:gd fmla="val 24256" name="adj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sp>
          <p:nvSpPr>
            <p:cNvPr id="366" name="Freeform 278"/>
            <p:cNvSpPr/>
            <p:nvPr/>
          </p:nvSpPr>
          <p:spPr bwMode="auto">
            <a:xfrm>
              <a:off x="5129213" y="4233863"/>
              <a:ext cx="1982788" cy="271463"/>
            </a:xfrm>
            <a:custGeom>
              <a:gdLst>
                <a:gd fmla="*/ 528 w 528" name="T0"/>
                <a:gd fmla="*/ 36 h 72" name="T1"/>
                <a:gd fmla="*/ 492 w 528" name="T2"/>
                <a:gd fmla="*/ 72 h 72" name="T3"/>
                <a:gd fmla="*/ 36 w 528" name="T4"/>
                <a:gd fmla="*/ 72 h 72" name="T5"/>
                <a:gd fmla="*/ 0 w 528" name="T6"/>
                <a:gd fmla="*/ 36 h 72" name="T7"/>
                <a:gd fmla="*/ 36 w 528" name="T8"/>
                <a:gd fmla="*/ 0 h 72" name="T9"/>
                <a:gd fmla="*/ 492 w 528" name="T10"/>
                <a:gd fmla="*/ 0 h 72" name="T11"/>
                <a:gd fmla="*/ 528 w 528" name="T12"/>
                <a:gd fmla="*/ 36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528">
                  <a:moveTo>
                    <a:pt x="528" y="36"/>
                  </a:moveTo>
                  <a:cubicBezTo>
                    <a:pt x="528" y="56"/>
                    <a:pt x="512" y="72"/>
                    <a:pt x="492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12" y="0"/>
                    <a:pt x="528" y="16"/>
                    <a:pt x="528" y="36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62"/>
            <p:cNvSpPr>
              <a:spLocks noChangeArrowheads="1"/>
            </p:cNvSpPr>
            <p:nvPr/>
          </p:nvSpPr>
          <p:spPr bwMode="auto">
            <a:xfrm>
              <a:off x="6727826" y="4233864"/>
              <a:ext cx="384175" cy="271463"/>
            </a:xfrm>
            <a:custGeom>
              <a:gdLst>
                <a:gd fmla="*/ 0 w 384175" name="connsiteX0"/>
                <a:gd fmla="*/ 0 h 271463" name="connsiteY0"/>
                <a:gd fmla="*/ 34934 w 384175" name="connsiteX1"/>
                <a:gd fmla="*/ 0 h 271463" name="connsiteY1"/>
                <a:gd fmla="*/ 248985 w 384175" name="connsiteX2"/>
                <a:gd fmla="*/ 0 h 271463" name="connsiteY2"/>
                <a:gd fmla="*/ 384175 w 384175" name="connsiteX3"/>
                <a:gd fmla="*/ 135732 h 271463" name="connsiteY3"/>
                <a:gd fmla="*/ 248985 w 384175" name="connsiteX4"/>
                <a:gd fmla="*/ 271463 h 271463" name="connsiteY4"/>
                <a:gd fmla="*/ 0 w 384175" name="connsiteX5"/>
                <a:gd fmla="*/ 271463 h 27146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71463" w="384175">
                  <a:moveTo>
                    <a:pt x="0" y="0"/>
                  </a:moveTo>
                  <a:lnTo>
                    <a:pt x="34934" y="0"/>
                  </a:lnTo>
                  <a:cubicBezTo>
                    <a:pt x="248985" y="0"/>
                    <a:pt x="248985" y="0"/>
                    <a:pt x="248985" y="0"/>
                  </a:cubicBezTo>
                  <a:cubicBezTo>
                    <a:pt x="324091" y="0"/>
                    <a:pt x="384175" y="60325"/>
                    <a:pt x="384175" y="135732"/>
                  </a:cubicBezTo>
                  <a:cubicBezTo>
                    <a:pt x="384175" y="211138"/>
                    <a:pt x="324091" y="271463"/>
                    <a:pt x="248985" y="271463"/>
                  </a:cubicBezTo>
                  <a:lnTo>
                    <a:pt x="0" y="2714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6705601" y="4233864"/>
              <a:ext cx="46038" cy="271463"/>
            </a:xfrm>
            <a:custGeom>
              <a:gdLst>
                <a:gd fmla="*/ 0 w 46038" name="connsiteX0"/>
                <a:gd fmla="*/ 0 h 271463" name="connsiteY0"/>
                <a:gd fmla="*/ 46038 w 46038" name="connsiteX1"/>
                <a:gd fmla="*/ 0 h 271463" name="connsiteY1"/>
                <a:gd fmla="*/ 46038 w 46038" name="connsiteX2"/>
                <a:gd fmla="*/ 271463 h 271463" name="connsiteY2"/>
                <a:gd fmla="*/ 0 w 46038" name="connsiteX3"/>
                <a:gd fmla="*/ 271463 h 27146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71463" w="46038">
                  <a:moveTo>
                    <a:pt x="0" y="0"/>
                  </a:moveTo>
                  <a:lnTo>
                    <a:pt x="46038" y="0"/>
                  </a:lnTo>
                  <a:lnTo>
                    <a:pt x="46038" y="271463"/>
                  </a:lnTo>
                  <a:lnTo>
                    <a:pt x="0" y="2714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001" name="Freeform 281"/>
            <p:cNvSpPr/>
            <p:nvPr/>
          </p:nvSpPr>
          <p:spPr bwMode="auto">
            <a:xfrm>
              <a:off x="5267326" y="4340225"/>
              <a:ext cx="68263" cy="82550"/>
            </a:xfrm>
            <a:custGeom>
              <a:gdLst>
                <a:gd fmla="*/ 18 w 18" name="T0"/>
                <a:gd fmla="*/ 15 h 22" name="T1"/>
                <a:gd fmla="*/ 18 w 18" name="T2"/>
                <a:gd fmla="*/ 21 h 22" name="T3"/>
                <a:gd fmla="*/ 15 w 18" name="T4"/>
                <a:gd fmla="*/ 21 h 22" name="T5"/>
                <a:gd fmla="*/ 15 w 18" name="T6"/>
                <a:gd fmla="*/ 18 h 22" name="T7"/>
                <a:gd fmla="*/ 14 w 18" name="T8"/>
                <a:gd fmla="*/ 18 h 22" name="T9"/>
                <a:gd fmla="*/ 7 w 18" name="T10"/>
                <a:gd fmla="*/ 22 h 22" name="T11"/>
                <a:gd fmla="*/ 0 w 18" name="T12"/>
                <a:gd fmla="*/ 12 h 22" name="T13"/>
                <a:gd fmla="*/ 0 w 18" name="T14"/>
                <a:gd fmla="*/ 0 h 22" name="T15"/>
                <a:gd fmla="*/ 4 w 18" name="T16"/>
                <a:gd fmla="*/ 0 h 22" name="T17"/>
                <a:gd fmla="*/ 4 w 18" name="T18"/>
                <a:gd fmla="*/ 12 h 22" name="T19"/>
                <a:gd fmla="*/ 9 w 18" name="T20"/>
                <a:gd fmla="*/ 19 h 22" name="T21"/>
                <a:gd fmla="*/ 14 w 18" name="T22"/>
                <a:gd fmla="*/ 15 h 22" name="T23"/>
                <a:gd fmla="*/ 14 w 18" name="T24"/>
                <a:gd fmla="*/ 13 h 22" name="T25"/>
                <a:gd fmla="*/ 14 w 18" name="T26"/>
                <a:gd fmla="*/ 0 h 22" name="T27"/>
                <a:gd fmla="*/ 18 w 18" name="T28"/>
                <a:gd fmla="*/ 0 h 22" name="T29"/>
                <a:gd fmla="*/ 18 w 18" name="T30"/>
                <a:gd fmla="*/ 15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18">
                  <a:moveTo>
                    <a:pt x="18" y="15"/>
                  </a:moveTo>
                  <a:cubicBezTo>
                    <a:pt x="18" y="18"/>
                    <a:pt x="18" y="20"/>
                    <a:pt x="18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1" y="22"/>
                    <a:pt x="7" y="22"/>
                  </a:cubicBezTo>
                  <a:cubicBezTo>
                    <a:pt x="4" y="22"/>
                    <a:pt x="0" y="20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6"/>
                    <a:pt x="5" y="19"/>
                    <a:pt x="9" y="19"/>
                  </a:cubicBezTo>
                  <a:cubicBezTo>
                    <a:pt x="11" y="19"/>
                    <a:pt x="13" y="17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2" name="Freeform 282"/>
            <p:cNvSpPr/>
            <p:nvPr/>
          </p:nvSpPr>
          <p:spPr bwMode="auto">
            <a:xfrm>
              <a:off x="5354638" y="4335463"/>
              <a:ext cx="52388" cy="87313"/>
            </a:xfrm>
            <a:custGeom>
              <a:gdLst>
                <a:gd fmla="*/ 1 w 14" name="T0"/>
                <a:gd fmla="*/ 18 h 23" name="T1"/>
                <a:gd fmla="*/ 6 w 14" name="T2"/>
                <a:gd fmla="*/ 20 h 23" name="T3"/>
                <a:gd fmla="*/ 10 w 14" name="T4"/>
                <a:gd fmla="*/ 17 h 23" name="T5"/>
                <a:gd fmla="*/ 6 w 14" name="T6"/>
                <a:gd fmla="*/ 13 h 23" name="T7"/>
                <a:gd fmla="*/ 1 w 14" name="T8"/>
                <a:gd fmla="*/ 7 h 23" name="T9"/>
                <a:gd fmla="*/ 8 w 14" name="T10"/>
                <a:gd fmla="*/ 0 h 23" name="T11"/>
                <a:gd fmla="*/ 13 w 14" name="T12"/>
                <a:gd fmla="*/ 2 h 23" name="T13"/>
                <a:gd fmla="*/ 12 w 14" name="T14"/>
                <a:gd fmla="*/ 5 h 23" name="T15"/>
                <a:gd fmla="*/ 8 w 14" name="T16"/>
                <a:gd fmla="*/ 3 h 23" name="T17"/>
                <a:gd fmla="*/ 4 w 14" name="T18"/>
                <a:gd fmla="*/ 6 h 23" name="T19"/>
                <a:gd fmla="*/ 8 w 14" name="T20"/>
                <a:gd fmla="*/ 10 h 23" name="T21"/>
                <a:gd fmla="*/ 14 w 14" name="T22"/>
                <a:gd fmla="*/ 16 h 23" name="T23"/>
                <a:gd fmla="*/ 6 w 14" name="T24"/>
                <a:gd fmla="*/ 23 h 23" name="T25"/>
                <a:gd fmla="*/ 0 w 14" name="T26"/>
                <a:gd fmla="*/ 21 h 23" name="T27"/>
                <a:gd fmla="*/ 1 w 14" name="T28"/>
                <a:gd fmla="*/ 18 h 2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" w="14">
                  <a:moveTo>
                    <a:pt x="1" y="18"/>
                  </a:moveTo>
                  <a:cubicBezTo>
                    <a:pt x="2" y="19"/>
                    <a:pt x="4" y="20"/>
                    <a:pt x="6" y="20"/>
                  </a:cubicBezTo>
                  <a:cubicBezTo>
                    <a:pt x="9" y="20"/>
                    <a:pt x="10" y="18"/>
                    <a:pt x="10" y="17"/>
                  </a:cubicBezTo>
                  <a:cubicBezTo>
                    <a:pt x="10" y="15"/>
                    <a:pt x="9" y="14"/>
                    <a:pt x="6" y="13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3"/>
                    <a:pt x="3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6" y="3"/>
                    <a:pt x="4" y="5"/>
                    <a:pt x="4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12" y="11"/>
                    <a:pt x="14" y="13"/>
                    <a:pt x="14" y="16"/>
                  </a:cubicBezTo>
                  <a:cubicBezTo>
                    <a:pt x="14" y="20"/>
                    <a:pt x="11" y="23"/>
                    <a:pt x="6" y="23"/>
                  </a:cubicBezTo>
                  <a:cubicBezTo>
                    <a:pt x="4" y="23"/>
                    <a:pt x="2" y="22"/>
                    <a:pt x="0" y="21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3" name="Freeform 283"/>
            <p:cNvSpPr>
              <a:spLocks noEditPoints="1"/>
            </p:cNvSpPr>
            <p:nvPr/>
          </p:nvSpPr>
          <p:spPr bwMode="auto">
            <a:xfrm>
              <a:off x="5418138" y="4335463"/>
              <a:ext cx="71438" cy="87313"/>
            </a:xfrm>
            <a:custGeom>
              <a:gdLst>
                <a:gd fmla="*/ 4 w 19" name="T0"/>
                <a:gd fmla="*/ 12 h 23" name="T1"/>
                <a:gd fmla="*/ 11 w 19" name="T2"/>
                <a:gd fmla="*/ 20 h 23" name="T3"/>
                <a:gd fmla="*/ 17 w 19" name="T4"/>
                <a:gd fmla="*/ 19 h 23" name="T5"/>
                <a:gd fmla="*/ 18 w 19" name="T6"/>
                <a:gd fmla="*/ 21 h 23" name="T7"/>
                <a:gd fmla="*/ 11 w 19" name="T8"/>
                <a:gd fmla="*/ 23 h 23" name="T9"/>
                <a:gd fmla="*/ 0 w 19" name="T10"/>
                <a:gd fmla="*/ 12 h 23" name="T11"/>
                <a:gd fmla="*/ 10 w 19" name="T12"/>
                <a:gd fmla="*/ 0 h 23" name="T13"/>
                <a:gd fmla="*/ 19 w 19" name="T14"/>
                <a:gd fmla="*/ 10 h 23" name="T15"/>
                <a:gd fmla="*/ 19 w 19" name="T16"/>
                <a:gd fmla="*/ 12 h 23" name="T17"/>
                <a:gd fmla="*/ 4 w 19" name="T18"/>
                <a:gd fmla="*/ 12 h 23" name="T19"/>
                <a:gd fmla="*/ 15 w 19" name="T20"/>
                <a:gd fmla="*/ 9 h 23" name="T21"/>
                <a:gd fmla="*/ 10 w 19" name="T22"/>
                <a:gd fmla="*/ 3 h 23" name="T23"/>
                <a:gd fmla="*/ 4 w 19" name="T24"/>
                <a:gd fmla="*/ 9 h 23" name="T25"/>
                <a:gd fmla="*/ 15 w 19" name="T26"/>
                <a:gd fmla="*/ 9 h 2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" w="19">
                  <a:moveTo>
                    <a:pt x="4" y="12"/>
                  </a:moveTo>
                  <a:cubicBezTo>
                    <a:pt x="4" y="17"/>
                    <a:pt x="7" y="20"/>
                    <a:pt x="11" y="20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4" y="23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19" y="7"/>
                    <a:pt x="19" y="10"/>
                  </a:cubicBezTo>
                  <a:cubicBezTo>
                    <a:pt x="19" y="11"/>
                    <a:pt x="19" y="12"/>
                    <a:pt x="19" y="12"/>
                  </a:cubicBezTo>
                  <a:lnTo>
                    <a:pt x="4" y="12"/>
                  </a:lnTo>
                  <a:close/>
                  <a:moveTo>
                    <a:pt x="15" y="9"/>
                  </a:moveTo>
                  <a:cubicBezTo>
                    <a:pt x="15" y="7"/>
                    <a:pt x="14" y="3"/>
                    <a:pt x="10" y="3"/>
                  </a:cubicBezTo>
                  <a:cubicBezTo>
                    <a:pt x="6" y="3"/>
                    <a:pt x="4" y="7"/>
                    <a:pt x="4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4" name="Freeform 284"/>
            <p:cNvSpPr/>
            <p:nvPr/>
          </p:nvSpPr>
          <p:spPr bwMode="auto">
            <a:xfrm>
              <a:off x="5508626" y="4335463"/>
              <a:ext cx="36513" cy="82550"/>
            </a:xfrm>
            <a:custGeom>
              <a:gdLst>
                <a:gd fmla="*/ 0 w 10" name="T0"/>
                <a:gd fmla="*/ 8 h 22" name="T1"/>
                <a:gd fmla="*/ 0 w 10" name="T2"/>
                <a:gd fmla="*/ 1 h 22" name="T3"/>
                <a:gd fmla="*/ 3 w 10" name="T4"/>
                <a:gd fmla="*/ 1 h 22" name="T5"/>
                <a:gd fmla="*/ 3 w 10" name="T6"/>
                <a:gd fmla="*/ 5 h 22" name="T7"/>
                <a:gd fmla="*/ 3 w 10" name="T8"/>
                <a:gd fmla="*/ 5 h 22" name="T9"/>
                <a:gd fmla="*/ 9 w 10" name="T10"/>
                <a:gd fmla="*/ 0 h 22" name="T11"/>
                <a:gd fmla="*/ 10 w 10" name="T12"/>
                <a:gd fmla="*/ 1 h 22" name="T13"/>
                <a:gd fmla="*/ 10 w 10" name="T14"/>
                <a:gd fmla="*/ 4 h 22" name="T15"/>
                <a:gd fmla="*/ 9 w 10" name="T16"/>
                <a:gd fmla="*/ 4 h 22" name="T17"/>
                <a:gd fmla="*/ 4 w 10" name="T18"/>
                <a:gd fmla="*/ 9 h 22" name="T19"/>
                <a:gd fmla="*/ 4 w 10" name="T20"/>
                <a:gd fmla="*/ 11 h 22" name="T21"/>
                <a:gd fmla="*/ 4 w 10" name="T22"/>
                <a:gd fmla="*/ 22 h 22" name="T23"/>
                <a:gd fmla="*/ 0 w 10" name="T24"/>
                <a:gd fmla="*/ 22 h 22" name="T25"/>
                <a:gd fmla="*/ 0 w 10" name="T26"/>
                <a:gd fmla="*/ 8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10">
                  <a:moveTo>
                    <a:pt x="0" y="8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2"/>
                    <a:pt x="7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5" name="Freeform 285"/>
            <p:cNvSpPr/>
            <p:nvPr/>
          </p:nvSpPr>
          <p:spPr bwMode="auto">
            <a:xfrm>
              <a:off x="5561013" y="4335463"/>
              <a:ext cx="71438" cy="82550"/>
            </a:xfrm>
            <a:custGeom>
              <a:gdLst>
                <a:gd fmla="*/ 0 w 19" name="T0"/>
                <a:gd fmla="*/ 7 h 22" name="T1"/>
                <a:gd fmla="*/ 0 w 19" name="T2"/>
                <a:gd fmla="*/ 1 h 22" name="T3"/>
                <a:gd fmla="*/ 4 w 19" name="T4"/>
                <a:gd fmla="*/ 1 h 22" name="T5"/>
                <a:gd fmla="*/ 4 w 19" name="T6"/>
                <a:gd fmla="*/ 4 h 22" name="T7"/>
                <a:gd fmla="*/ 4 w 19" name="T8"/>
                <a:gd fmla="*/ 4 h 22" name="T9"/>
                <a:gd fmla="*/ 11 w 19" name="T10"/>
                <a:gd fmla="*/ 0 h 22" name="T11"/>
                <a:gd fmla="*/ 19 w 19" name="T12"/>
                <a:gd fmla="*/ 10 h 22" name="T13"/>
                <a:gd fmla="*/ 19 w 19" name="T14"/>
                <a:gd fmla="*/ 22 h 22" name="T15"/>
                <a:gd fmla="*/ 15 w 19" name="T16"/>
                <a:gd fmla="*/ 22 h 22" name="T17"/>
                <a:gd fmla="*/ 15 w 19" name="T18"/>
                <a:gd fmla="*/ 10 h 22" name="T19"/>
                <a:gd fmla="*/ 10 w 19" name="T20"/>
                <a:gd fmla="*/ 4 h 22" name="T21"/>
                <a:gd fmla="*/ 5 w 19" name="T22"/>
                <a:gd fmla="*/ 8 h 22" name="T23"/>
                <a:gd fmla="*/ 4 w 19" name="T24"/>
                <a:gd fmla="*/ 9 h 22" name="T25"/>
                <a:gd fmla="*/ 4 w 19" name="T26"/>
                <a:gd fmla="*/ 22 h 22" name="T27"/>
                <a:gd fmla="*/ 0 w 19" name="T28"/>
                <a:gd fmla="*/ 22 h 22" name="T29"/>
                <a:gd fmla="*/ 0 w 19" name="T30"/>
                <a:gd fmla="*/ 7 h 2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" w="19">
                  <a:moveTo>
                    <a:pt x="0" y="7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8" y="0"/>
                    <a:pt x="11" y="0"/>
                  </a:cubicBezTo>
                  <a:cubicBezTo>
                    <a:pt x="14" y="0"/>
                    <a:pt x="19" y="2"/>
                    <a:pt x="19" y="1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ubicBezTo>
                    <a:pt x="7" y="4"/>
                    <a:pt x="5" y="5"/>
                    <a:pt x="5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6" name="Freeform 286"/>
            <p:cNvSpPr>
              <a:spLocks noEditPoints="1"/>
            </p:cNvSpPr>
            <p:nvPr/>
          </p:nvSpPr>
          <p:spPr bwMode="auto">
            <a:xfrm>
              <a:off x="5646738" y="4335463"/>
              <a:ext cx="65088" cy="87313"/>
            </a:xfrm>
            <a:custGeom>
              <a:gdLst>
                <a:gd fmla="*/ 17 w 17" name="T0"/>
                <a:gd fmla="*/ 17 h 23" name="T1"/>
                <a:gd fmla="*/ 17 w 17" name="T2"/>
                <a:gd fmla="*/ 22 h 23" name="T3"/>
                <a:gd fmla="*/ 14 w 17" name="T4"/>
                <a:gd fmla="*/ 22 h 23" name="T5"/>
                <a:gd fmla="*/ 13 w 17" name="T6"/>
                <a:gd fmla="*/ 20 h 23" name="T7"/>
                <a:gd fmla="*/ 13 w 17" name="T8"/>
                <a:gd fmla="*/ 20 h 23" name="T9"/>
                <a:gd fmla="*/ 7 w 17" name="T10"/>
                <a:gd fmla="*/ 23 h 23" name="T11"/>
                <a:gd fmla="*/ 0 w 17" name="T12"/>
                <a:gd fmla="*/ 17 h 23" name="T13"/>
                <a:gd fmla="*/ 13 w 17" name="T14"/>
                <a:gd fmla="*/ 9 h 23" name="T15"/>
                <a:gd fmla="*/ 13 w 17" name="T16"/>
                <a:gd fmla="*/ 8 h 23" name="T17"/>
                <a:gd fmla="*/ 8 w 17" name="T18"/>
                <a:gd fmla="*/ 3 h 23" name="T19"/>
                <a:gd fmla="*/ 3 w 17" name="T20"/>
                <a:gd fmla="*/ 5 h 23" name="T21"/>
                <a:gd fmla="*/ 2 w 17" name="T22"/>
                <a:gd fmla="*/ 2 h 23" name="T23"/>
                <a:gd fmla="*/ 9 w 17" name="T24"/>
                <a:gd fmla="*/ 0 h 23" name="T25"/>
                <a:gd fmla="*/ 17 w 17" name="T26"/>
                <a:gd fmla="*/ 9 h 23" name="T27"/>
                <a:gd fmla="*/ 17 w 17" name="T28"/>
                <a:gd fmla="*/ 17 h 23" name="T29"/>
                <a:gd fmla="*/ 13 w 17" name="T30"/>
                <a:gd fmla="*/ 11 h 23" name="T31"/>
                <a:gd fmla="*/ 4 w 17" name="T32"/>
                <a:gd fmla="*/ 16 h 23" name="T33"/>
                <a:gd fmla="*/ 8 w 17" name="T34"/>
                <a:gd fmla="*/ 20 h 23" name="T35"/>
                <a:gd fmla="*/ 13 w 17" name="T36"/>
                <a:gd fmla="*/ 16 h 23" name="T37"/>
                <a:gd fmla="*/ 13 w 17" name="T38"/>
                <a:gd fmla="*/ 15 h 23" name="T39"/>
                <a:gd fmla="*/ 13 w 17" name="T40"/>
                <a:gd fmla="*/ 11 h 2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3" w="17">
                  <a:moveTo>
                    <a:pt x="17" y="17"/>
                  </a:moveTo>
                  <a:cubicBezTo>
                    <a:pt x="17" y="19"/>
                    <a:pt x="17" y="21"/>
                    <a:pt x="17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1"/>
                    <a:pt x="10" y="23"/>
                    <a:pt x="7" y="23"/>
                  </a:cubicBezTo>
                  <a:cubicBezTo>
                    <a:pt x="2" y="23"/>
                    <a:pt x="0" y="20"/>
                    <a:pt x="0" y="17"/>
                  </a:cubicBezTo>
                  <a:cubicBezTo>
                    <a:pt x="0" y="11"/>
                    <a:pt x="5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6"/>
                    <a:pt x="13" y="3"/>
                    <a:pt x="8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15" y="0"/>
                    <a:pt x="17" y="5"/>
                    <a:pt x="17" y="9"/>
                  </a:cubicBezTo>
                  <a:lnTo>
                    <a:pt x="17" y="17"/>
                  </a:lnTo>
                  <a:close/>
                  <a:moveTo>
                    <a:pt x="13" y="11"/>
                  </a:moveTo>
                  <a:cubicBezTo>
                    <a:pt x="9" y="11"/>
                    <a:pt x="4" y="12"/>
                    <a:pt x="4" y="16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7" name="Freeform 287"/>
            <p:cNvSpPr/>
            <p:nvPr/>
          </p:nvSpPr>
          <p:spPr bwMode="auto">
            <a:xfrm>
              <a:off x="5734051" y="4335463"/>
              <a:ext cx="115888" cy="82550"/>
            </a:xfrm>
            <a:custGeom>
              <a:gdLst>
                <a:gd fmla="*/ 0 w 31" name="T0"/>
                <a:gd fmla="*/ 7 h 22" name="T1"/>
                <a:gd fmla="*/ 0 w 31" name="T2"/>
                <a:gd fmla="*/ 1 h 22" name="T3"/>
                <a:gd fmla="*/ 3 w 31" name="T4"/>
                <a:gd fmla="*/ 1 h 22" name="T5"/>
                <a:gd fmla="*/ 4 w 31" name="T6"/>
                <a:gd fmla="*/ 4 h 22" name="T7"/>
                <a:gd fmla="*/ 4 w 31" name="T8"/>
                <a:gd fmla="*/ 4 h 22" name="T9"/>
                <a:gd fmla="*/ 10 w 31" name="T10"/>
                <a:gd fmla="*/ 0 h 22" name="T11"/>
                <a:gd fmla="*/ 16 w 31" name="T12"/>
                <a:gd fmla="*/ 5 h 22" name="T13"/>
                <a:gd fmla="*/ 16 w 31" name="T14"/>
                <a:gd fmla="*/ 5 h 22" name="T15"/>
                <a:gd fmla="*/ 19 w 31" name="T16"/>
                <a:gd fmla="*/ 2 h 22" name="T17"/>
                <a:gd fmla="*/ 24 w 31" name="T18"/>
                <a:gd fmla="*/ 0 h 22" name="T19"/>
                <a:gd fmla="*/ 31 w 31" name="T20"/>
                <a:gd fmla="*/ 10 h 22" name="T21"/>
                <a:gd fmla="*/ 31 w 31" name="T22"/>
                <a:gd fmla="*/ 22 h 22" name="T23"/>
                <a:gd fmla="*/ 27 w 31" name="T24"/>
                <a:gd fmla="*/ 22 h 22" name="T25"/>
                <a:gd fmla="*/ 27 w 31" name="T26"/>
                <a:gd fmla="*/ 10 h 22" name="T27"/>
                <a:gd fmla="*/ 22 w 31" name="T28"/>
                <a:gd fmla="*/ 4 h 22" name="T29"/>
                <a:gd fmla="*/ 18 w 31" name="T30"/>
                <a:gd fmla="*/ 7 h 22" name="T31"/>
                <a:gd fmla="*/ 17 w 31" name="T32"/>
                <a:gd fmla="*/ 9 h 22" name="T33"/>
                <a:gd fmla="*/ 17 w 31" name="T34"/>
                <a:gd fmla="*/ 22 h 22" name="T35"/>
                <a:gd fmla="*/ 13 w 31" name="T36"/>
                <a:gd fmla="*/ 22 h 22" name="T37"/>
                <a:gd fmla="*/ 13 w 31" name="T38"/>
                <a:gd fmla="*/ 9 h 22" name="T39"/>
                <a:gd fmla="*/ 9 w 31" name="T40"/>
                <a:gd fmla="*/ 4 h 22" name="T41"/>
                <a:gd fmla="*/ 4 w 31" name="T42"/>
                <a:gd fmla="*/ 7 h 22" name="T43"/>
                <a:gd fmla="*/ 4 w 31" name="T44"/>
                <a:gd fmla="*/ 9 h 22" name="T45"/>
                <a:gd fmla="*/ 4 w 31" name="T46"/>
                <a:gd fmla="*/ 22 h 22" name="T47"/>
                <a:gd fmla="*/ 0 w 31" name="T48"/>
                <a:gd fmla="*/ 22 h 22" name="T49"/>
                <a:gd fmla="*/ 0 w 31" name="T50"/>
                <a:gd fmla="*/ 7 h 2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2" w="31">
                  <a:moveTo>
                    <a:pt x="0" y="7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0"/>
                    <a:pt x="31" y="2"/>
                    <a:pt x="31" y="1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5" y="4"/>
                    <a:pt x="22" y="4"/>
                  </a:cubicBezTo>
                  <a:cubicBezTo>
                    <a:pt x="20" y="4"/>
                    <a:pt x="18" y="5"/>
                    <a:pt x="18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6"/>
                    <a:pt x="12" y="4"/>
                    <a:pt x="9" y="4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8" name="Freeform 288"/>
            <p:cNvSpPr>
              <a:spLocks noEditPoints="1"/>
            </p:cNvSpPr>
            <p:nvPr/>
          </p:nvSpPr>
          <p:spPr bwMode="auto">
            <a:xfrm>
              <a:off x="5864226" y="4335463"/>
              <a:ext cx="71438" cy="87313"/>
            </a:xfrm>
            <a:custGeom>
              <a:gdLst>
                <a:gd fmla="*/ 4 w 19" name="T0"/>
                <a:gd fmla="*/ 12 h 23" name="T1"/>
                <a:gd fmla="*/ 11 w 19" name="T2"/>
                <a:gd fmla="*/ 20 h 23" name="T3"/>
                <a:gd fmla="*/ 17 w 19" name="T4"/>
                <a:gd fmla="*/ 19 h 23" name="T5"/>
                <a:gd fmla="*/ 18 w 19" name="T6"/>
                <a:gd fmla="*/ 21 h 23" name="T7"/>
                <a:gd fmla="*/ 11 w 19" name="T8"/>
                <a:gd fmla="*/ 23 h 23" name="T9"/>
                <a:gd fmla="*/ 0 w 19" name="T10"/>
                <a:gd fmla="*/ 12 h 23" name="T11"/>
                <a:gd fmla="*/ 10 w 19" name="T12"/>
                <a:gd fmla="*/ 0 h 23" name="T13"/>
                <a:gd fmla="*/ 19 w 19" name="T14"/>
                <a:gd fmla="*/ 10 h 23" name="T15"/>
                <a:gd fmla="*/ 19 w 19" name="T16"/>
                <a:gd fmla="*/ 12 h 23" name="T17"/>
                <a:gd fmla="*/ 4 w 19" name="T18"/>
                <a:gd fmla="*/ 12 h 23" name="T19"/>
                <a:gd fmla="*/ 15 w 19" name="T20"/>
                <a:gd fmla="*/ 9 h 23" name="T21"/>
                <a:gd fmla="*/ 10 w 19" name="T22"/>
                <a:gd fmla="*/ 3 h 23" name="T23"/>
                <a:gd fmla="*/ 4 w 19" name="T24"/>
                <a:gd fmla="*/ 9 h 23" name="T25"/>
                <a:gd fmla="*/ 15 w 19" name="T26"/>
                <a:gd fmla="*/ 9 h 2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" w="19">
                  <a:moveTo>
                    <a:pt x="4" y="12"/>
                  </a:moveTo>
                  <a:cubicBezTo>
                    <a:pt x="4" y="17"/>
                    <a:pt x="7" y="20"/>
                    <a:pt x="11" y="20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4" y="23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19" y="7"/>
                    <a:pt x="19" y="10"/>
                  </a:cubicBezTo>
                  <a:cubicBezTo>
                    <a:pt x="19" y="11"/>
                    <a:pt x="19" y="12"/>
                    <a:pt x="19" y="12"/>
                  </a:cubicBezTo>
                  <a:lnTo>
                    <a:pt x="4" y="12"/>
                  </a:lnTo>
                  <a:close/>
                  <a:moveTo>
                    <a:pt x="15" y="9"/>
                  </a:moveTo>
                  <a:cubicBezTo>
                    <a:pt x="15" y="7"/>
                    <a:pt x="14" y="3"/>
                    <a:pt x="10" y="3"/>
                  </a:cubicBezTo>
                  <a:cubicBezTo>
                    <a:pt x="6" y="3"/>
                    <a:pt x="4" y="7"/>
                    <a:pt x="4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289"/>
            <p:cNvSpPr/>
            <p:nvPr/>
          </p:nvSpPr>
          <p:spPr bwMode="auto">
            <a:xfrm>
              <a:off x="5113338" y="4714875"/>
              <a:ext cx="1982788" cy="271463"/>
            </a:xfrm>
            <a:custGeom>
              <a:gdLst>
                <a:gd fmla="*/ 528 w 528" name="T0"/>
                <a:gd fmla="*/ 36 h 72" name="T1"/>
                <a:gd fmla="*/ 492 w 528" name="T2"/>
                <a:gd fmla="*/ 72 h 72" name="T3"/>
                <a:gd fmla="*/ 36 w 528" name="T4"/>
                <a:gd fmla="*/ 72 h 72" name="T5"/>
                <a:gd fmla="*/ 0 w 528" name="T6"/>
                <a:gd fmla="*/ 36 h 72" name="T7"/>
                <a:gd fmla="*/ 36 w 528" name="T8"/>
                <a:gd fmla="*/ 0 h 72" name="T9"/>
                <a:gd fmla="*/ 492 w 528" name="T10"/>
                <a:gd fmla="*/ 0 h 72" name="T11"/>
                <a:gd fmla="*/ 528 w 528" name="T12"/>
                <a:gd fmla="*/ 36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528">
                  <a:moveTo>
                    <a:pt x="528" y="36"/>
                  </a:moveTo>
                  <a:cubicBezTo>
                    <a:pt x="528" y="56"/>
                    <a:pt x="512" y="72"/>
                    <a:pt x="492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12" y="0"/>
                    <a:pt x="528" y="16"/>
                    <a:pt x="528" y="36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6"/>
            <p:cNvSpPr>
              <a:spLocks noChangeArrowheads="1"/>
            </p:cNvSpPr>
            <p:nvPr/>
          </p:nvSpPr>
          <p:spPr bwMode="auto">
            <a:xfrm>
              <a:off x="6727826" y="4714875"/>
              <a:ext cx="368300" cy="271463"/>
            </a:xfrm>
            <a:custGeom>
              <a:gdLst>
                <a:gd fmla="*/ 0 w 368300" name="connsiteX0"/>
                <a:gd fmla="*/ 0 h 271463" name="connsiteY0"/>
                <a:gd fmla="*/ 19059 w 368300" name="connsiteX1"/>
                <a:gd fmla="*/ 0 h 271463" name="connsiteY1"/>
                <a:gd fmla="*/ 233110 w 368300" name="connsiteX2"/>
                <a:gd fmla="*/ 0 h 271463" name="connsiteY2"/>
                <a:gd fmla="*/ 368300 w 368300" name="connsiteX3"/>
                <a:gd fmla="*/ 135732 h 271463" name="connsiteY3"/>
                <a:gd fmla="*/ 233110 w 368300" name="connsiteX4"/>
                <a:gd fmla="*/ 271463 h 271463" name="connsiteY4"/>
                <a:gd fmla="*/ 0 w 368300" name="connsiteX5"/>
                <a:gd fmla="*/ 271463 h 27146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71463" w="368300">
                  <a:moveTo>
                    <a:pt x="0" y="0"/>
                  </a:moveTo>
                  <a:lnTo>
                    <a:pt x="19059" y="0"/>
                  </a:lnTo>
                  <a:cubicBezTo>
                    <a:pt x="233110" y="0"/>
                    <a:pt x="233110" y="0"/>
                    <a:pt x="233110" y="0"/>
                  </a:cubicBezTo>
                  <a:cubicBezTo>
                    <a:pt x="308216" y="0"/>
                    <a:pt x="368300" y="60325"/>
                    <a:pt x="368300" y="135732"/>
                  </a:cubicBezTo>
                  <a:cubicBezTo>
                    <a:pt x="368300" y="211138"/>
                    <a:pt x="308216" y="271463"/>
                    <a:pt x="233110" y="271463"/>
                  </a:cubicBezTo>
                  <a:lnTo>
                    <a:pt x="0" y="2714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6705601" y="4714875"/>
              <a:ext cx="46038" cy="271463"/>
            </a:xfrm>
            <a:custGeom>
              <a:gdLst>
                <a:gd fmla="*/ 0 w 46038" name="connsiteX0"/>
                <a:gd fmla="*/ 0 h 271463" name="connsiteY0"/>
                <a:gd fmla="*/ 41284 w 46038" name="connsiteX1"/>
                <a:gd fmla="*/ 0 h 271463" name="connsiteY1"/>
                <a:gd fmla="*/ 46038 w 46038" name="connsiteX2"/>
                <a:gd fmla="*/ 0 h 271463" name="connsiteY2"/>
                <a:gd fmla="*/ 46038 w 46038" name="connsiteX3"/>
                <a:gd fmla="*/ 271463 h 271463" name="connsiteY3"/>
                <a:gd fmla="*/ 0 w 46038" name="connsiteX4"/>
                <a:gd fmla="*/ 271463 h 27146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71463" w="46038">
                  <a:moveTo>
                    <a:pt x="0" y="0"/>
                  </a:moveTo>
                  <a:lnTo>
                    <a:pt x="41284" y="0"/>
                  </a:lnTo>
                  <a:lnTo>
                    <a:pt x="46038" y="0"/>
                  </a:lnTo>
                  <a:lnTo>
                    <a:pt x="46038" y="271463"/>
                  </a:lnTo>
                  <a:lnTo>
                    <a:pt x="0" y="2714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012" name="Freeform 292"/>
            <p:cNvSpPr/>
            <p:nvPr/>
          </p:nvSpPr>
          <p:spPr bwMode="auto">
            <a:xfrm>
              <a:off x="5260976" y="4786313"/>
              <a:ext cx="60325" cy="57150"/>
            </a:xfrm>
            <a:custGeom>
              <a:gdLst>
                <a:gd fmla="*/ 30 w 38" name="T0"/>
                <a:gd fmla="*/ 5 h 36" name="T1"/>
                <a:gd fmla="*/ 21 w 38" name="T2"/>
                <a:gd fmla="*/ 17 h 36" name="T3"/>
                <a:gd fmla="*/ 21 w 38" name="T4"/>
                <a:gd fmla="*/ 17 h 36" name="T5"/>
                <a:gd fmla="*/ 38 w 38" name="T6"/>
                <a:gd fmla="*/ 14 h 36" name="T7"/>
                <a:gd fmla="*/ 38 w 38" name="T8"/>
                <a:gd fmla="*/ 22 h 36" name="T9"/>
                <a:gd fmla="*/ 21 w 38" name="T10"/>
                <a:gd fmla="*/ 22 h 36" name="T11"/>
                <a:gd fmla="*/ 21 w 38" name="T12"/>
                <a:gd fmla="*/ 22 h 36" name="T13"/>
                <a:gd fmla="*/ 33 w 38" name="T14"/>
                <a:gd fmla="*/ 33 h 36" name="T15"/>
                <a:gd fmla="*/ 26 w 38" name="T16"/>
                <a:gd fmla="*/ 36 h 36" name="T17"/>
                <a:gd fmla="*/ 19 w 38" name="T18"/>
                <a:gd fmla="*/ 22 h 36" name="T19"/>
                <a:gd fmla="*/ 19 w 38" name="T20"/>
                <a:gd fmla="*/ 22 h 36" name="T21"/>
                <a:gd fmla="*/ 12 w 38" name="T22"/>
                <a:gd fmla="*/ 36 h 36" name="T23"/>
                <a:gd fmla="*/ 7 w 38" name="T24"/>
                <a:gd fmla="*/ 33 h 36" name="T25"/>
                <a:gd fmla="*/ 16 w 38" name="T26"/>
                <a:gd fmla="*/ 22 h 36" name="T27"/>
                <a:gd fmla="*/ 16 w 38" name="T28"/>
                <a:gd fmla="*/ 19 h 36" name="T29"/>
                <a:gd fmla="*/ 0 w 38" name="T30"/>
                <a:gd fmla="*/ 22 h 36" name="T31"/>
                <a:gd fmla="*/ 0 w 38" name="T32"/>
                <a:gd fmla="*/ 14 h 36" name="T33"/>
                <a:gd fmla="*/ 16 w 38" name="T34"/>
                <a:gd fmla="*/ 17 h 36" name="T35"/>
                <a:gd fmla="*/ 16 w 38" name="T36"/>
                <a:gd fmla="*/ 17 h 36" name="T37"/>
                <a:gd fmla="*/ 7 w 38" name="T38"/>
                <a:gd fmla="*/ 5 h 36" name="T39"/>
                <a:gd fmla="*/ 12 w 38" name="T40"/>
                <a:gd fmla="*/ 0 h 36" name="T41"/>
                <a:gd fmla="*/ 19 w 38" name="T42"/>
                <a:gd fmla="*/ 14 h 36" name="T43"/>
                <a:gd fmla="*/ 19 w 38" name="T44"/>
                <a:gd fmla="*/ 14 h 36" name="T45"/>
                <a:gd fmla="*/ 26 w 38" name="T46"/>
                <a:gd fmla="*/ 0 h 36" name="T47"/>
                <a:gd fmla="*/ 30 w 38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8">
                  <a:moveTo>
                    <a:pt x="30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3" name="Freeform 293"/>
            <p:cNvSpPr/>
            <p:nvPr/>
          </p:nvSpPr>
          <p:spPr bwMode="auto">
            <a:xfrm>
              <a:off x="5332413" y="4786313"/>
              <a:ext cx="55563" cy="57150"/>
            </a:xfrm>
            <a:custGeom>
              <a:gdLst>
                <a:gd fmla="*/ 30 w 35" name="T0"/>
                <a:gd fmla="*/ 5 h 36" name="T1"/>
                <a:gd fmla="*/ 21 w 35" name="T2"/>
                <a:gd fmla="*/ 17 h 36" name="T3"/>
                <a:gd fmla="*/ 21 w 35" name="T4"/>
                <a:gd fmla="*/ 17 h 36" name="T5"/>
                <a:gd fmla="*/ 35 w 35" name="T6"/>
                <a:gd fmla="*/ 14 h 36" name="T7"/>
                <a:gd fmla="*/ 35 w 35" name="T8"/>
                <a:gd fmla="*/ 22 h 36" name="T9"/>
                <a:gd fmla="*/ 21 w 35" name="T10"/>
                <a:gd fmla="*/ 22 h 36" name="T11"/>
                <a:gd fmla="*/ 21 w 35" name="T12"/>
                <a:gd fmla="*/ 22 h 36" name="T13"/>
                <a:gd fmla="*/ 30 w 35" name="T14"/>
                <a:gd fmla="*/ 33 h 36" name="T15"/>
                <a:gd fmla="*/ 23 w 35" name="T16"/>
                <a:gd fmla="*/ 36 h 36" name="T17"/>
                <a:gd fmla="*/ 16 w 35" name="T18"/>
                <a:gd fmla="*/ 22 h 36" name="T19"/>
                <a:gd fmla="*/ 16 w 35" name="T20"/>
                <a:gd fmla="*/ 22 h 36" name="T21"/>
                <a:gd fmla="*/ 9 w 35" name="T22"/>
                <a:gd fmla="*/ 36 h 36" name="T23"/>
                <a:gd fmla="*/ 4 w 35" name="T24"/>
                <a:gd fmla="*/ 33 h 36" name="T25"/>
                <a:gd fmla="*/ 14 w 35" name="T26"/>
                <a:gd fmla="*/ 22 h 36" name="T27"/>
                <a:gd fmla="*/ 14 w 35" name="T28"/>
                <a:gd fmla="*/ 19 h 36" name="T29"/>
                <a:gd fmla="*/ 0 w 35" name="T30"/>
                <a:gd fmla="*/ 22 h 36" name="T31"/>
                <a:gd fmla="*/ 0 w 35" name="T32"/>
                <a:gd fmla="*/ 14 h 36" name="T33"/>
                <a:gd fmla="*/ 14 w 35" name="T34"/>
                <a:gd fmla="*/ 17 h 36" name="T35"/>
                <a:gd fmla="*/ 14 w 35" name="T36"/>
                <a:gd fmla="*/ 17 h 36" name="T37"/>
                <a:gd fmla="*/ 4 w 35" name="T38"/>
                <a:gd fmla="*/ 5 h 36" name="T39"/>
                <a:gd fmla="*/ 11 w 35" name="T40"/>
                <a:gd fmla="*/ 0 h 36" name="T41"/>
                <a:gd fmla="*/ 16 w 35" name="T42"/>
                <a:gd fmla="*/ 14 h 36" name="T43"/>
                <a:gd fmla="*/ 16 w 35" name="T44"/>
                <a:gd fmla="*/ 14 h 36" name="T45"/>
                <a:gd fmla="*/ 23 w 35" name="T46"/>
                <a:gd fmla="*/ 0 h 36" name="T47"/>
                <a:gd fmla="*/ 30 w 35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5">
                  <a:moveTo>
                    <a:pt x="30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5" y="14"/>
                  </a:lnTo>
                  <a:lnTo>
                    <a:pt x="35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0" y="33"/>
                  </a:lnTo>
                  <a:lnTo>
                    <a:pt x="23" y="3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4" y="5"/>
                  </a:lnTo>
                  <a:lnTo>
                    <a:pt x="11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3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4" name="Freeform 294"/>
            <p:cNvSpPr/>
            <p:nvPr/>
          </p:nvSpPr>
          <p:spPr bwMode="auto">
            <a:xfrm>
              <a:off x="5399088" y="4786313"/>
              <a:ext cx="57150" cy="57150"/>
            </a:xfrm>
            <a:custGeom>
              <a:gdLst>
                <a:gd fmla="*/ 31 w 36" name="T0"/>
                <a:gd fmla="*/ 5 h 36" name="T1"/>
                <a:gd fmla="*/ 21 w 36" name="T2"/>
                <a:gd fmla="*/ 17 h 36" name="T3"/>
                <a:gd fmla="*/ 21 w 36" name="T4"/>
                <a:gd fmla="*/ 17 h 36" name="T5"/>
                <a:gd fmla="*/ 36 w 36" name="T6"/>
                <a:gd fmla="*/ 14 h 36" name="T7"/>
                <a:gd fmla="*/ 36 w 36" name="T8"/>
                <a:gd fmla="*/ 22 h 36" name="T9"/>
                <a:gd fmla="*/ 21 w 36" name="T10"/>
                <a:gd fmla="*/ 22 h 36" name="T11"/>
                <a:gd fmla="*/ 21 w 36" name="T12"/>
                <a:gd fmla="*/ 22 h 36" name="T13"/>
                <a:gd fmla="*/ 31 w 36" name="T14"/>
                <a:gd fmla="*/ 33 h 36" name="T15"/>
                <a:gd fmla="*/ 24 w 36" name="T16"/>
                <a:gd fmla="*/ 36 h 36" name="T17"/>
                <a:gd fmla="*/ 19 w 36" name="T18"/>
                <a:gd fmla="*/ 22 h 36" name="T19"/>
                <a:gd fmla="*/ 17 w 36" name="T20"/>
                <a:gd fmla="*/ 22 h 36" name="T21"/>
                <a:gd fmla="*/ 12 w 36" name="T22"/>
                <a:gd fmla="*/ 36 h 36" name="T23"/>
                <a:gd fmla="*/ 5 w 36" name="T24"/>
                <a:gd fmla="*/ 33 h 36" name="T25"/>
                <a:gd fmla="*/ 14 w 36" name="T26"/>
                <a:gd fmla="*/ 22 h 36" name="T27"/>
                <a:gd fmla="*/ 14 w 36" name="T28"/>
                <a:gd fmla="*/ 19 h 36" name="T29"/>
                <a:gd fmla="*/ 0 w 36" name="T30"/>
                <a:gd fmla="*/ 22 h 36" name="T31"/>
                <a:gd fmla="*/ 0 w 36" name="T32"/>
                <a:gd fmla="*/ 14 h 36" name="T33"/>
                <a:gd fmla="*/ 14 w 36" name="T34"/>
                <a:gd fmla="*/ 17 h 36" name="T35"/>
                <a:gd fmla="*/ 14 w 36" name="T36"/>
                <a:gd fmla="*/ 17 h 36" name="T37"/>
                <a:gd fmla="*/ 5 w 36" name="T38"/>
                <a:gd fmla="*/ 5 h 36" name="T39"/>
                <a:gd fmla="*/ 12 w 36" name="T40"/>
                <a:gd fmla="*/ 0 h 36" name="T41"/>
                <a:gd fmla="*/ 19 w 36" name="T42"/>
                <a:gd fmla="*/ 14 h 36" name="T43"/>
                <a:gd fmla="*/ 19 w 36" name="T44"/>
                <a:gd fmla="*/ 14 h 36" name="T45"/>
                <a:gd fmla="*/ 24 w 36" name="T46"/>
                <a:gd fmla="*/ 0 h 36" name="T47"/>
                <a:gd fmla="*/ 31 w 36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6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6" y="14"/>
                  </a:lnTo>
                  <a:lnTo>
                    <a:pt x="36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5" name="Freeform 295"/>
            <p:cNvSpPr/>
            <p:nvPr/>
          </p:nvSpPr>
          <p:spPr bwMode="auto">
            <a:xfrm>
              <a:off x="5467351" y="4786313"/>
              <a:ext cx="60325" cy="57150"/>
            </a:xfrm>
            <a:custGeom>
              <a:gdLst>
                <a:gd fmla="*/ 31 w 38" name="T0"/>
                <a:gd fmla="*/ 5 h 36" name="T1"/>
                <a:gd fmla="*/ 21 w 38" name="T2"/>
                <a:gd fmla="*/ 17 h 36" name="T3"/>
                <a:gd fmla="*/ 21 w 38" name="T4"/>
                <a:gd fmla="*/ 17 h 36" name="T5"/>
                <a:gd fmla="*/ 38 w 38" name="T6"/>
                <a:gd fmla="*/ 14 h 36" name="T7"/>
                <a:gd fmla="*/ 38 w 38" name="T8"/>
                <a:gd fmla="*/ 22 h 36" name="T9"/>
                <a:gd fmla="*/ 21 w 38" name="T10"/>
                <a:gd fmla="*/ 22 h 36" name="T11"/>
                <a:gd fmla="*/ 21 w 38" name="T12"/>
                <a:gd fmla="*/ 22 h 36" name="T13"/>
                <a:gd fmla="*/ 31 w 38" name="T14"/>
                <a:gd fmla="*/ 33 h 36" name="T15"/>
                <a:gd fmla="*/ 26 w 38" name="T16"/>
                <a:gd fmla="*/ 36 h 36" name="T17"/>
                <a:gd fmla="*/ 19 w 38" name="T18"/>
                <a:gd fmla="*/ 22 h 36" name="T19"/>
                <a:gd fmla="*/ 19 w 38" name="T20"/>
                <a:gd fmla="*/ 22 h 36" name="T21"/>
                <a:gd fmla="*/ 12 w 38" name="T22"/>
                <a:gd fmla="*/ 36 h 36" name="T23"/>
                <a:gd fmla="*/ 5 w 38" name="T24"/>
                <a:gd fmla="*/ 33 h 36" name="T25"/>
                <a:gd fmla="*/ 16 w 38" name="T26"/>
                <a:gd fmla="*/ 22 h 36" name="T27"/>
                <a:gd fmla="*/ 16 w 38" name="T28"/>
                <a:gd fmla="*/ 19 h 36" name="T29"/>
                <a:gd fmla="*/ 0 w 38" name="T30"/>
                <a:gd fmla="*/ 22 h 36" name="T31"/>
                <a:gd fmla="*/ 0 w 38" name="T32"/>
                <a:gd fmla="*/ 14 h 36" name="T33"/>
                <a:gd fmla="*/ 16 w 38" name="T34"/>
                <a:gd fmla="*/ 17 h 36" name="T35"/>
                <a:gd fmla="*/ 16 w 38" name="T36"/>
                <a:gd fmla="*/ 17 h 36" name="T37"/>
                <a:gd fmla="*/ 5 w 38" name="T38"/>
                <a:gd fmla="*/ 5 h 36" name="T39"/>
                <a:gd fmla="*/ 12 w 38" name="T40"/>
                <a:gd fmla="*/ 0 h 36" name="T41"/>
                <a:gd fmla="*/ 19 w 38" name="T42"/>
                <a:gd fmla="*/ 14 h 36" name="T43"/>
                <a:gd fmla="*/ 19 w 38" name="T44"/>
                <a:gd fmla="*/ 14 h 36" name="T45"/>
                <a:gd fmla="*/ 26 w 38" name="T46"/>
                <a:gd fmla="*/ 0 h 36" name="T47"/>
                <a:gd fmla="*/ 31 w 38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8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6" name="Freeform 296"/>
            <p:cNvSpPr/>
            <p:nvPr/>
          </p:nvSpPr>
          <p:spPr bwMode="auto">
            <a:xfrm>
              <a:off x="5534026" y="4786313"/>
              <a:ext cx="60325" cy="57150"/>
            </a:xfrm>
            <a:custGeom>
              <a:gdLst>
                <a:gd fmla="*/ 33 w 38" name="T0"/>
                <a:gd fmla="*/ 5 h 36" name="T1"/>
                <a:gd fmla="*/ 22 w 38" name="T2"/>
                <a:gd fmla="*/ 17 h 36" name="T3"/>
                <a:gd fmla="*/ 22 w 38" name="T4"/>
                <a:gd fmla="*/ 17 h 36" name="T5"/>
                <a:gd fmla="*/ 38 w 38" name="T6"/>
                <a:gd fmla="*/ 14 h 36" name="T7"/>
                <a:gd fmla="*/ 38 w 38" name="T8"/>
                <a:gd fmla="*/ 22 h 36" name="T9"/>
                <a:gd fmla="*/ 22 w 38" name="T10"/>
                <a:gd fmla="*/ 22 h 36" name="T11"/>
                <a:gd fmla="*/ 22 w 38" name="T12"/>
                <a:gd fmla="*/ 22 h 36" name="T13"/>
                <a:gd fmla="*/ 33 w 38" name="T14"/>
                <a:gd fmla="*/ 33 h 36" name="T15"/>
                <a:gd fmla="*/ 26 w 38" name="T16"/>
                <a:gd fmla="*/ 36 h 36" name="T17"/>
                <a:gd fmla="*/ 19 w 38" name="T18"/>
                <a:gd fmla="*/ 22 h 36" name="T19"/>
                <a:gd fmla="*/ 19 w 38" name="T20"/>
                <a:gd fmla="*/ 22 h 36" name="T21"/>
                <a:gd fmla="*/ 12 w 38" name="T22"/>
                <a:gd fmla="*/ 36 h 36" name="T23"/>
                <a:gd fmla="*/ 7 w 38" name="T24"/>
                <a:gd fmla="*/ 33 h 36" name="T25"/>
                <a:gd fmla="*/ 17 w 38" name="T26"/>
                <a:gd fmla="*/ 22 h 36" name="T27"/>
                <a:gd fmla="*/ 17 w 38" name="T28"/>
                <a:gd fmla="*/ 19 h 36" name="T29"/>
                <a:gd fmla="*/ 0 w 38" name="T30"/>
                <a:gd fmla="*/ 22 h 36" name="T31"/>
                <a:gd fmla="*/ 0 w 38" name="T32"/>
                <a:gd fmla="*/ 14 h 36" name="T33"/>
                <a:gd fmla="*/ 17 w 38" name="T34"/>
                <a:gd fmla="*/ 17 h 36" name="T35"/>
                <a:gd fmla="*/ 17 w 38" name="T36"/>
                <a:gd fmla="*/ 17 h 36" name="T37"/>
                <a:gd fmla="*/ 7 w 38" name="T38"/>
                <a:gd fmla="*/ 5 h 36" name="T39"/>
                <a:gd fmla="*/ 12 w 38" name="T40"/>
                <a:gd fmla="*/ 0 h 36" name="T41"/>
                <a:gd fmla="*/ 19 w 38" name="T42"/>
                <a:gd fmla="*/ 14 h 36" name="T43"/>
                <a:gd fmla="*/ 19 w 38" name="T44"/>
                <a:gd fmla="*/ 14 h 36" name="T45"/>
                <a:gd fmla="*/ 26 w 38" name="T46"/>
                <a:gd fmla="*/ 0 h 36" name="T47"/>
                <a:gd fmla="*/ 33 w 38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8">
                  <a:moveTo>
                    <a:pt x="33" y="5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7" name="Freeform 297"/>
            <p:cNvSpPr/>
            <p:nvPr/>
          </p:nvSpPr>
          <p:spPr bwMode="auto">
            <a:xfrm>
              <a:off x="5605463" y="4786313"/>
              <a:ext cx="57150" cy="57150"/>
            </a:xfrm>
            <a:custGeom>
              <a:gdLst>
                <a:gd fmla="*/ 31 w 36" name="T0"/>
                <a:gd fmla="*/ 5 h 36" name="T1"/>
                <a:gd fmla="*/ 22 w 36" name="T2"/>
                <a:gd fmla="*/ 17 h 36" name="T3"/>
                <a:gd fmla="*/ 22 w 36" name="T4"/>
                <a:gd fmla="*/ 17 h 36" name="T5"/>
                <a:gd fmla="*/ 36 w 36" name="T6"/>
                <a:gd fmla="*/ 14 h 36" name="T7"/>
                <a:gd fmla="*/ 36 w 36" name="T8"/>
                <a:gd fmla="*/ 22 h 36" name="T9"/>
                <a:gd fmla="*/ 22 w 36" name="T10"/>
                <a:gd fmla="*/ 22 h 36" name="T11"/>
                <a:gd fmla="*/ 22 w 36" name="T12"/>
                <a:gd fmla="*/ 22 h 36" name="T13"/>
                <a:gd fmla="*/ 31 w 36" name="T14"/>
                <a:gd fmla="*/ 33 h 36" name="T15"/>
                <a:gd fmla="*/ 24 w 36" name="T16"/>
                <a:gd fmla="*/ 36 h 36" name="T17"/>
                <a:gd fmla="*/ 17 w 36" name="T18"/>
                <a:gd fmla="*/ 22 h 36" name="T19"/>
                <a:gd fmla="*/ 17 w 36" name="T20"/>
                <a:gd fmla="*/ 22 h 36" name="T21"/>
                <a:gd fmla="*/ 10 w 36" name="T22"/>
                <a:gd fmla="*/ 36 h 36" name="T23"/>
                <a:gd fmla="*/ 5 w 36" name="T24"/>
                <a:gd fmla="*/ 33 h 36" name="T25"/>
                <a:gd fmla="*/ 14 w 36" name="T26"/>
                <a:gd fmla="*/ 22 h 36" name="T27"/>
                <a:gd fmla="*/ 14 w 36" name="T28"/>
                <a:gd fmla="*/ 19 h 36" name="T29"/>
                <a:gd fmla="*/ 0 w 36" name="T30"/>
                <a:gd fmla="*/ 22 h 36" name="T31"/>
                <a:gd fmla="*/ 0 w 36" name="T32"/>
                <a:gd fmla="*/ 14 h 36" name="T33"/>
                <a:gd fmla="*/ 14 w 36" name="T34"/>
                <a:gd fmla="*/ 17 h 36" name="T35"/>
                <a:gd fmla="*/ 14 w 36" name="T36"/>
                <a:gd fmla="*/ 17 h 36" name="T37"/>
                <a:gd fmla="*/ 5 w 36" name="T38"/>
                <a:gd fmla="*/ 5 h 36" name="T39"/>
                <a:gd fmla="*/ 12 w 36" name="T40"/>
                <a:gd fmla="*/ 0 h 36" name="T41"/>
                <a:gd fmla="*/ 17 w 36" name="T42"/>
                <a:gd fmla="*/ 14 h 36" name="T43"/>
                <a:gd fmla="*/ 17 w 36" name="T44"/>
                <a:gd fmla="*/ 14 h 36" name="T45"/>
                <a:gd fmla="*/ 24 w 36" name="T46"/>
                <a:gd fmla="*/ 0 h 36" name="T47"/>
                <a:gd fmla="*/ 31 w 36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6">
                  <a:moveTo>
                    <a:pt x="31" y="5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36" y="14"/>
                  </a:lnTo>
                  <a:lnTo>
                    <a:pt x="3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0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8" name="Freeform 298"/>
            <p:cNvSpPr/>
            <p:nvPr/>
          </p:nvSpPr>
          <p:spPr bwMode="auto">
            <a:xfrm>
              <a:off x="5673726" y="4786313"/>
              <a:ext cx="60325" cy="57150"/>
            </a:xfrm>
            <a:custGeom>
              <a:gdLst>
                <a:gd fmla="*/ 31 w 38" name="T0"/>
                <a:gd fmla="*/ 5 h 36" name="T1"/>
                <a:gd fmla="*/ 21 w 38" name="T2"/>
                <a:gd fmla="*/ 17 h 36" name="T3"/>
                <a:gd fmla="*/ 21 w 38" name="T4"/>
                <a:gd fmla="*/ 17 h 36" name="T5"/>
                <a:gd fmla="*/ 38 w 38" name="T6"/>
                <a:gd fmla="*/ 14 h 36" name="T7"/>
                <a:gd fmla="*/ 38 w 38" name="T8"/>
                <a:gd fmla="*/ 22 h 36" name="T9"/>
                <a:gd fmla="*/ 21 w 38" name="T10"/>
                <a:gd fmla="*/ 22 h 36" name="T11"/>
                <a:gd fmla="*/ 21 w 38" name="T12"/>
                <a:gd fmla="*/ 22 h 36" name="T13"/>
                <a:gd fmla="*/ 31 w 38" name="T14"/>
                <a:gd fmla="*/ 33 h 36" name="T15"/>
                <a:gd fmla="*/ 24 w 38" name="T16"/>
                <a:gd fmla="*/ 36 h 36" name="T17"/>
                <a:gd fmla="*/ 19 w 38" name="T18"/>
                <a:gd fmla="*/ 22 h 36" name="T19"/>
                <a:gd fmla="*/ 19 w 38" name="T20"/>
                <a:gd fmla="*/ 22 h 36" name="T21"/>
                <a:gd fmla="*/ 12 w 38" name="T22"/>
                <a:gd fmla="*/ 36 h 36" name="T23"/>
                <a:gd fmla="*/ 5 w 38" name="T24"/>
                <a:gd fmla="*/ 33 h 36" name="T25"/>
                <a:gd fmla="*/ 14 w 38" name="T26"/>
                <a:gd fmla="*/ 22 h 36" name="T27"/>
                <a:gd fmla="*/ 14 w 38" name="T28"/>
                <a:gd fmla="*/ 19 h 36" name="T29"/>
                <a:gd fmla="*/ 0 w 38" name="T30"/>
                <a:gd fmla="*/ 22 h 36" name="T31"/>
                <a:gd fmla="*/ 0 w 38" name="T32"/>
                <a:gd fmla="*/ 14 h 36" name="T33"/>
                <a:gd fmla="*/ 14 w 38" name="T34"/>
                <a:gd fmla="*/ 17 h 36" name="T35"/>
                <a:gd fmla="*/ 14 w 38" name="T36"/>
                <a:gd fmla="*/ 17 h 36" name="T37"/>
                <a:gd fmla="*/ 5 w 38" name="T38"/>
                <a:gd fmla="*/ 5 h 36" name="T39"/>
                <a:gd fmla="*/ 12 w 38" name="T40"/>
                <a:gd fmla="*/ 0 h 36" name="T41"/>
                <a:gd fmla="*/ 19 w 38" name="T42"/>
                <a:gd fmla="*/ 14 h 36" name="T43"/>
                <a:gd fmla="*/ 19 w 38" name="T44"/>
                <a:gd fmla="*/ 14 h 36" name="T45"/>
                <a:gd fmla="*/ 24 w 38" name="T46"/>
                <a:gd fmla="*/ 0 h 36" name="T47"/>
                <a:gd fmla="*/ 31 w 38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8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9" name="Freeform 299"/>
            <p:cNvSpPr/>
            <p:nvPr/>
          </p:nvSpPr>
          <p:spPr bwMode="auto">
            <a:xfrm>
              <a:off x="5740401" y="4786313"/>
              <a:ext cx="60325" cy="57150"/>
            </a:xfrm>
            <a:custGeom>
              <a:gdLst>
                <a:gd fmla="*/ 31 w 38" name="T0"/>
                <a:gd fmla="*/ 5 h 36" name="T1"/>
                <a:gd fmla="*/ 22 w 38" name="T2"/>
                <a:gd fmla="*/ 17 h 36" name="T3"/>
                <a:gd fmla="*/ 22 w 38" name="T4"/>
                <a:gd fmla="*/ 17 h 36" name="T5"/>
                <a:gd fmla="*/ 38 w 38" name="T6"/>
                <a:gd fmla="*/ 14 h 36" name="T7"/>
                <a:gd fmla="*/ 38 w 38" name="T8"/>
                <a:gd fmla="*/ 22 h 36" name="T9"/>
                <a:gd fmla="*/ 22 w 38" name="T10"/>
                <a:gd fmla="*/ 22 h 36" name="T11"/>
                <a:gd fmla="*/ 22 w 38" name="T12"/>
                <a:gd fmla="*/ 22 h 36" name="T13"/>
                <a:gd fmla="*/ 31 w 38" name="T14"/>
                <a:gd fmla="*/ 33 h 36" name="T15"/>
                <a:gd fmla="*/ 26 w 38" name="T16"/>
                <a:gd fmla="*/ 36 h 36" name="T17"/>
                <a:gd fmla="*/ 19 w 38" name="T18"/>
                <a:gd fmla="*/ 22 h 36" name="T19"/>
                <a:gd fmla="*/ 19 w 38" name="T20"/>
                <a:gd fmla="*/ 22 h 36" name="T21"/>
                <a:gd fmla="*/ 12 w 38" name="T22"/>
                <a:gd fmla="*/ 36 h 36" name="T23"/>
                <a:gd fmla="*/ 5 w 38" name="T24"/>
                <a:gd fmla="*/ 33 h 36" name="T25"/>
                <a:gd fmla="*/ 17 w 38" name="T26"/>
                <a:gd fmla="*/ 22 h 36" name="T27"/>
                <a:gd fmla="*/ 17 w 38" name="T28"/>
                <a:gd fmla="*/ 19 h 36" name="T29"/>
                <a:gd fmla="*/ 0 w 38" name="T30"/>
                <a:gd fmla="*/ 22 h 36" name="T31"/>
                <a:gd fmla="*/ 0 w 38" name="T32"/>
                <a:gd fmla="*/ 14 h 36" name="T33"/>
                <a:gd fmla="*/ 17 w 38" name="T34"/>
                <a:gd fmla="*/ 17 h 36" name="T35"/>
                <a:gd fmla="*/ 17 w 38" name="T36"/>
                <a:gd fmla="*/ 17 h 36" name="T37"/>
                <a:gd fmla="*/ 5 w 38" name="T38"/>
                <a:gd fmla="*/ 5 h 36" name="T39"/>
                <a:gd fmla="*/ 12 w 38" name="T40"/>
                <a:gd fmla="*/ 0 h 36" name="T41"/>
                <a:gd fmla="*/ 19 w 38" name="T42"/>
                <a:gd fmla="*/ 14 h 36" name="T43"/>
                <a:gd fmla="*/ 19 w 38" name="T44"/>
                <a:gd fmla="*/ 14 h 36" name="T45"/>
                <a:gd fmla="*/ 26 w 38" name="T46"/>
                <a:gd fmla="*/ 0 h 36" name="T47"/>
                <a:gd fmla="*/ 31 w 38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8">
                  <a:moveTo>
                    <a:pt x="31" y="5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1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0" name="Freeform 300"/>
            <p:cNvSpPr/>
            <p:nvPr/>
          </p:nvSpPr>
          <p:spPr bwMode="auto">
            <a:xfrm>
              <a:off x="5808663" y="4786313"/>
              <a:ext cx="60325" cy="57150"/>
            </a:xfrm>
            <a:custGeom>
              <a:gdLst>
                <a:gd fmla="*/ 33 w 38" name="T0"/>
                <a:gd fmla="*/ 5 h 36" name="T1"/>
                <a:gd fmla="*/ 21 w 38" name="T2"/>
                <a:gd fmla="*/ 17 h 36" name="T3"/>
                <a:gd fmla="*/ 21 w 38" name="T4"/>
                <a:gd fmla="*/ 17 h 36" name="T5"/>
                <a:gd fmla="*/ 38 w 38" name="T6"/>
                <a:gd fmla="*/ 14 h 36" name="T7"/>
                <a:gd fmla="*/ 38 w 38" name="T8"/>
                <a:gd fmla="*/ 22 h 36" name="T9"/>
                <a:gd fmla="*/ 21 w 38" name="T10"/>
                <a:gd fmla="*/ 22 h 36" name="T11"/>
                <a:gd fmla="*/ 21 w 38" name="T12"/>
                <a:gd fmla="*/ 22 h 36" name="T13"/>
                <a:gd fmla="*/ 33 w 38" name="T14"/>
                <a:gd fmla="*/ 33 h 36" name="T15"/>
                <a:gd fmla="*/ 26 w 38" name="T16"/>
                <a:gd fmla="*/ 36 h 36" name="T17"/>
                <a:gd fmla="*/ 19 w 38" name="T18"/>
                <a:gd fmla="*/ 22 h 36" name="T19"/>
                <a:gd fmla="*/ 19 w 38" name="T20"/>
                <a:gd fmla="*/ 22 h 36" name="T21"/>
                <a:gd fmla="*/ 12 w 38" name="T22"/>
                <a:gd fmla="*/ 36 h 36" name="T23"/>
                <a:gd fmla="*/ 7 w 38" name="T24"/>
                <a:gd fmla="*/ 33 h 36" name="T25"/>
                <a:gd fmla="*/ 17 w 38" name="T26"/>
                <a:gd fmla="*/ 22 h 36" name="T27"/>
                <a:gd fmla="*/ 17 w 38" name="T28"/>
                <a:gd fmla="*/ 19 h 36" name="T29"/>
                <a:gd fmla="*/ 0 w 38" name="T30"/>
                <a:gd fmla="*/ 22 h 36" name="T31"/>
                <a:gd fmla="*/ 0 w 38" name="T32"/>
                <a:gd fmla="*/ 14 h 36" name="T33"/>
                <a:gd fmla="*/ 17 w 38" name="T34"/>
                <a:gd fmla="*/ 17 h 36" name="T35"/>
                <a:gd fmla="*/ 17 w 38" name="T36"/>
                <a:gd fmla="*/ 17 h 36" name="T37"/>
                <a:gd fmla="*/ 7 w 38" name="T38"/>
                <a:gd fmla="*/ 5 h 36" name="T39"/>
                <a:gd fmla="*/ 12 w 38" name="T40"/>
                <a:gd fmla="*/ 0 h 36" name="T41"/>
                <a:gd fmla="*/ 19 w 38" name="T42"/>
                <a:gd fmla="*/ 14 h 36" name="T43"/>
                <a:gd fmla="*/ 19 w 38" name="T44"/>
                <a:gd fmla="*/ 14 h 36" name="T45"/>
                <a:gd fmla="*/ 26 w 38" name="T46"/>
                <a:gd fmla="*/ 0 h 36" name="T47"/>
                <a:gd fmla="*/ 33 w 38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8">
                  <a:moveTo>
                    <a:pt x="33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1" name="Freeform 301"/>
            <p:cNvSpPr/>
            <p:nvPr/>
          </p:nvSpPr>
          <p:spPr bwMode="auto">
            <a:xfrm>
              <a:off x="5880101" y="4786313"/>
              <a:ext cx="55563" cy="57150"/>
            </a:xfrm>
            <a:custGeom>
              <a:gdLst>
                <a:gd fmla="*/ 31 w 35" name="T0"/>
                <a:gd fmla="*/ 5 h 36" name="T1"/>
                <a:gd fmla="*/ 21 w 35" name="T2"/>
                <a:gd fmla="*/ 17 h 36" name="T3"/>
                <a:gd fmla="*/ 21 w 35" name="T4"/>
                <a:gd fmla="*/ 17 h 36" name="T5"/>
                <a:gd fmla="*/ 35 w 35" name="T6"/>
                <a:gd fmla="*/ 14 h 36" name="T7"/>
                <a:gd fmla="*/ 35 w 35" name="T8"/>
                <a:gd fmla="*/ 22 h 36" name="T9"/>
                <a:gd fmla="*/ 21 w 35" name="T10"/>
                <a:gd fmla="*/ 22 h 36" name="T11"/>
                <a:gd fmla="*/ 21 w 35" name="T12"/>
                <a:gd fmla="*/ 22 h 36" name="T13"/>
                <a:gd fmla="*/ 31 w 35" name="T14"/>
                <a:gd fmla="*/ 33 h 36" name="T15"/>
                <a:gd fmla="*/ 24 w 35" name="T16"/>
                <a:gd fmla="*/ 36 h 36" name="T17"/>
                <a:gd fmla="*/ 16 w 35" name="T18"/>
                <a:gd fmla="*/ 22 h 36" name="T19"/>
                <a:gd fmla="*/ 16 w 35" name="T20"/>
                <a:gd fmla="*/ 22 h 36" name="T21"/>
                <a:gd fmla="*/ 9 w 35" name="T22"/>
                <a:gd fmla="*/ 36 h 36" name="T23"/>
                <a:gd fmla="*/ 5 w 35" name="T24"/>
                <a:gd fmla="*/ 33 h 36" name="T25"/>
                <a:gd fmla="*/ 14 w 35" name="T26"/>
                <a:gd fmla="*/ 22 h 36" name="T27"/>
                <a:gd fmla="*/ 14 w 35" name="T28"/>
                <a:gd fmla="*/ 19 h 36" name="T29"/>
                <a:gd fmla="*/ 0 w 35" name="T30"/>
                <a:gd fmla="*/ 22 h 36" name="T31"/>
                <a:gd fmla="*/ 0 w 35" name="T32"/>
                <a:gd fmla="*/ 14 h 36" name="T33"/>
                <a:gd fmla="*/ 14 w 35" name="T34"/>
                <a:gd fmla="*/ 17 h 36" name="T35"/>
                <a:gd fmla="*/ 14 w 35" name="T36"/>
                <a:gd fmla="*/ 17 h 36" name="T37"/>
                <a:gd fmla="*/ 5 w 35" name="T38"/>
                <a:gd fmla="*/ 5 h 36" name="T39"/>
                <a:gd fmla="*/ 12 w 35" name="T40"/>
                <a:gd fmla="*/ 0 h 36" name="T41"/>
                <a:gd fmla="*/ 16 w 35" name="T42"/>
                <a:gd fmla="*/ 14 h 36" name="T43"/>
                <a:gd fmla="*/ 16 w 35" name="T44"/>
                <a:gd fmla="*/ 14 h 36" name="T45"/>
                <a:gd fmla="*/ 24 w 35" name="T46"/>
                <a:gd fmla="*/ 0 h 36" name="T47"/>
                <a:gd fmla="*/ 31 w 35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5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5" y="14"/>
                  </a:lnTo>
                  <a:lnTo>
                    <a:pt x="35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2" name="Freeform 302"/>
            <p:cNvSpPr/>
            <p:nvPr/>
          </p:nvSpPr>
          <p:spPr bwMode="auto">
            <a:xfrm>
              <a:off x="5948363" y="4786313"/>
              <a:ext cx="58738" cy="57150"/>
            </a:xfrm>
            <a:custGeom>
              <a:gdLst>
                <a:gd fmla="*/ 30 w 37" name="T0"/>
                <a:gd fmla="*/ 5 h 36" name="T1"/>
                <a:gd fmla="*/ 21 w 37" name="T2"/>
                <a:gd fmla="*/ 17 h 36" name="T3"/>
                <a:gd fmla="*/ 21 w 37" name="T4"/>
                <a:gd fmla="*/ 17 h 36" name="T5"/>
                <a:gd fmla="*/ 37 w 37" name="T6"/>
                <a:gd fmla="*/ 14 h 36" name="T7"/>
                <a:gd fmla="*/ 37 w 37" name="T8"/>
                <a:gd fmla="*/ 22 h 36" name="T9"/>
                <a:gd fmla="*/ 21 w 37" name="T10"/>
                <a:gd fmla="*/ 22 h 36" name="T11"/>
                <a:gd fmla="*/ 21 w 37" name="T12"/>
                <a:gd fmla="*/ 22 h 36" name="T13"/>
                <a:gd fmla="*/ 30 w 37" name="T14"/>
                <a:gd fmla="*/ 33 h 36" name="T15"/>
                <a:gd fmla="*/ 23 w 37" name="T16"/>
                <a:gd fmla="*/ 36 h 36" name="T17"/>
                <a:gd fmla="*/ 18 w 37" name="T18"/>
                <a:gd fmla="*/ 22 h 36" name="T19"/>
                <a:gd fmla="*/ 18 w 37" name="T20"/>
                <a:gd fmla="*/ 22 h 36" name="T21"/>
                <a:gd fmla="*/ 11 w 37" name="T22"/>
                <a:gd fmla="*/ 36 h 36" name="T23"/>
                <a:gd fmla="*/ 4 w 37" name="T24"/>
                <a:gd fmla="*/ 33 h 36" name="T25"/>
                <a:gd fmla="*/ 14 w 37" name="T26"/>
                <a:gd fmla="*/ 22 h 36" name="T27"/>
                <a:gd fmla="*/ 14 w 37" name="T28"/>
                <a:gd fmla="*/ 19 h 36" name="T29"/>
                <a:gd fmla="*/ 0 w 37" name="T30"/>
                <a:gd fmla="*/ 22 h 36" name="T31"/>
                <a:gd fmla="*/ 0 w 37" name="T32"/>
                <a:gd fmla="*/ 14 h 36" name="T33"/>
                <a:gd fmla="*/ 14 w 37" name="T34"/>
                <a:gd fmla="*/ 17 h 36" name="T35"/>
                <a:gd fmla="*/ 14 w 37" name="T36"/>
                <a:gd fmla="*/ 17 h 36" name="T37"/>
                <a:gd fmla="*/ 4 w 37" name="T38"/>
                <a:gd fmla="*/ 5 h 36" name="T39"/>
                <a:gd fmla="*/ 11 w 37" name="T40"/>
                <a:gd fmla="*/ 0 h 36" name="T41"/>
                <a:gd fmla="*/ 18 w 37" name="T42"/>
                <a:gd fmla="*/ 14 h 36" name="T43"/>
                <a:gd fmla="*/ 18 w 37" name="T44"/>
                <a:gd fmla="*/ 14 h 36" name="T45"/>
                <a:gd fmla="*/ 23 w 37" name="T46"/>
                <a:gd fmla="*/ 0 h 36" name="T47"/>
                <a:gd fmla="*/ 30 w 37" name="T48"/>
                <a:gd fmla="*/ 5 h 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6" w="37">
                  <a:moveTo>
                    <a:pt x="30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7" y="14"/>
                  </a:lnTo>
                  <a:lnTo>
                    <a:pt x="37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0" y="33"/>
                  </a:lnTo>
                  <a:lnTo>
                    <a:pt x="23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1" y="36"/>
                  </a:lnTo>
                  <a:lnTo>
                    <a:pt x="4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4" y="5"/>
                  </a:lnTo>
                  <a:lnTo>
                    <a:pt x="11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3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47268" y="2338998"/>
            <a:ext cx="10560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4000">
                <a:solidFill>
                  <a:schemeClr val="accent6"/>
                </a:solidFill>
                <a:latin typeface="+mj-lt"/>
              </a:rPr>
              <a:t>90%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988387" y="2395690"/>
            <a:ext cx="2825286" cy="507474"/>
          </a:xfrm>
          <a:prstGeom prst="rect">
            <a:avLst/>
          </a:prstGeom>
          <a:noFill/>
        </p:spPr>
        <p:txBody>
          <a:bodyPr bIns="45711" lIns="91422" rIns="91422" rtlCol="0" tIns="45711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47268" y="3092149"/>
            <a:ext cx="39664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此处添加详细文本描述，建议与标题相关并符合整体语言风格此处添加详细文本描述，建议与标题相关并符合整体语言风格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47268" y="4125127"/>
            <a:ext cx="10560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4000">
                <a:solidFill>
                  <a:schemeClr val="accent4"/>
                </a:solidFill>
                <a:latin typeface="+mj-lt"/>
              </a:rPr>
              <a:t>78%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988387" y="4181819"/>
            <a:ext cx="2825286" cy="507474"/>
          </a:xfrm>
          <a:prstGeom prst="rect">
            <a:avLst/>
          </a:prstGeom>
          <a:noFill/>
        </p:spPr>
        <p:txBody>
          <a:bodyPr bIns="45711" lIns="91422" rIns="91422" rtlCol="0" tIns="45711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847268" y="4878277"/>
            <a:ext cx="396640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</a:rPr>
              <a:t>此处添加详细文本描述，建议与标题相关并符合整体语言风格此处添加详细文本描述，建议与标题相关并符合整体语言风格</a:t>
            </a:r>
          </a:p>
        </p:txBody>
      </p:sp>
    </p:spTree>
    <p:extLst>
      <p:ext uri="{BB962C8B-B14F-4D97-AF65-F5344CB8AC3E}">
        <p14:creationId val="978130702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2"/>
      <p:bldP grpId="0" spid="373"/>
      <p:bldP grpId="0" spid="110"/>
      <p:bldP grpId="0" spid="111"/>
      <p:bldP grpId="0" spid="112"/>
      <p:bldP grpId="0" spid="113"/>
      <p:bldP grpId="0" spid="114"/>
      <p:bldP grpId="0" spid="11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/>
      </p:pic>
      <p:sp>
        <p:nvSpPr>
          <p:cNvPr id="56" name="TextBox 42"/>
          <p:cNvSpPr txBox="1"/>
          <p:nvPr/>
        </p:nvSpPr>
        <p:spPr>
          <a:xfrm>
            <a:off x="274864" y="4391771"/>
            <a:ext cx="337357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pPr algn="ctr"/>
            <a:r>
              <a:rPr altLang="en-US" b="1" lang="zh-CN" smtClean="0" sz="4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428899" y="3974717"/>
            <a:ext cx="2423244" cy="462209"/>
            <a:chOff x="4428899" y="3974717"/>
            <a:chExt cx="2423244" cy="462209"/>
          </a:xfrm>
        </p:grpSpPr>
        <p:sp>
          <p:nvSpPr>
            <p:cNvPr id="11" name="TextBox 31"/>
            <p:cNvSpPr txBox="1"/>
            <p:nvPr/>
          </p:nvSpPr>
          <p:spPr>
            <a:xfrm>
              <a:off x="5128594" y="3991661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000">
                  <a:solidFill>
                    <a:schemeClr val="accent1"/>
                  </a:solidFill>
                  <a:latin typeface="+mj-lt"/>
                </a:rPr>
                <a:t>添加标题内容</a:t>
              </a:r>
            </a:p>
          </p:txBody>
        </p:sp>
        <p:sp>
          <p:nvSpPr>
            <p:cNvPr id="13" name="Oval 91"/>
            <p:cNvSpPr>
              <a:spLocks noChangeArrowheads="1"/>
            </p:cNvSpPr>
            <p:nvPr/>
          </p:nvSpPr>
          <p:spPr bwMode="auto">
            <a:xfrm>
              <a:off x="4428899" y="3974717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b="1" lang="id-ID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4466999" y="4035397"/>
              <a:ext cx="38925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86816" y="3974717"/>
            <a:ext cx="2423244" cy="462209"/>
            <a:chOff x="8086816" y="3974717"/>
            <a:chExt cx="2423244" cy="462209"/>
          </a:xfrm>
        </p:grpSpPr>
        <p:sp>
          <p:nvSpPr>
            <p:cNvPr id="16" name="TextBox 31"/>
            <p:cNvSpPr txBox="1"/>
            <p:nvPr/>
          </p:nvSpPr>
          <p:spPr>
            <a:xfrm>
              <a:off x="8786513" y="3991661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000">
                  <a:solidFill>
                    <a:schemeClr val="accent1"/>
                  </a:solidFill>
                  <a:latin typeface="+mj-lt"/>
                </a:rPr>
                <a:t>添加标题内容</a:t>
              </a:r>
            </a:p>
          </p:txBody>
        </p:sp>
        <p:sp>
          <p:nvSpPr>
            <p:cNvPr id="18" name="Oval 91"/>
            <p:cNvSpPr>
              <a:spLocks noChangeArrowheads="1"/>
            </p:cNvSpPr>
            <p:nvPr/>
          </p:nvSpPr>
          <p:spPr bwMode="auto">
            <a:xfrm>
              <a:off x="8086816" y="3974717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b="1" lang="id-ID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31"/>
            <p:cNvSpPr txBox="1"/>
            <p:nvPr/>
          </p:nvSpPr>
          <p:spPr>
            <a:xfrm>
              <a:off x="8124917" y="4035397"/>
              <a:ext cx="38925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28899" y="5190435"/>
            <a:ext cx="2423244" cy="462209"/>
            <a:chOff x="4428899" y="5190435"/>
            <a:chExt cx="2423244" cy="462209"/>
          </a:xfrm>
        </p:grpSpPr>
        <p:sp>
          <p:nvSpPr>
            <p:cNvPr id="20" name="TextBox 31"/>
            <p:cNvSpPr txBox="1"/>
            <p:nvPr/>
          </p:nvSpPr>
          <p:spPr>
            <a:xfrm>
              <a:off x="5128594" y="520737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000">
                  <a:solidFill>
                    <a:schemeClr val="accent1"/>
                  </a:solidFill>
                  <a:latin typeface="+mj-lt"/>
                </a:rPr>
                <a:t>添加标题内容</a:t>
              </a:r>
            </a:p>
          </p:txBody>
        </p:sp>
        <p:sp>
          <p:nvSpPr>
            <p:cNvPr id="21" name="Oval 91"/>
            <p:cNvSpPr>
              <a:spLocks noChangeArrowheads="1"/>
            </p:cNvSpPr>
            <p:nvPr/>
          </p:nvSpPr>
          <p:spPr bwMode="auto">
            <a:xfrm>
              <a:off x="4428899" y="5190435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b="1" lang="id-ID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31"/>
            <p:cNvSpPr txBox="1"/>
            <p:nvPr/>
          </p:nvSpPr>
          <p:spPr>
            <a:xfrm>
              <a:off x="4466999" y="5251116"/>
              <a:ext cx="38925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86816" y="5190435"/>
            <a:ext cx="2423244" cy="462209"/>
            <a:chOff x="8086816" y="5190435"/>
            <a:chExt cx="2423244" cy="462209"/>
          </a:xfrm>
        </p:grpSpPr>
        <p:sp>
          <p:nvSpPr>
            <p:cNvPr id="23" name="TextBox 31"/>
            <p:cNvSpPr txBox="1"/>
            <p:nvPr/>
          </p:nvSpPr>
          <p:spPr>
            <a:xfrm>
              <a:off x="8786513" y="5207379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000">
                  <a:solidFill>
                    <a:schemeClr val="accent1"/>
                  </a:solidFill>
                  <a:latin typeface="+mj-lt"/>
                </a:rPr>
                <a:t>添加标题内容</a:t>
              </a:r>
            </a:p>
          </p:txBody>
        </p:sp>
        <p:sp>
          <p:nvSpPr>
            <p:cNvPr id="24" name="Oval 91"/>
            <p:cNvSpPr>
              <a:spLocks noChangeArrowheads="1"/>
            </p:cNvSpPr>
            <p:nvPr/>
          </p:nvSpPr>
          <p:spPr bwMode="auto">
            <a:xfrm>
              <a:off x="8086816" y="5190435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/>
              <a:endParaRPr b="1" lang="id-ID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8124917" y="5251116"/>
              <a:ext cx="38925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</p:spTree>
    <p:extLst>
      <p:ext uri="{BB962C8B-B14F-4D97-AF65-F5344CB8AC3E}">
        <p14:creationId val="218366131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83" name="Group 32782"/>
          <p:cNvGrpSpPr/>
          <p:nvPr/>
        </p:nvGrpSpPr>
        <p:grpSpPr>
          <a:xfrm>
            <a:off x="3292878" y="2404678"/>
            <a:ext cx="5486327" cy="3733730"/>
            <a:chOff x="569913" y="-331788"/>
            <a:chExt cx="11052175" cy="7521576"/>
          </a:xfrm>
        </p:grpSpPr>
        <p:sp>
          <p:nvSpPr>
            <p:cNvPr id="32769" name="Freeform 37"/>
            <p:cNvSpPr/>
            <p:nvPr/>
          </p:nvSpPr>
          <p:spPr bwMode="auto">
            <a:xfrm>
              <a:off x="569913" y="3498850"/>
              <a:ext cx="11052175" cy="3690938"/>
            </a:xfrm>
            <a:custGeom>
              <a:gdLst>
                <a:gd fmla="*/ 6947 w 6962" name="T0"/>
                <a:gd fmla="*/ 246 h 2325" name="T1"/>
                <a:gd fmla="*/ 6571 w 6962" name="T2"/>
                <a:gd fmla="*/ 0 h 2325" name="T3"/>
                <a:gd fmla="*/ 6578 w 6962" name="T4"/>
                <a:gd fmla="*/ 4 h 2325" name="T5"/>
                <a:gd fmla="*/ 3490 w 6962" name="T6"/>
                <a:gd fmla="*/ 1788 h 2325" name="T7"/>
                <a:gd fmla="*/ 398 w 6962" name="T8"/>
                <a:gd fmla="*/ 2 h 2325" name="T9"/>
                <a:gd fmla="*/ 0 w 6962" name="T10"/>
                <a:gd fmla="*/ 246 h 2325" name="T11"/>
                <a:gd fmla="*/ 3583 w 6962" name="T12"/>
                <a:gd fmla="*/ 2325 h 2325" name="T13"/>
                <a:gd fmla="*/ 4448 w 6962" name="T14"/>
                <a:gd fmla="*/ 1795 h 2325" name="T15"/>
                <a:gd fmla="*/ 4538 w 6962" name="T16"/>
                <a:gd fmla="*/ 1741 h 2325" name="T17"/>
                <a:gd fmla="*/ 4538 w 6962" name="T18"/>
                <a:gd fmla="*/ 1741 h 2325" name="T19"/>
                <a:gd fmla="*/ 6962 w 6962" name="T20"/>
                <a:gd fmla="*/ 255 h 2325" name="T21"/>
                <a:gd fmla="*/ 6947 w 6962" name="T22"/>
                <a:gd fmla="*/ 246 h 232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25" w="6960">
                  <a:moveTo>
                    <a:pt x="6947" y="246"/>
                  </a:moveTo>
                  <a:lnTo>
                    <a:pt x="6571" y="0"/>
                  </a:lnTo>
                  <a:lnTo>
                    <a:pt x="6578" y="4"/>
                  </a:lnTo>
                  <a:lnTo>
                    <a:pt x="3490" y="1788"/>
                  </a:lnTo>
                  <a:lnTo>
                    <a:pt x="398" y="2"/>
                  </a:lnTo>
                  <a:lnTo>
                    <a:pt x="0" y="246"/>
                  </a:lnTo>
                  <a:lnTo>
                    <a:pt x="3583" y="2325"/>
                  </a:lnTo>
                  <a:lnTo>
                    <a:pt x="4448" y="1795"/>
                  </a:lnTo>
                  <a:lnTo>
                    <a:pt x="4538" y="1741"/>
                  </a:lnTo>
                  <a:lnTo>
                    <a:pt x="4538" y="1741"/>
                  </a:lnTo>
                  <a:lnTo>
                    <a:pt x="6962" y="255"/>
                  </a:lnTo>
                  <a:lnTo>
                    <a:pt x="6947" y="2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0" name="Line 38"/>
            <p:cNvSpPr>
              <a:spLocks noChangeShapeType="1"/>
            </p:cNvSpPr>
            <p:nvPr/>
          </p:nvSpPr>
          <p:spPr bwMode="auto">
            <a:xfrm flipH="1">
              <a:off x="6110288" y="-3317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1" name="Line 39"/>
            <p:cNvSpPr>
              <a:spLocks noChangeShapeType="1"/>
            </p:cNvSpPr>
            <p:nvPr/>
          </p:nvSpPr>
          <p:spPr bwMode="auto">
            <a:xfrm flipH="1">
              <a:off x="6110288" y="-3317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2" name="Freeform 40"/>
            <p:cNvSpPr/>
            <p:nvPr/>
          </p:nvSpPr>
          <p:spPr bwMode="auto">
            <a:xfrm>
              <a:off x="2060576" y="2830512"/>
              <a:ext cx="6430963" cy="2339975"/>
            </a:xfrm>
            <a:custGeom>
              <a:gdLst>
                <a:gd fmla="*/ 2551 w 4051" name="T0"/>
                <a:gd fmla="*/ 1474 h 1474" name="T1"/>
                <a:gd fmla="*/ 0 w 4051" name="T2"/>
                <a:gd fmla="*/ 0 h 1474" name="T3"/>
                <a:gd fmla="*/ 0 w 4051" name="T4"/>
                <a:gd fmla="*/ 0 h 1474" name="T5"/>
                <a:gd fmla="*/ 2551 w 4051" name="T6"/>
                <a:gd fmla="*/ 1474 h 1474" name="T7"/>
                <a:gd fmla="*/ 4051 w 4051" name="T8"/>
                <a:gd fmla="*/ 608 h 1474" name="T9"/>
                <a:gd fmla="*/ 2551 w 4051" name="T10"/>
                <a:gd fmla="*/ 1474 h 14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74" w="4051">
                  <a:moveTo>
                    <a:pt x="2551" y="147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51" y="1474"/>
                  </a:lnTo>
                  <a:lnTo>
                    <a:pt x="4051" y="608"/>
                  </a:lnTo>
                  <a:lnTo>
                    <a:pt x="2551" y="1474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4" name="Freeform 41"/>
            <p:cNvSpPr/>
            <p:nvPr/>
          </p:nvSpPr>
          <p:spPr bwMode="auto">
            <a:xfrm>
              <a:off x="1201738" y="3386137"/>
              <a:ext cx="9810750" cy="2951163"/>
            </a:xfrm>
            <a:custGeom>
              <a:gdLst>
                <a:gd fmla="*/ 6180 w 6180" name="T0"/>
                <a:gd fmla="*/ 75 h 1859" name="T1"/>
                <a:gd fmla="*/ 6173 w 6180" name="T2"/>
                <a:gd fmla="*/ 71 h 1859" name="T3"/>
                <a:gd fmla="*/ 6093 w 6180" name="T4"/>
                <a:gd fmla="*/ 7 h 1859" name="T5"/>
                <a:gd fmla="*/ 6093 w 6180" name="T6"/>
                <a:gd fmla="*/ 19 h 1859" name="T7"/>
                <a:gd fmla="*/ 3092 w 6180" name="T8"/>
                <a:gd fmla="*/ 1751 h 1859" name="T9"/>
                <a:gd fmla="*/ 92 w 6180" name="T10"/>
                <a:gd fmla="*/ 19 h 1859" name="T11"/>
                <a:gd fmla="*/ 92 w 6180" name="T12"/>
                <a:gd fmla="*/ 0 h 1859" name="T13"/>
                <a:gd fmla="*/ 0 w 6180" name="T14"/>
                <a:gd fmla="*/ 73 h 1859" name="T15"/>
                <a:gd fmla="*/ 3092 w 6180" name="T16"/>
                <a:gd fmla="*/ 1859 h 1859" name="T17"/>
                <a:gd fmla="*/ 6180 w 6180" name="T18"/>
                <a:gd fmla="*/ 75 h 18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59" w="6180">
                  <a:moveTo>
                    <a:pt x="6180" y="75"/>
                  </a:moveTo>
                  <a:lnTo>
                    <a:pt x="6173" y="71"/>
                  </a:lnTo>
                  <a:lnTo>
                    <a:pt x="6093" y="7"/>
                  </a:lnTo>
                  <a:lnTo>
                    <a:pt x="6093" y="19"/>
                  </a:lnTo>
                  <a:lnTo>
                    <a:pt x="3092" y="1751"/>
                  </a:lnTo>
                  <a:lnTo>
                    <a:pt x="92" y="19"/>
                  </a:lnTo>
                  <a:lnTo>
                    <a:pt x="92" y="0"/>
                  </a:lnTo>
                  <a:lnTo>
                    <a:pt x="0" y="73"/>
                  </a:lnTo>
                  <a:lnTo>
                    <a:pt x="3092" y="1859"/>
                  </a:lnTo>
                  <a:lnTo>
                    <a:pt x="6180" y="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5" name="Freeform 42"/>
            <p:cNvSpPr/>
            <p:nvPr/>
          </p:nvSpPr>
          <p:spPr bwMode="auto">
            <a:xfrm>
              <a:off x="6723063" y="2668587"/>
              <a:ext cx="1493838" cy="863600"/>
            </a:xfrm>
            <a:custGeom>
              <a:gdLst>
                <a:gd fmla="*/ 335 w 398" name="T0"/>
                <a:gd fmla="*/ 36 h 230" name="T1"/>
                <a:gd fmla="*/ 98 w 398" name="T2"/>
                <a:gd fmla="*/ 59 h 230" name="T3"/>
                <a:gd fmla="*/ 61 w 398" name="T4"/>
                <a:gd fmla="*/ 195 h 230" name="T5"/>
                <a:gd fmla="*/ 297 w 398" name="T6"/>
                <a:gd fmla="*/ 171 h 230" name="T7"/>
                <a:gd fmla="*/ 335 w 398" name="T8"/>
                <a:gd fmla="*/ 36 h 2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0" w="398">
                  <a:moveTo>
                    <a:pt x="335" y="36"/>
                  </a:moveTo>
                  <a:cubicBezTo>
                    <a:pt x="272" y="0"/>
                    <a:pt x="177" y="13"/>
                    <a:pt x="98" y="59"/>
                  </a:cubicBezTo>
                  <a:cubicBezTo>
                    <a:pt x="18" y="105"/>
                    <a:pt x="0" y="159"/>
                    <a:pt x="61" y="195"/>
                  </a:cubicBezTo>
                  <a:cubicBezTo>
                    <a:pt x="123" y="230"/>
                    <a:pt x="218" y="217"/>
                    <a:pt x="297" y="171"/>
                  </a:cubicBezTo>
                  <a:cubicBezTo>
                    <a:pt x="370" y="129"/>
                    <a:pt x="398" y="73"/>
                    <a:pt x="335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6" name="Freeform 43"/>
            <p:cNvSpPr/>
            <p:nvPr/>
          </p:nvSpPr>
          <p:spPr bwMode="auto">
            <a:xfrm>
              <a:off x="6110288" y="2420937"/>
              <a:ext cx="4764088" cy="3744913"/>
            </a:xfrm>
            <a:custGeom>
              <a:gdLst>
                <a:gd fmla="*/ 1500 w 3001" name="T0"/>
                <a:gd fmla="*/ 866 h 2359" name="T1"/>
                <a:gd fmla="*/ 0 w 3001" name="T2"/>
                <a:gd fmla="*/ 1732 h 2359" name="T3"/>
                <a:gd fmla="*/ 0 w 3001" name="T4"/>
                <a:gd fmla="*/ 2359 h 2359" name="T5"/>
                <a:gd fmla="*/ 3001 w 3001" name="T6"/>
                <a:gd fmla="*/ 627 h 2359" name="T7"/>
                <a:gd fmla="*/ 3001 w 3001" name="T8"/>
                <a:gd fmla="*/ 615 h 2359" name="T9"/>
                <a:gd fmla="*/ 3001 w 3001" name="T10"/>
                <a:gd fmla="*/ 0 h 2359" name="T11"/>
                <a:gd fmla="*/ 3001 w 3001" name="T12"/>
                <a:gd fmla="*/ 0 h 2359" name="T13"/>
                <a:gd fmla="*/ 1500 w 3001" name="T14"/>
                <a:gd fmla="*/ 866 h 23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59" w="3001">
                  <a:moveTo>
                    <a:pt x="1500" y="866"/>
                  </a:moveTo>
                  <a:lnTo>
                    <a:pt x="0" y="1732"/>
                  </a:lnTo>
                  <a:lnTo>
                    <a:pt x="0" y="2359"/>
                  </a:lnTo>
                  <a:lnTo>
                    <a:pt x="3001" y="627"/>
                  </a:lnTo>
                  <a:lnTo>
                    <a:pt x="3001" y="615"/>
                  </a:lnTo>
                  <a:lnTo>
                    <a:pt x="3001" y="0"/>
                  </a:lnTo>
                  <a:lnTo>
                    <a:pt x="3001" y="0"/>
                  </a:lnTo>
                  <a:lnTo>
                    <a:pt x="1500" y="8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7" name="Freeform 44"/>
            <p:cNvSpPr>
              <a:spLocks noEditPoints="1"/>
            </p:cNvSpPr>
            <p:nvPr/>
          </p:nvSpPr>
          <p:spPr bwMode="auto">
            <a:xfrm>
              <a:off x="1347788" y="-331788"/>
              <a:ext cx="9526588" cy="5502276"/>
            </a:xfrm>
            <a:custGeom>
              <a:gdLst>
                <a:gd fmla="*/ 1269 w 2538" name="T0"/>
                <a:gd fmla="*/ 0 h 1465" name="T1"/>
                <a:gd fmla="*/ 586 w 2538" name="T2"/>
                <a:gd fmla="*/ 395 h 1465" name="T3"/>
                <a:gd fmla="*/ 0 w 2538" name="T4"/>
                <a:gd fmla="*/ 733 h 1465" name="T5"/>
                <a:gd fmla="*/ 17 w 2538" name="T6"/>
                <a:gd fmla="*/ 743 h 1465" name="T7"/>
                <a:gd fmla="*/ 190 w 2538" name="T8"/>
                <a:gd fmla="*/ 842 h 1465" name="T9"/>
                <a:gd fmla="*/ 1269 w 2538" name="T10"/>
                <a:gd fmla="*/ 1465 h 1465" name="T11"/>
                <a:gd fmla="*/ 1903 w 2538" name="T12"/>
                <a:gd fmla="*/ 1099 h 1465" name="T13"/>
                <a:gd fmla="*/ 2538 w 2538" name="T14"/>
                <a:gd fmla="*/ 733 h 1465" name="T15"/>
                <a:gd fmla="*/ 1269 w 2538" name="T16"/>
                <a:gd fmla="*/ 0 h 1465" name="T17"/>
                <a:gd fmla="*/ 695 w 2538" name="T18"/>
                <a:gd fmla="*/ 616 h 1465" name="T19"/>
                <a:gd fmla="*/ 605 w 2538" name="T20"/>
                <a:gd fmla="*/ 536 h 1465" name="T21"/>
                <a:gd fmla="*/ 699 w 2538" name="T22"/>
                <a:gd fmla="*/ 502 h 1465" name="T23"/>
                <a:gd fmla="*/ 776 w 2538" name="T24"/>
                <a:gd fmla="*/ 576 h 1465" name="T25"/>
                <a:gd fmla="*/ 885 w 2538" name="T26"/>
                <a:gd fmla="*/ 588 h 1465" name="T27"/>
                <a:gd fmla="*/ 874 w 2538" name="T28"/>
                <a:gd fmla="*/ 515 h 1465" name="T29"/>
                <a:gd fmla="*/ 882 w 2538" name="T30"/>
                <a:gd fmla="*/ 382 h 1465" name="T31"/>
                <a:gd fmla="*/ 1158 w 2538" name="T32"/>
                <a:gd fmla="*/ 400 h 1465" name="T33"/>
                <a:gd fmla="*/ 1242 w 2538" name="T34"/>
                <a:gd fmla="*/ 471 h 1465" name="T35"/>
                <a:gd fmla="*/ 1147 w 2538" name="T36"/>
                <a:gd fmla="*/ 502 h 1465" name="T37"/>
                <a:gd fmla="*/ 1081 w 2538" name="T38"/>
                <a:gd fmla="*/ 442 h 1465" name="T39"/>
                <a:gd fmla="*/ 983 w 2538" name="T40"/>
                <a:gd fmla="*/ 431 h 1465" name="T41"/>
                <a:gd fmla="*/ 1001 w 2538" name="T42"/>
                <a:gd fmla="*/ 507 h 1465" name="T43"/>
                <a:gd fmla="*/ 985 w 2538" name="T44"/>
                <a:gd fmla="*/ 638 h 1465" name="T45"/>
                <a:gd fmla="*/ 695 w 2538" name="T46"/>
                <a:gd fmla="*/ 616 h 1465" name="T47"/>
                <a:gd fmla="*/ 1262 w 2538" name="T48"/>
                <a:gd fmla="*/ 850 h 1465" name="T49"/>
                <a:gd fmla="*/ 1187 w 2538" name="T50"/>
                <a:gd fmla="*/ 893 h 1465" name="T51"/>
                <a:gd fmla="*/ 927 w 2538" name="T52"/>
                <a:gd fmla="*/ 744 h 1465" name="T53"/>
                <a:gd fmla="*/ 1334 w 2538" name="T54"/>
                <a:gd fmla="*/ 509 h 1465" name="T55"/>
                <a:gd fmla="*/ 1585 w 2538" name="T56"/>
                <a:gd fmla="*/ 654 h 1465" name="T57"/>
                <a:gd fmla="*/ 1510 w 2538" name="T58"/>
                <a:gd fmla="*/ 697 h 1465" name="T59"/>
                <a:gd fmla="*/ 1351 w 2538" name="T60"/>
                <a:gd fmla="*/ 606 h 1465" name="T61"/>
                <a:gd fmla="*/ 1266 w 2538" name="T62"/>
                <a:gd fmla="*/ 654 h 1465" name="T63"/>
                <a:gd fmla="*/ 1416 w 2538" name="T64"/>
                <a:gd fmla="*/ 741 h 1465" name="T65"/>
                <a:gd fmla="*/ 1341 w 2538" name="T66"/>
                <a:gd fmla="*/ 784 h 1465" name="T67"/>
                <a:gd fmla="*/ 1192 w 2538" name="T68"/>
                <a:gd fmla="*/ 698 h 1465" name="T69"/>
                <a:gd fmla="*/ 1095 w 2538" name="T70"/>
                <a:gd fmla="*/ 753 h 1465" name="T71"/>
                <a:gd fmla="*/ 1262 w 2538" name="T72"/>
                <a:gd fmla="*/ 850 h 1465" name="T73"/>
                <a:gd fmla="*/ 1829 w 2538" name="T74"/>
                <a:gd fmla="*/ 1025 h 1465" name="T75"/>
                <a:gd fmla="*/ 1416 w 2538" name="T76"/>
                <a:gd fmla="*/ 1033 h 1465" name="T77"/>
                <a:gd fmla="*/ 1431 w 2538" name="T78"/>
                <a:gd fmla="*/ 803 h 1465" name="T79"/>
                <a:gd fmla="*/ 1842 w 2538" name="T80"/>
                <a:gd fmla="*/ 794 h 1465" name="T81"/>
                <a:gd fmla="*/ 1829 w 2538" name="T82"/>
                <a:gd fmla="*/ 1025 h 146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465" w="2538">
                  <a:moveTo>
                    <a:pt x="1269" y="0"/>
                  </a:moveTo>
                  <a:cubicBezTo>
                    <a:pt x="586" y="395"/>
                    <a:pt x="586" y="395"/>
                    <a:pt x="586" y="395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17" y="743"/>
                    <a:pt x="17" y="743"/>
                    <a:pt x="17" y="743"/>
                  </a:cubicBezTo>
                  <a:cubicBezTo>
                    <a:pt x="190" y="842"/>
                    <a:pt x="190" y="842"/>
                    <a:pt x="190" y="842"/>
                  </a:cubicBezTo>
                  <a:cubicBezTo>
                    <a:pt x="1269" y="1465"/>
                    <a:pt x="1269" y="1465"/>
                    <a:pt x="1269" y="1465"/>
                  </a:cubicBezTo>
                  <a:cubicBezTo>
                    <a:pt x="1903" y="1099"/>
                    <a:pt x="1903" y="1099"/>
                    <a:pt x="1903" y="1099"/>
                  </a:cubicBezTo>
                  <a:cubicBezTo>
                    <a:pt x="2538" y="733"/>
                    <a:pt x="2538" y="733"/>
                    <a:pt x="2538" y="733"/>
                  </a:cubicBezTo>
                  <a:lnTo>
                    <a:pt x="1269" y="0"/>
                  </a:lnTo>
                  <a:close/>
                  <a:moveTo>
                    <a:pt x="695" y="616"/>
                  </a:moveTo>
                  <a:cubicBezTo>
                    <a:pt x="649" y="590"/>
                    <a:pt x="615" y="556"/>
                    <a:pt x="605" y="536"/>
                  </a:cubicBezTo>
                  <a:cubicBezTo>
                    <a:pt x="699" y="502"/>
                    <a:pt x="699" y="502"/>
                    <a:pt x="699" y="502"/>
                  </a:cubicBezTo>
                  <a:cubicBezTo>
                    <a:pt x="711" y="524"/>
                    <a:pt x="737" y="553"/>
                    <a:pt x="776" y="576"/>
                  </a:cubicBezTo>
                  <a:cubicBezTo>
                    <a:pt x="818" y="600"/>
                    <a:pt x="858" y="603"/>
                    <a:pt x="885" y="588"/>
                  </a:cubicBezTo>
                  <a:cubicBezTo>
                    <a:pt x="910" y="573"/>
                    <a:pt x="905" y="554"/>
                    <a:pt x="874" y="515"/>
                  </a:cubicBezTo>
                  <a:cubicBezTo>
                    <a:pt x="830" y="463"/>
                    <a:pt x="823" y="416"/>
                    <a:pt x="882" y="382"/>
                  </a:cubicBezTo>
                  <a:cubicBezTo>
                    <a:pt x="952" y="342"/>
                    <a:pt x="1063" y="344"/>
                    <a:pt x="1158" y="400"/>
                  </a:cubicBezTo>
                  <a:cubicBezTo>
                    <a:pt x="1204" y="426"/>
                    <a:pt x="1228" y="451"/>
                    <a:pt x="1242" y="471"/>
                  </a:cubicBezTo>
                  <a:cubicBezTo>
                    <a:pt x="1147" y="502"/>
                    <a:pt x="1147" y="502"/>
                    <a:pt x="1147" y="502"/>
                  </a:cubicBezTo>
                  <a:cubicBezTo>
                    <a:pt x="1139" y="489"/>
                    <a:pt x="1121" y="465"/>
                    <a:pt x="1081" y="442"/>
                  </a:cubicBezTo>
                  <a:cubicBezTo>
                    <a:pt x="1041" y="419"/>
                    <a:pt x="1004" y="419"/>
                    <a:pt x="983" y="431"/>
                  </a:cubicBezTo>
                  <a:cubicBezTo>
                    <a:pt x="957" y="446"/>
                    <a:pt x="968" y="466"/>
                    <a:pt x="1001" y="507"/>
                  </a:cubicBezTo>
                  <a:cubicBezTo>
                    <a:pt x="1046" y="564"/>
                    <a:pt x="1043" y="605"/>
                    <a:pt x="985" y="638"/>
                  </a:cubicBezTo>
                  <a:cubicBezTo>
                    <a:pt x="917" y="678"/>
                    <a:pt x="807" y="681"/>
                    <a:pt x="695" y="616"/>
                  </a:cubicBezTo>
                  <a:close/>
                  <a:moveTo>
                    <a:pt x="1262" y="850"/>
                  </a:moveTo>
                  <a:cubicBezTo>
                    <a:pt x="1187" y="893"/>
                    <a:pt x="1187" y="893"/>
                    <a:pt x="1187" y="893"/>
                  </a:cubicBezTo>
                  <a:cubicBezTo>
                    <a:pt x="927" y="744"/>
                    <a:pt x="927" y="744"/>
                    <a:pt x="927" y="744"/>
                  </a:cubicBezTo>
                  <a:cubicBezTo>
                    <a:pt x="1334" y="509"/>
                    <a:pt x="1334" y="509"/>
                    <a:pt x="1334" y="509"/>
                  </a:cubicBezTo>
                  <a:cubicBezTo>
                    <a:pt x="1585" y="654"/>
                    <a:pt x="1585" y="654"/>
                    <a:pt x="1585" y="654"/>
                  </a:cubicBezTo>
                  <a:cubicBezTo>
                    <a:pt x="1510" y="697"/>
                    <a:pt x="1510" y="697"/>
                    <a:pt x="1510" y="697"/>
                  </a:cubicBezTo>
                  <a:cubicBezTo>
                    <a:pt x="1351" y="606"/>
                    <a:pt x="1351" y="606"/>
                    <a:pt x="1351" y="606"/>
                  </a:cubicBezTo>
                  <a:cubicBezTo>
                    <a:pt x="1266" y="654"/>
                    <a:pt x="1266" y="654"/>
                    <a:pt x="1266" y="654"/>
                  </a:cubicBezTo>
                  <a:cubicBezTo>
                    <a:pt x="1416" y="741"/>
                    <a:pt x="1416" y="741"/>
                    <a:pt x="1416" y="741"/>
                  </a:cubicBezTo>
                  <a:cubicBezTo>
                    <a:pt x="1341" y="784"/>
                    <a:pt x="1341" y="784"/>
                    <a:pt x="1341" y="784"/>
                  </a:cubicBezTo>
                  <a:cubicBezTo>
                    <a:pt x="1192" y="698"/>
                    <a:pt x="1192" y="698"/>
                    <a:pt x="1192" y="698"/>
                  </a:cubicBezTo>
                  <a:cubicBezTo>
                    <a:pt x="1095" y="753"/>
                    <a:pt x="1095" y="753"/>
                    <a:pt x="1095" y="753"/>
                  </a:cubicBezTo>
                  <a:lnTo>
                    <a:pt x="1262" y="850"/>
                  </a:lnTo>
                  <a:close/>
                  <a:moveTo>
                    <a:pt x="1829" y="1025"/>
                  </a:moveTo>
                  <a:cubicBezTo>
                    <a:pt x="1696" y="1102"/>
                    <a:pt x="1534" y="1102"/>
                    <a:pt x="1416" y="1033"/>
                  </a:cubicBezTo>
                  <a:cubicBezTo>
                    <a:pt x="1295" y="963"/>
                    <a:pt x="1315" y="870"/>
                    <a:pt x="1431" y="803"/>
                  </a:cubicBezTo>
                  <a:cubicBezTo>
                    <a:pt x="1553" y="733"/>
                    <a:pt x="1722" y="725"/>
                    <a:pt x="1842" y="794"/>
                  </a:cubicBezTo>
                  <a:cubicBezTo>
                    <a:pt x="1967" y="866"/>
                    <a:pt x="1942" y="960"/>
                    <a:pt x="1829" y="1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Freeform 45"/>
            <p:cNvSpPr/>
            <p:nvPr/>
          </p:nvSpPr>
          <p:spPr bwMode="auto">
            <a:xfrm>
              <a:off x="1347788" y="2420937"/>
              <a:ext cx="4762500" cy="3744913"/>
            </a:xfrm>
            <a:custGeom>
              <a:gdLst>
                <a:gd fmla="*/ 449 w 3000" name="T0"/>
                <a:gd fmla="*/ 258 h 2359" name="T1"/>
                <a:gd fmla="*/ 40 w 3000" name="T2"/>
                <a:gd fmla="*/ 23 h 2359" name="T3"/>
                <a:gd fmla="*/ 0 w 3000" name="T4"/>
                <a:gd fmla="*/ 0 h 2359" name="T5"/>
                <a:gd fmla="*/ 0 w 3000" name="T6"/>
                <a:gd fmla="*/ 47 h 2359" name="T7"/>
                <a:gd fmla="*/ 0 w 3000" name="T8"/>
                <a:gd fmla="*/ 608 h 2359" name="T9"/>
                <a:gd fmla="*/ 0 w 3000" name="T10"/>
                <a:gd fmla="*/ 627 h 2359" name="T11"/>
                <a:gd fmla="*/ 3000 w 3000" name="T12"/>
                <a:gd fmla="*/ 2359 h 2359" name="T13"/>
                <a:gd fmla="*/ 3000 w 3000" name="T14"/>
                <a:gd fmla="*/ 1732 h 2359" name="T15"/>
                <a:gd fmla="*/ 449 w 3000" name="T16"/>
                <a:gd fmla="*/ 258 h 23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59" w="3000">
                  <a:moveTo>
                    <a:pt x="449" y="258"/>
                  </a:moveTo>
                  <a:lnTo>
                    <a:pt x="40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608"/>
                  </a:lnTo>
                  <a:lnTo>
                    <a:pt x="0" y="627"/>
                  </a:lnTo>
                  <a:lnTo>
                    <a:pt x="3000" y="2359"/>
                  </a:lnTo>
                  <a:lnTo>
                    <a:pt x="3000" y="1732"/>
                  </a:lnTo>
                  <a:lnTo>
                    <a:pt x="449" y="2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9" name="Freeform 46"/>
            <p:cNvSpPr/>
            <p:nvPr/>
          </p:nvSpPr>
          <p:spPr bwMode="auto">
            <a:xfrm>
              <a:off x="3617913" y="952500"/>
              <a:ext cx="2392363" cy="1273175"/>
            </a:xfrm>
            <a:custGeom>
              <a:gdLst>
                <a:gd fmla="*/ 553 w 637" name="T0"/>
                <a:gd fmla="*/ 58 h 339" name="T1"/>
                <a:gd fmla="*/ 277 w 637" name="T2"/>
                <a:gd fmla="*/ 40 h 339" name="T3"/>
                <a:gd fmla="*/ 269 w 637" name="T4"/>
                <a:gd fmla="*/ 173 h 339" name="T5"/>
                <a:gd fmla="*/ 280 w 637" name="T6"/>
                <a:gd fmla="*/ 246 h 339" name="T7"/>
                <a:gd fmla="*/ 171 w 637" name="T8"/>
                <a:gd fmla="*/ 234 h 339" name="T9"/>
                <a:gd fmla="*/ 94 w 637" name="T10"/>
                <a:gd fmla="*/ 160 h 339" name="T11"/>
                <a:gd fmla="*/ 0 w 637" name="T12"/>
                <a:gd fmla="*/ 194 h 339" name="T13"/>
                <a:gd fmla="*/ 90 w 637" name="T14"/>
                <a:gd fmla="*/ 274 h 339" name="T15"/>
                <a:gd fmla="*/ 380 w 637" name="T16"/>
                <a:gd fmla="*/ 296 h 339" name="T17"/>
                <a:gd fmla="*/ 396 w 637" name="T18"/>
                <a:gd fmla="*/ 165 h 339" name="T19"/>
                <a:gd fmla="*/ 378 w 637" name="T20"/>
                <a:gd fmla="*/ 89 h 339" name="T21"/>
                <a:gd fmla="*/ 476 w 637" name="T22"/>
                <a:gd fmla="*/ 100 h 339" name="T23"/>
                <a:gd fmla="*/ 542 w 637" name="T24"/>
                <a:gd fmla="*/ 160 h 339" name="T25"/>
                <a:gd fmla="*/ 637 w 637" name="T26"/>
                <a:gd fmla="*/ 129 h 339" name="T27"/>
                <a:gd fmla="*/ 553 w 637" name="T28"/>
                <a:gd fmla="*/ 58 h 33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39" w="637">
                  <a:moveTo>
                    <a:pt x="553" y="58"/>
                  </a:moveTo>
                  <a:cubicBezTo>
                    <a:pt x="458" y="2"/>
                    <a:pt x="347" y="0"/>
                    <a:pt x="277" y="40"/>
                  </a:cubicBezTo>
                  <a:cubicBezTo>
                    <a:pt x="218" y="74"/>
                    <a:pt x="225" y="121"/>
                    <a:pt x="269" y="173"/>
                  </a:cubicBezTo>
                  <a:cubicBezTo>
                    <a:pt x="300" y="212"/>
                    <a:pt x="305" y="231"/>
                    <a:pt x="280" y="246"/>
                  </a:cubicBezTo>
                  <a:cubicBezTo>
                    <a:pt x="253" y="261"/>
                    <a:pt x="213" y="258"/>
                    <a:pt x="171" y="234"/>
                  </a:cubicBezTo>
                  <a:cubicBezTo>
                    <a:pt x="132" y="211"/>
                    <a:pt x="106" y="182"/>
                    <a:pt x="94" y="16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0" y="214"/>
                    <a:pt x="44" y="248"/>
                    <a:pt x="90" y="274"/>
                  </a:cubicBezTo>
                  <a:cubicBezTo>
                    <a:pt x="202" y="339"/>
                    <a:pt x="312" y="336"/>
                    <a:pt x="380" y="296"/>
                  </a:cubicBezTo>
                  <a:cubicBezTo>
                    <a:pt x="438" y="263"/>
                    <a:pt x="441" y="222"/>
                    <a:pt x="396" y="165"/>
                  </a:cubicBezTo>
                  <a:cubicBezTo>
                    <a:pt x="363" y="124"/>
                    <a:pt x="352" y="104"/>
                    <a:pt x="378" y="89"/>
                  </a:cubicBezTo>
                  <a:cubicBezTo>
                    <a:pt x="399" y="77"/>
                    <a:pt x="436" y="77"/>
                    <a:pt x="476" y="100"/>
                  </a:cubicBezTo>
                  <a:cubicBezTo>
                    <a:pt x="516" y="123"/>
                    <a:pt x="534" y="147"/>
                    <a:pt x="542" y="160"/>
                  </a:cubicBezTo>
                  <a:cubicBezTo>
                    <a:pt x="637" y="129"/>
                    <a:pt x="637" y="129"/>
                    <a:pt x="637" y="129"/>
                  </a:cubicBezTo>
                  <a:cubicBezTo>
                    <a:pt x="623" y="109"/>
                    <a:pt x="599" y="84"/>
                    <a:pt x="55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0" name="Freeform 47"/>
            <p:cNvSpPr/>
            <p:nvPr/>
          </p:nvSpPr>
          <p:spPr bwMode="auto">
            <a:xfrm>
              <a:off x="4827588" y="1579562"/>
              <a:ext cx="2470150" cy="1441450"/>
            </a:xfrm>
            <a:custGeom>
              <a:gdLst>
                <a:gd fmla="*/ 1378 w 1556" name="T0"/>
                <a:gd fmla="*/ 445 h 908" name="T1"/>
                <a:gd fmla="*/ 1556 w 1556" name="T2"/>
                <a:gd fmla="*/ 343 h 908" name="T3"/>
                <a:gd fmla="*/ 962 w 1556" name="T4"/>
                <a:gd fmla="*/ 0 h 908" name="T5"/>
                <a:gd fmla="*/ 0 w 1556" name="T6"/>
                <a:gd fmla="*/ 556 h 908" name="T7"/>
                <a:gd fmla="*/ 615 w 1556" name="T8"/>
                <a:gd fmla="*/ 908 h 908" name="T9"/>
                <a:gd fmla="*/ 792 w 1556" name="T10"/>
                <a:gd fmla="*/ 807 h 908" name="T11"/>
                <a:gd fmla="*/ 397 w 1556" name="T12"/>
                <a:gd fmla="*/ 577 h 908" name="T13"/>
                <a:gd fmla="*/ 626 w 1556" name="T14"/>
                <a:gd fmla="*/ 447 h 908" name="T15"/>
                <a:gd fmla="*/ 979 w 1556" name="T16"/>
                <a:gd fmla="*/ 650 h 908" name="T17"/>
                <a:gd fmla="*/ 1156 w 1556" name="T18"/>
                <a:gd fmla="*/ 549 h 908" name="T19"/>
                <a:gd fmla="*/ 801 w 1556" name="T20"/>
                <a:gd fmla="*/ 343 h 908" name="T21"/>
                <a:gd fmla="*/ 1002 w 1556" name="T22"/>
                <a:gd fmla="*/ 229 h 908" name="T23"/>
                <a:gd fmla="*/ 1378 w 1556" name="T24"/>
                <a:gd fmla="*/ 445 h 90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06" w="1556">
                  <a:moveTo>
                    <a:pt x="1378" y="445"/>
                  </a:moveTo>
                  <a:lnTo>
                    <a:pt x="1556" y="343"/>
                  </a:lnTo>
                  <a:lnTo>
                    <a:pt x="962" y="0"/>
                  </a:lnTo>
                  <a:lnTo>
                    <a:pt x="0" y="556"/>
                  </a:lnTo>
                  <a:lnTo>
                    <a:pt x="615" y="908"/>
                  </a:lnTo>
                  <a:lnTo>
                    <a:pt x="792" y="807"/>
                  </a:lnTo>
                  <a:lnTo>
                    <a:pt x="397" y="577"/>
                  </a:lnTo>
                  <a:lnTo>
                    <a:pt x="626" y="447"/>
                  </a:lnTo>
                  <a:lnTo>
                    <a:pt x="979" y="650"/>
                  </a:lnTo>
                  <a:lnTo>
                    <a:pt x="1156" y="549"/>
                  </a:lnTo>
                  <a:lnTo>
                    <a:pt x="801" y="343"/>
                  </a:lnTo>
                  <a:lnTo>
                    <a:pt x="1002" y="229"/>
                  </a:lnTo>
                  <a:lnTo>
                    <a:pt x="1378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Freeform 48"/>
            <p:cNvSpPr>
              <a:spLocks noEditPoints="1"/>
            </p:cNvSpPr>
            <p:nvPr/>
          </p:nvSpPr>
          <p:spPr bwMode="auto">
            <a:xfrm>
              <a:off x="6208713" y="2390775"/>
              <a:ext cx="2522538" cy="1416050"/>
            </a:xfrm>
            <a:custGeom>
              <a:gdLst>
                <a:gd fmla="*/ 547 w 672" name="T0"/>
                <a:gd fmla="*/ 69 h 377" name="T1"/>
                <a:gd fmla="*/ 136 w 672" name="T2"/>
                <a:gd fmla="*/ 78 h 377" name="T3"/>
                <a:gd fmla="*/ 121 w 672" name="T4"/>
                <a:gd fmla="*/ 308 h 377" name="T5"/>
                <a:gd fmla="*/ 534 w 672" name="T6"/>
                <a:gd fmla="*/ 300 h 377" name="T7"/>
                <a:gd fmla="*/ 547 w 672" name="T8"/>
                <a:gd fmla="*/ 69 h 377" name="T9"/>
                <a:gd fmla="*/ 198 w 672" name="T10"/>
                <a:gd fmla="*/ 269 h 377" name="T11"/>
                <a:gd fmla="*/ 235 w 672" name="T12"/>
                <a:gd fmla="*/ 133 h 377" name="T13"/>
                <a:gd fmla="*/ 472 w 672" name="T14"/>
                <a:gd fmla="*/ 110 h 377" name="T15"/>
                <a:gd fmla="*/ 434 w 672" name="T16"/>
                <a:gd fmla="*/ 245 h 377" name="T17"/>
                <a:gd fmla="*/ 198 w 672" name="T18"/>
                <a:gd fmla="*/ 269 h 3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7" w="672">
                  <a:moveTo>
                    <a:pt x="547" y="69"/>
                  </a:moveTo>
                  <a:cubicBezTo>
                    <a:pt x="427" y="0"/>
                    <a:pt x="258" y="8"/>
                    <a:pt x="136" y="78"/>
                  </a:cubicBezTo>
                  <a:cubicBezTo>
                    <a:pt x="20" y="145"/>
                    <a:pt x="0" y="238"/>
                    <a:pt x="121" y="308"/>
                  </a:cubicBezTo>
                  <a:cubicBezTo>
                    <a:pt x="239" y="377"/>
                    <a:pt x="401" y="377"/>
                    <a:pt x="534" y="300"/>
                  </a:cubicBezTo>
                  <a:cubicBezTo>
                    <a:pt x="647" y="235"/>
                    <a:pt x="672" y="141"/>
                    <a:pt x="547" y="69"/>
                  </a:cubicBezTo>
                  <a:close/>
                  <a:moveTo>
                    <a:pt x="198" y="269"/>
                  </a:moveTo>
                  <a:cubicBezTo>
                    <a:pt x="137" y="233"/>
                    <a:pt x="155" y="179"/>
                    <a:pt x="235" y="133"/>
                  </a:cubicBezTo>
                  <a:cubicBezTo>
                    <a:pt x="314" y="87"/>
                    <a:pt x="409" y="74"/>
                    <a:pt x="472" y="110"/>
                  </a:cubicBezTo>
                  <a:cubicBezTo>
                    <a:pt x="535" y="147"/>
                    <a:pt x="507" y="203"/>
                    <a:pt x="434" y="245"/>
                  </a:cubicBezTo>
                  <a:cubicBezTo>
                    <a:pt x="355" y="291"/>
                    <a:pt x="260" y="304"/>
                    <a:pt x="198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215" y="6382260"/>
            <a:ext cx="141128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charset="0" pitchFamily="2" typeface="Bebas"/>
              </a:rPr>
              <a:t>Forest Company</a:t>
            </a:r>
          </a:p>
        </p:txBody>
      </p:sp>
      <p:sp>
        <p:nvSpPr>
          <p:cNvPr id="2" name="Oval 1"/>
          <p:cNvSpPr/>
          <p:nvPr/>
        </p:nvSpPr>
        <p:spPr>
          <a:xfrm>
            <a:off x="9123548" y="3602368"/>
            <a:ext cx="419725" cy="4197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400">
                <a:latin typeface="+mj-lt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47852" y="3570906"/>
            <a:ext cx="207012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35" name="Oval 34"/>
          <p:cNvSpPr/>
          <p:nvPr/>
        </p:nvSpPr>
        <p:spPr>
          <a:xfrm>
            <a:off x="9123548" y="4348015"/>
            <a:ext cx="419725" cy="41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400">
                <a:latin typeface="+mj-lt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7852" y="4332694"/>
            <a:ext cx="207012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37" name="Oval 36"/>
          <p:cNvSpPr/>
          <p:nvPr/>
        </p:nvSpPr>
        <p:spPr>
          <a:xfrm>
            <a:off x="9123548" y="5068898"/>
            <a:ext cx="419725" cy="419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400"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47852" y="5053576"/>
            <a:ext cx="207012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13501" y="2532113"/>
            <a:ext cx="970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3600">
                <a:solidFill>
                  <a:schemeClr val="accent3"/>
                </a:solidFill>
                <a:latin typeface="+mj-lt"/>
              </a:rPr>
              <a:t>58%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930125" y="2442563"/>
            <a:ext cx="1699791" cy="715500"/>
          </a:xfrm>
          <a:prstGeom prst="rect">
            <a:avLst/>
          </a:prstGeom>
          <a:noFill/>
        </p:spPr>
        <p:txBody>
          <a:bodyPr bIns="45711" lIns="91422" rIns="91422" rtlCol="0" tIns="45711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106" y="2547913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tx2"/>
                </a:solidFill>
                <a:latin typeface="+mj-lt"/>
              </a:rPr>
              <a:t>添加标题内容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107" y="3117709"/>
            <a:ext cx="221684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  <a:p>
            <a:endParaRPr altLang="en-US" b="1" lang="zh-CN" sz="1050">
              <a:solidFill>
                <a:schemeClr val="tx2"/>
              </a:solidFill>
            </a:endParaRPr>
          </a:p>
          <a:p>
            <a:r>
              <a:rPr altLang="en-US" b="1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  <a:p>
            <a:endParaRPr altLang="en-US" b="1" lang="zh-CN" sz="1050">
              <a:solidFill>
                <a:schemeClr val="tx2"/>
              </a:solidFill>
            </a:endParaRPr>
          </a:p>
          <a:p>
            <a:r>
              <a:rPr altLang="en-US" b="1" lang="zh-CN" sz="105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</p:spTree>
    <p:extLst>
      <p:ext uri="{BB962C8B-B14F-4D97-AF65-F5344CB8AC3E}">
        <p14:creationId val="1268799774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2"/>
      <p:bldP grpId="0" spid="3"/>
      <p:bldP grpId="0" spid="35"/>
      <p:bldP grpId="0" spid="36"/>
      <p:bldP grpId="0" spid="37"/>
      <p:bldP grpId="0" spid="38"/>
      <p:bldP grpId="0" spid="42"/>
      <p:bldP grpId="0" spid="43"/>
      <p:bldP grpId="0" spid="5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添加标题内容</a:t>
            </a: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200字以内，据统计每页幻灯片的最好控制在5分钟之内。</a:t>
            </a:r>
          </a:p>
        </p:txBody>
      </p:sp>
    </p:spTree>
    <p:extLst>
      <p:ext uri="{BB962C8B-B14F-4D97-AF65-F5344CB8AC3E}">
        <p14:creationId val="95658865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02346" y="5013498"/>
            <a:ext cx="4648609" cy="1368859"/>
            <a:chOff x="6702346" y="5013498"/>
            <a:chExt cx="4648609" cy="1368859"/>
          </a:xfrm>
        </p:grpSpPr>
        <p:sp>
          <p:nvSpPr>
            <p:cNvPr id="9" name="Freeform 5"/>
            <p:cNvSpPr/>
            <p:nvPr/>
          </p:nvSpPr>
          <p:spPr bwMode="auto">
            <a:xfrm>
              <a:off x="6702346" y="5096946"/>
              <a:ext cx="4647078" cy="1285411"/>
            </a:xfrm>
            <a:custGeom>
              <a:gdLst>
                <a:gd fmla="*/ 1304 w 2567" name="T0"/>
                <a:gd fmla="*/ 692 h 710" name="T1"/>
                <a:gd fmla="*/ 1133 w 2567" name="T2"/>
                <a:gd fmla="*/ 700 h 710" name="T3"/>
                <a:gd fmla="*/ 62 w 2567" name="T4"/>
                <a:gd fmla="*/ 493 h 710" name="T5"/>
                <a:gd fmla="*/ 41 w 2567" name="T6"/>
                <a:gd fmla="*/ 448 h 710" name="T7"/>
                <a:gd fmla="*/ 1263 w 2567" name="T8"/>
                <a:gd fmla="*/ 18 h 710" name="T9"/>
                <a:gd fmla="*/ 1433 w 2567" name="T10"/>
                <a:gd fmla="*/ 10 h 710" name="T11"/>
                <a:gd fmla="*/ 2505 w 2567" name="T12"/>
                <a:gd fmla="*/ 204 h 710" name="T13"/>
                <a:gd fmla="*/ 2526 w 2567" name="T14"/>
                <a:gd fmla="*/ 249 h 710" name="T15"/>
                <a:gd fmla="*/ 1304 w 2567" name="T16"/>
                <a:gd fmla="*/ 692 h 7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10" w="2567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6729907" y="5453708"/>
              <a:ext cx="4594253" cy="912573"/>
            </a:xfrm>
            <a:custGeom>
              <a:gdLst>
                <a:gd fmla="*/ 2538 w 2538" name="T0"/>
                <a:gd fmla="*/ 0 h 504" name="T1"/>
                <a:gd fmla="*/ 2536 w 2538" name="T2"/>
                <a:gd fmla="*/ 32 h 504" name="T3"/>
                <a:gd fmla="*/ 2464 w 2538" name="T4"/>
                <a:gd fmla="*/ 65 h 504" name="T5"/>
                <a:gd fmla="*/ 1186 w 2538" name="T6"/>
                <a:gd fmla="*/ 504 h 504" name="T7"/>
                <a:gd fmla="*/ 12 w 2538" name="T8"/>
                <a:gd fmla="*/ 284 h 504" name="T9"/>
                <a:gd fmla="*/ 0 w 2538" name="T10"/>
                <a:gd fmla="*/ 268 h 504" name="T11"/>
                <a:gd fmla="*/ 2 w 2538" name="T12"/>
                <a:gd fmla="*/ 225 h 504" name="T13"/>
                <a:gd fmla="*/ 2538 w 2538" name="T14"/>
                <a:gd fmla="*/ 0 h 5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02" w="2538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703877" y="5013498"/>
              <a:ext cx="4647078" cy="1286942"/>
            </a:xfrm>
            <a:custGeom>
              <a:gdLst>
                <a:gd fmla="*/ 1304 w 2567" name="T0"/>
                <a:gd fmla="*/ 693 h 711" name="T1"/>
                <a:gd fmla="*/ 1134 w 2567" name="T2"/>
                <a:gd fmla="*/ 700 h 711" name="T3"/>
                <a:gd fmla="*/ 62 w 2567" name="T4"/>
                <a:gd fmla="*/ 493 h 711" name="T5"/>
                <a:gd fmla="*/ 41 w 2567" name="T6"/>
                <a:gd fmla="*/ 448 h 711" name="T7"/>
                <a:gd fmla="*/ 1263 w 2567" name="T8"/>
                <a:gd fmla="*/ 18 h 711" name="T9"/>
                <a:gd fmla="*/ 1434 w 2567" name="T10"/>
                <a:gd fmla="*/ 10 h 711" name="T11"/>
                <a:gd fmla="*/ 2505 w 2567" name="T12"/>
                <a:gd fmla="*/ 218 h 711" name="T13"/>
                <a:gd fmla="*/ 2526 w 2567" name="T14"/>
                <a:gd fmla="*/ 263 h 711" name="T15"/>
                <a:gd fmla="*/ 1304 w 2567" name="T16"/>
                <a:gd fmla="*/ 693 h 7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11" w="2567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7028483" y="5069385"/>
              <a:ext cx="4107343" cy="1136888"/>
            </a:xfrm>
            <a:custGeom>
              <a:gdLst>
                <a:gd fmla="*/ 0 w 5365" name="T0"/>
                <a:gd fmla="*/ 991 h 1485" name="T1"/>
                <a:gd fmla="*/ 2814 w 5365" name="T2"/>
                <a:gd fmla="*/ 0 h 1485" name="T3"/>
                <a:gd fmla="*/ 5365 w 5365" name="T4"/>
                <a:gd fmla="*/ 495 h 1485" name="T5"/>
                <a:gd fmla="*/ 2549 w 5365" name="T6"/>
                <a:gd fmla="*/ 1485 h 1485" name="T7"/>
                <a:gd fmla="*/ 0 w 5365" name="T8"/>
                <a:gd fmla="*/ 991 h 14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5" w="5365">
                  <a:moveTo>
                    <a:pt x="0" y="991"/>
                  </a:moveTo>
                  <a:lnTo>
                    <a:pt x="2814" y="0"/>
                  </a:lnTo>
                  <a:lnTo>
                    <a:pt x="5365" y="495"/>
                  </a:lnTo>
                  <a:lnTo>
                    <a:pt x="2549" y="1485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979950" y="5069385"/>
              <a:ext cx="2155876" cy="1136888"/>
            </a:xfrm>
            <a:custGeom>
              <a:gdLst>
                <a:gd fmla="*/ 0 w 2816" name="T0"/>
                <a:gd fmla="*/ 1485 h 1485" name="T1"/>
                <a:gd fmla="*/ 2816 w 2816" name="T2"/>
                <a:gd fmla="*/ 495 h 1485" name="T3"/>
                <a:gd fmla="*/ 265 w 2816" name="T4"/>
                <a:gd fmla="*/ 0 h 1485" name="T5"/>
                <a:gd fmla="*/ 0 w 2816" name="T6"/>
                <a:gd fmla="*/ 1485 h 14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85" w="2816">
                  <a:moveTo>
                    <a:pt x="0" y="1485"/>
                  </a:moveTo>
                  <a:lnTo>
                    <a:pt x="2816" y="495"/>
                  </a:lnTo>
                  <a:lnTo>
                    <a:pt x="265" y="0"/>
                  </a:lnTo>
                  <a:lnTo>
                    <a:pt x="0" y="14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784878" y="6027127"/>
              <a:ext cx="217425" cy="58184"/>
            </a:xfrm>
            <a:custGeom>
              <a:gdLst>
                <a:gd fmla="*/ 27 w 120" name="T0"/>
                <a:gd fmla="*/ 27 h 32" name="T1"/>
                <a:gd fmla="*/ 102 w 120" name="T2"/>
                <a:gd fmla="*/ 24 h 32" name="T3"/>
                <a:gd fmla="*/ 93 w 120" name="T4"/>
                <a:gd fmla="*/ 4 h 32" name="T5"/>
                <a:gd fmla="*/ 18 w 120" name="T6"/>
                <a:gd fmla="*/ 8 h 32" name="T7"/>
                <a:gd fmla="*/ 27 w 120" name="T8"/>
                <a:gd fmla="*/ 27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120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038749" y="5207190"/>
              <a:ext cx="340684" cy="68903"/>
            </a:xfrm>
            <a:custGeom>
              <a:gdLst>
                <a:gd fmla="*/ 5 w 188" name="T0"/>
                <a:gd fmla="*/ 4 h 38" name="T1"/>
                <a:gd fmla="*/ 3 w 188" name="T2"/>
                <a:gd fmla="*/ 1 h 38" name="T3"/>
                <a:gd fmla="*/ 3 w 188" name="T4"/>
                <a:gd fmla="*/ 1 h 38" name="T5"/>
                <a:gd fmla="*/ 16 w 188" name="T6"/>
                <a:gd fmla="*/ 0 h 38" name="T7"/>
                <a:gd fmla="*/ 183 w 188" name="T8"/>
                <a:gd fmla="*/ 33 h 38" name="T9"/>
                <a:gd fmla="*/ 185 w 188" name="T10"/>
                <a:gd fmla="*/ 36 h 38" name="T11"/>
                <a:gd fmla="*/ 185 w 188" name="T12"/>
                <a:gd fmla="*/ 36 h 38" name="T13"/>
                <a:gd fmla="*/ 172 w 188" name="T14"/>
                <a:gd fmla="*/ 37 h 38" name="T15"/>
                <a:gd fmla="*/ 5 w 188" name="T16"/>
                <a:gd fmla="*/ 4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18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37271" y="1658722"/>
            <a:ext cx="4840770" cy="4059110"/>
            <a:chOff x="6637271" y="1658722"/>
            <a:chExt cx="4840770" cy="4059110"/>
          </a:xfrm>
        </p:grpSpPr>
        <p:sp>
          <p:nvSpPr>
            <p:cNvPr id="16" name="Freeform 12"/>
            <p:cNvSpPr/>
            <p:nvPr/>
          </p:nvSpPr>
          <p:spPr bwMode="auto">
            <a:xfrm>
              <a:off x="7661619" y="3827613"/>
              <a:ext cx="1008271" cy="947024"/>
            </a:xfrm>
            <a:custGeom>
              <a:gdLst>
                <a:gd fmla="*/ 34 w 557" name="T0"/>
                <a:gd fmla="*/ 0 h 523" name="T1"/>
                <a:gd fmla="*/ 522 w 557" name="T2"/>
                <a:gd fmla="*/ 0 h 523" name="T3"/>
                <a:gd fmla="*/ 557 w 557" name="T4"/>
                <a:gd fmla="*/ 35 h 523" name="T5"/>
                <a:gd fmla="*/ 557 w 557" name="T6"/>
                <a:gd fmla="*/ 374 h 523" name="T7"/>
                <a:gd fmla="*/ 522 w 557" name="T8"/>
                <a:gd fmla="*/ 408 h 523" name="T9"/>
                <a:gd fmla="*/ 483 w 557" name="T10"/>
                <a:gd fmla="*/ 408 h 523" name="T11"/>
                <a:gd fmla="*/ 483 w 557" name="T12"/>
                <a:gd fmla="*/ 523 h 523" name="T13"/>
                <a:gd fmla="*/ 360 w 557" name="T14"/>
                <a:gd fmla="*/ 408 h 523" name="T15"/>
                <a:gd fmla="*/ 34 w 557" name="T16"/>
                <a:gd fmla="*/ 408 h 523" name="T17"/>
                <a:gd fmla="*/ 0 w 557" name="T18"/>
                <a:gd fmla="*/ 374 h 523" name="T19"/>
                <a:gd fmla="*/ 0 w 557" name="T20"/>
                <a:gd fmla="*/ 35 h 523" name="T21"/>
                <a:gd fmla="*/ 34 w 557" name="T22"/>
                <a:gd fmla="*/ 0 h 5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3" w="557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7" y="16"/>
                    <a:pt x="557" y="35"/>
                  </a:cubicBezTo>
                  <a:cubicBezTo>
                    <a:pt x="557" y="374"/>
                    <a:pt x="557" y="374"/>
                    <a:pt x="557" y="374"/>
                  </a:cubicBezTo>
                  <a:cubicBezTo>
                    <a:pt x="557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8698982" y="2498564"/>
              <a:ext cx="1006740" cy="947024"/>
            </a:xfrm>
            <a:custGeom>
              <a:gdLst>
                <a:gd fmla="*/ 34 w 556" name="T0"/>
                <a:gd fmla="*/ 0 h 523" name="T1"/>
                <a:gd fmla="*/ 522 w 556" name="T2"/>
                <a:gd fmla="*/ 0 h 523" name="T3"/>
                <a:gd fmla="*/ 556 w 556" name="T4"/>
                <a:gd fmla="*/ 35 h 523" name="T5"/>
                <a:gd fmla="*/ 556 w 556" name="T6"/>
                <a:gd fmla="*/ 374 h 523" name="T7"/>
                <a:gd fmla="*/ 522 w 556" name="T8"/>
                <a:gd fmla="*/ 408 h 523" name="T9"/>
                <a:gd fmla="*/ 483 w 556" name="T10"/>
                <a:gd fmla="*/ 408 h 523" name="T11"/>
                <a:gd fmla="*/ 483 w 556" name="T12"/>
                <a:gd fmla="*/ 523 h 523" name="T13"/>
                <a:gd fmla="*/ 359 w 556" name="T14"/>
                <a:gd fmla="*/ 408 h 523" name="T15"/>
                <a:gd fmla="*/ 34 w 556" name="T16"/>
                <a:gd fmla="*/ 408 h 523" name="T17"/>
                <a:gd fmla="*/ 0 w 556" name="T18"/>
                <a:gd fmla="*/ 374 h 523" name="T19"/>
                <a:gd fmla="*/ 0 w 556" name="T20"/>
                <a:gd fmla="*/ 35 h 523" name="T21"/>
                <a:gd fmla="*/ 34 w 556" name="T22"/>
                <a:gd fmla="*/ 0 h 5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3" w="556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6" y="16"/>
                    <a:pt x="556" y="35"/>
                  </a:cubicBezTo>
                  <a:cubicBezTo>
                    <a:pt x="556" y="374"/>
                    <a:pt x="556" y="374"/>
                    <a:pt x="556" y="374"/>
                  </a:cubicBezTo>
                  <a:cubicBezTo>
                    <a:pt x="556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665911" y="3395060"/>
              <a:ext cx="1006740" cy="947024"/>
            </a:xfrm>
            <a:custGeom>
              <a:gdLst>
                <a:gd fmla="*/ 522 w 556" name="T0"/>
                <a:gd fmla="*/ 0 h 523" name="T1"/>
                <a:gd fmla="*/ 34 w 556" name="T2"/>
                <a:gd fmla="*/ 0 h 523" name="T3"/>
                <a:gd fmla="*/ 0 w 556" name="T4"/>
                <a:gd fmla="*/ 34 h 523" name="T5"/>
                <a:gd fmla="*/ 0 w 556" name="T6"/>
                <a:gd fmla="*/ 373 h 523" name="T7"/>
                <a:gd fmla="*/ 34 w 556" name="T8"/>
                <a:gd fmla="*/ 407 h 523" name="T9"/>
                <a:gd fmla="*/ 73 w 556" name="T10"/>
                <a:gd fmla="*/ 407 h 523" name="T11"/>
                <a:gd fmla="*/ 73 w 556" name="T12"/>
                <a:gd fmla="*/ 523 h 523" name="T13"/>
                <a:gd fmla="*/ 197 w 556" name="T14"/>
                <a:gd fmla="*/ 407 h 523" name="T15"/>
                <a:gd fmla="*/ 522 w 556" name="T16"/>
                <a:gd fmla="*/ 407 h 523" name="T17"/>
                <a:gd fmla="*/ 556 w 556" name="T18"/>
                <a:gd fmla="*/ 373 h 523" name="T19"/>
                <a:gd fmla="*/ 556 w 556" name="T20"/>
                <a:gd fmla="*/ 34 h 523" name="T21"/>
                <a:gd fmla="*/ 522 w 556" name="T22"/>
                <a:gd fmla="*/ 0 h 5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3" w="556">
                  <a:moveTo>
                    <a:pt x="52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2"/>
                    <a:pt x="15" y="407"/>
                    <a:pt x="34" y="407"/>
                  </a:cubicBezTo>
                  <a:cubicBezTo>
                    <a:pt x="73" y="407"/>
                    <a:pt x="73" y="407"/>
                    <a:pt x="73" y="407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197" y="407"/>
                    <a:pt x="197" y="407"/>
                    <a:pt x="197" y="407"/>
                  </a:cubicBezTo>
                  <a:cubicBezTo>
                    <a:pt x="522" y="407"/>
                    <a:pt x="522" y="407"/>
                    <a:pt x="522" y="407"/>
                  </a:cubicBezTo>
                  <a:cubicBezTo>
                    <a:pt x="541" y="407"/>
                    <a:pt x="556" y="392"/>
                    <a:pt x="556" y="373"/>
                  </a:cubicBezTo>
                  <a:cubicBezTo>
                    <a:pt x="556" y="34"/>
                    <a:pt x="556" y="34"/>
                    <a:pt x="556" y="34"/>
                  </a:cubicBezTo>
                  <a:cubicBezTo>
                    <a:pt x="556" y="15"/>
                    <a:pt x="541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682440" y="3067392"/>
              <a:ext cx="695148" cy="653806"/>
            </a:xfrm>
            <a:custGeom>
              <a:gdLst>
                <a:gd fmla="*/ 24 w 384" name="T0"/>
                <a:gd fmla="*/ 0 h 361" name="T1"/>
                <a:gd fmla="*/ 361 w 384" name="T2"/>
                <a:gd fmla="*/ 0 h 361" name="T3"/>
                <a:gd fmla="*/ 384 w 384" name="T4"/>
                <a:gd fmla="*/ 24 h 361" name="T5"/>
                <a:gd fmla="*/ 384 w 384" name="T6"/>
                <a:gd fmla="*/ 258 h 361" name="T7"/>
                <a:gd fmla="*/ 361 w 384" name="T8"/>
                <a:gd fmla="*/ 281 h 361" name="T9"/>
                <a:gd fmla="*/ 333 w 384" name="T10"/>
                <a:gd fmla="*/ 281 h 361" name="T11"/>
                <a:gd fmla="*/ 333 w 384" name="T12"/>
                <a:gd fmla="*/ 361 h 361" name="T13"/>
                <a:gd fmla="*/ 248 w 384" name="T14"/>
                <a:gd fmla="*/ 281 h 361" name="T15"/>
                <a:gd fmla="*/ 24 w 384" name="T16"/>
                <a:gd fmla="*/ 281 h 361" name="T17"/>
                <a:gd fmla="*/ 0 w 384" name="T18"/>
                <a:gd fmla="*/ 258 h 361" name="T19"/>
                <a:gd fmla="*/ 0 w 384" name="T20"/>
                <a:gd fmla="*/ 24 h 361" name="T21"/>
                <a:gd fmla="*/ 24 w 384" name="T22"/>
                <a:gd fmla="*/ 0 h 3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1" w="384">
                  <a:moveTo>
                    <a:pt x="24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4" y="0"/>
                    <a:pt x="384" y="11"/>
                    <a:pt x="384" y="24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71"/>
                    <a:pt x="374" y="281"/>
                    <a:pt x="361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1"/>
                    <a:pt x="0" y="2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7832343" y="3045189"/>
              <a:ext cx="695148" cy="653806"/>
            </a:xfrm>
            <a:custGeom>
              <a:gdLst>
                <a:gd fmla="*/ 360 w 384" name="T0"/>
                <a:gd fmla="*/ 0 h 361" name="T1"/>
                <a:gd fmla="*/ 24 w 384" name="T2"/>
                <a:gd fmla="*/ 0 h 361" name="T3"/>
                <a:gd fmla="*/ 0 w 384" name="T4"/>
                <a:gd fmla="*/ 24 h 361" name="T5"/>
                <a:gd fmla="*/ 0 w 384" name="T6"/>
                <a:gd fmla="*/ 258 h 361" name="T7"/>
                <a:gd fmla="*/ 24 w 384" name="T8"/>
                <a:gd fmla="*/ 281 h 361" name="T9"/>
                <a:gd fmla="*/ 51 w 384" name="T10"/>
                <a:gd fmla="*/ 281 h 361" name="T11"/>
                <a:gd fmla="*/ 51 w 384" name="T12"/>
                <a:gd fmla="*/ 361 h 361" name="T13"/>
                <a:gd fmla="*/ 136 w 384" name="T14"/>
                <a:gd fmla="*/ 281 h 361" name="T15"/>
                <a:gd fmla="*/ 360 w 384" name="T16"/>
                <a:gd fmla="*/ 281 h 361" name="T17"/>
                <a:gd fmla="*/ 384 w 384" name="T18"/>
                <a:gd fmla="*/ 258 h 361" name="T19"/>
                <a:gd fmla="*/ 384 w 384" name="T20"/>
                <a:gd fmla="*/ 24 h 361" name="T21"/>
                <a:gd fmla="*/ 360 w 384" name="T22"/>
                <a:gd fmla="*/ 0 h 3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1" w="384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1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1"/>
                    <a:pt x="384" y="258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0784424" y="3117920"/>
              <a:ext cx="693617" cy="651509"/>
            </a:xfrm>
            <a:custGeom>
              <a:gdLst>
                <a:gd fmla="*/ 360 w 383" name="T0"/>
                <a:gd fmla="*/ 0 h 360" name="T1"/>
                <a:gd fmla="*/ 23 w 383" name="T2"/>
                <a:gd fmla="*/ 0 h 360" name="T3"/>
                <a:gd fmla="*/ 0 w 383" name="T4"/>
                <a:gd fmla="*/ 24 h 360" name="T5"/>
                <a:gd fmla="*/ 0 w 383" name="T6"/>
                <a:gd fmla="*/ 257 h 360" name="T7"/>
                <a:gd fmla="*/ 23 w 383" name="T8"/>
                <a:gd fmla="*/ 281 h 360" name="T9"/>
                <a:gd fmla="*/ 50 w 383" name="T10"/>
                <a:gd fmla="*/ 281 h 360" name="T11"/>
                <a:gd fmla="*/ 50 w 383" name="T12"/>
                <a:gd fmla="*/ 360 h 360" name="T13"/>
                <a:gd fmla="*/ 135 w 383" name="T14"/>
                <a:gd fmla="*/ 281 h 360" name="T15"/>
                <a:gd fmla="*/ 360 w 383" name="T16"/>
                <a:gd fmla="*/ 281 h 360" name="T17"/>
                <a:gd fmla="*/ 383 w 383" name="T18"/>
                <a:gd fmla="*/ 257 h 360" name="T19"/>
                <a:gd fmla="*/ 383 w 383" name="T20"/>
                <a:gd fmla="*/ 24 h 360" name="T21"/>
                <a:gd fmla="*/ 360 w 383" name="T22"/>
                <a:gd fmla="*/ 0 h 3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0" w="383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8787788" y="3614016"/>
              <a:ext cx="695148" cy="651509"/>
            </a:xfrm>
            <a:custGeom>
              <a:gdLst>
                <a:gd fmla="*/ 24 w 384" name="T0"/>
                <a:gd fmla="*/ 0 h 360" name="T1"/>
                <a:gd fmla="*/ 360 w 384" name="T2"/>
                <a:gd fmla="*/ 0 h 360" name="T3"/>
                <a:gd fmla="*/ 384 w 384" name="T4"/>
                <a:gd fmla="*/ 24 h 360" name="T5"/>
                <a:gd fmla="*/ 384 w 384" name="T6"/>
                <a:gd fmla="*/ 257 h 360" name="T7"/>
                <a:gd fmla="*/ 360 w 384" name="T8"/>
                <a:gd fmla="*/ 281 h 360" name="T9"/>
                <a:gd fmla="*/ 333 w 384" name="T10"/>
                <a:gd fmla="*/ 281 h 360" name="T11"/>
                <a:gd fmla="*/ 333 w 384" name="T12"/>
                <a:gd fmla="*/ 360 h 360" name="T13"/>
                <a:gd fmla="*/ 248 w 384" name="T14"/>
                <a:gd fmla="*/ 281 h 360" name="T15"/>
                <a:gd fmla="*/ 24 w 384" name="T16"/>
                <a:gd fmla="*/ 281 h 360" name="T17"/>
                <a:gd fmla="*/ 0 w 384" name="T18"/>
                <a:gd fmla="*/ 257 h 360" name="T19"/>
                <a:gd fmla="*/ 0 w 384" name="T20"/>
                <a:gd fmla="*/ 24 h 360" name="T21"/>
                <a:gd fmla="*/ 24 w 384" name="T22"/>
                <a:gd fmla="*/ 0 h 3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0" w="384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787325" y="3883501"/>
              <a:ext cx="695148" cy="653806"/>
            </a:xfrm>
            <a:custGeom>
              <a:gdLst>
                <a:gd fmla="*/ 23 w 384" name="T0"/>
                <a:gd fmla="*/ 0 h 361" name="T1"/>
                <a:gd fmla="*/ 360 w 384" name="T2"/>
                <a:gd fmla="*/ 0 h 361" name="T3"/>
                <a:gd fmla="*/ 384 w 384" name="T4"/>
                <a:gd fmla="*/ 24 h 361" name="T5"/>
                <a:gd fmla="*/ 384 w 384" name="T6"/>
                <a:gd fmla="*/ 257 h 361" name="T7"/>
                <a:gd fmla="*/ 360 w 384" name="T8"/>
                <a:gd fmla="*/ 281 h 361" name="T9"/>
                <a:gd fmla="*/ 333 w 384" name="T10"/>
                <a:gd fmla="*/ 281 h 361" name="T11"/>
                <a:gd fmla="*/ 333 w 384" name="T12"/>
                <a:gd fmla="*/ 361 h 361" name="T13"/>
                <a:gd fmla="*/ 248 w 384" name="T14"/>
                <a:gd fmla="*/ 281 h 361" name="T15"/>
                <a:gd fmla="*/ 23 w 384" name="T16"/>
                <a:gd fmla="*/ 281 h 361" name="T17"/>
                <a:gd fmla="*/ 0 w 384" name="T18"/>
                <a:gd fmla="*/ 257 h 361" name="T19"/>
                <a:gd fmla="*/ 0 w 384" name="T20"/>
                <a:gd fmla="*/ 24 h 361" name="T21"/>
                <a:gd fmla="*/ 23 w 384" name="T22"/>
                <a:gd fmla="*/ 0 h 3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1" w="384">
                  <a:moveTo>
                    <a:pt x="23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7234424" y="2116540"/>
              <a:ext cx="695148" cy="653806"/>
            </a:xfrm>
            <a:custGeom>
              <a:gdLst>
                <a:gd fmla="*/ 24 w 384" name="T0"/>
                <a:gd fmla="*/ 0 h 361" name="T1"/>
                <a:gd fmla="*/ 360 w 384" name="T2"/>
                <a:gd fmla="*/ 0 h 361" name="T3"/>
                <a:gd fmla="*/ 384 w 384" name="T4"/>
                <a:gd fmla="*/ 24 h 361" name="T5"/>
                <a:gd fmla="*/ 384 w 384" name="T6"/>
                <a:gd fmla="*/ 257 h 361" name="T7"/>
                <a:gd fmla="*/ 360 w 384" name="T8"/>
                <a:gd fmla="*/ 281 h 361" name="T9"/>
                <a:gd fmla="*/ 333 w 384" name="T10"/>
                <a:gd fmla="*/ 281 h 361" name="T11"/>
                <a:gd fmla="*/ 333 w 384" name="T12"/>
                <a:gd fmla="*/ 361 h 361" name="T13"/>
                <a:gd fmla="*/ 248 w 384" name="T14"/>
                <a:gd fmla="*/ 281 h 361" name="T15"/>
                <a:gd fmla="*/ 24 w 384" name="T16"/>
                <a:gd fmla="*/ 281 h 361" name="T17"/>
                <a:gd fmla="*/ 0 w 384" name="T18"/>
                <a:gd fmla="*/ 257 h 361" name="T19"/>
                <a:gd fmla="*/ 0 w 384" name="T20"/>
                <a:gd fmla="*/ 24 h 361" name="T21"/>
                <a:gd fmla="*/ 24 w 384" name="T22"/>
                <a:gd fmla="*/ 0 h 3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1" w="384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8141638" y="1658722"/>
              <a:ext cx="695148" cy="651509"/>
            </a:xfrm>
            <a:custGeom>
              <a:gdLst>
                <a:gd fmla="*/ 24 w 384" name="T0"/>
                <a:gd fmla="*/ 0 h 360" name="T1"/>
                <a:gd fmla="*/ 360 w 384" name="T2"/>
                <a:gd fmla="*/ 0 h 360" name="T3"/>
                <a:gd fmla="*/ 384 w 384" name="T4"/>
                <a:gd fmla="*/ 23 h 360" name="T5"/>
                <a:gd fmla="*/ 384 w 384" name="T6"/>
                <a:gd fmla="*/ 257 h 360" name="T7"/>
                <a:gd fmla="*/ 360 w 384" name="T8"/>
                <a:gd fmla="*/ 280 h 360" name="T9"/>
                <a:gd fmla="*/ 333 w 384" name="T10"/>
                <a:gd fmla="*/ 280 h 360" name="T11"/>
                <a:gd fmla="*/ 333 w 384" name="T12"/>
                <a:gd fmla="*/ 360 h 360" name="T13"/>
                <a:gd fmla="*/ 248 w 384" name="T14"/>
                <a:gd fmla="*/ 280 h 360" name="T15"/>
                <a:gd fmla="*/ 24 w 384" name="T16"/>
                <a:gd fmla="*/ 280 h 360" name="T17"/>
                <a:gd fmla="*/ 0 w 384" name="T18"/>
                <a:gd fmla="*/ 257 h 360" name="T19"/>
                <a:gd fmla="*/ 0 w 384" name="T20"/>
                <a:gd fmla="*/ 23 h 360" name="T21"/>
                <a:gd fmla="*/ 24 w 384" name="T22"/>
                <a:gd fmla="*/ 0 h 3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0" w="384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3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0"/>
                    <a:pt x="360" y="280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0" y="280"/>
                    <a:pt x="0" y="270"/>
                    <a:pt x="0" y="2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053294" y="4290789"/>
              <a:ext cx="695148" cy="653806"/>
            </a:xfrm>
            <a:custGeom>
              <a:gdLst>
                <a:gd fmla="*/ 360 w 384" name="T0"/>
                <a:gd fmla="*/ 0 h 361" name="T1"/>
                <a:gd fmla="*/ 24 w 384" name="T2"/>
                <a:gd fmla="*/ 0 h 361" name="T3"/>
                <a:gd fmla="*/ 0 w 384" name="T4"/>
                <a:gd fmla="*/ 24 h 361" name="T5"/>
                <a:gd fmla="*/ 0 w 384" name="T6"/>
                <a:gd fmla="*/ 257 h 361" name="T7"/>
                <a:gd fmla="*/ 24 w 384" name="T8"/>
                <a:gd fmla="*/ 281 h 361" name="T9"/>
                <a:gd fmla="*/ 51 w 384" name="T10"/>
                <a:gd fmla="*/ 281 h 361" name="T11"/>
                <a:gd fmla="*/ 51 w 384" name="T12"/>
                <a:gd fmla="*/ 361 h 361" name="T13"/>
                <a:gd fmla="*/ 136 w 384" name="T14"/>
                <a:gd fmla="*/ 281 h 361" name="T15"/>
                <a:gd fmla="*/ 360 w 384" name="T16"/>
                <a:gd fmla="*/ 281 h 361" name="T17"/>
                <a:gd fmla="*/ 384 w 384" name="T18"/>
                <a:gd fmla="*/ 257 h 361" name="T19"/>
                <a:gd fmla="*/ 384 w 384" name="T20"/>
                <a:gd fmla="*/ 24 h 361" name="T21"/>
                <a:gd fmla="*/ 360 w 384" name="T22"/>
                <a:gd fmla="*/ 0 h 3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1" w="384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0"/>
                    <a:pt x="384" y="257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0246986" y="2239798"/>
              <a:ext cx="693617" cy="651509"/>
            </a:xfrm>
            <a:custGeom>
              <a:gdLst>
                <a:gd fmla="*/ 360 w 383" name="T0"/>
                <a:gd fmla="*/ 0 h 360" name="T1"/>
                <a:gd fmla="*/ 23 w 383" name="T2"/>
                <a:gd fmla="*/ 0 h 360" name="T3"/>
                <a:gd fmla="*/ 0 w 383" name="T4"/>
                <a:gd fmla="*/ 24 h 360" name="T5"/>
                <a:gd fmla="*/ 0 w 383" name="T6"/>
                <a:gd fmla="*/ 257 h 360" name="T7"/>
                <a:gd fmla="*/ 23 w 383" name="T8"/>
                <a:gd fmla="*/ 281 h 360" name="T9"/>
                <a:gd fmla="*/ 50 w 383" name="T10"/>
                <a:gd fmla="*/ 281 h 360" name="T11"/>
                <a:gd fmla="*/ 50 w 383" name="T12"/>
                <a:gd fmla="*/ 360 h 360" name="T13"/>
                <a:gd fmla="*/ 135 w 383" name="T14"/>
                <a:gd fmla="*/ 281 h 360" name="T15"/>
                <a:gd fmla="*/ 360 w 383" name="T16"/>
                <a:gd fmla="*/ 281 h 360" name="T17"/>
                <a:gd fmla="*/ 383 w 383" name="T18"/>
                <a:gd fmla="*/ 257 h 360" name="T19"/>
                <a:gd fmla="*/ 383 w 383" name="T20"/>
                <a:gd fmla="*/ 24 h 360" name="T21"/>
                <a:gd fmla="*/ 360 w 383" name="T22"/>
                <a:gd fmla="*/ 0 h 3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0" w="383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269340" y="1658722"/>
              <a:ext cx="693617" cy="653806"/>
            </a:xfrm>
            <a:custGeom>
              <a:gdLst>
                <a:gd fmla="*/ 360 w 383" name="T0"/>
                <a:gd fmla="*/ 0 h 361" name="T1"/>
                <a:gd fmla="*/ 23 w 383" name="T2"/>
                <a:gd fmla="*/ 0 h 361" name="T3"/>
                <a:gd fmla="*/ 0 w 383" name="T4"/>
                <a:gd fmla="*/ 24 h 361" name="T5"/>
                <a:gd fmla="*/ 0 w 383" name="T6"/>
                <a:gd fmla="*/ 257 h 361" name="T7"/>
                <a:gd fmla="*/ 23 w 383" name="T8"/>
                <a:gd fmla="*/ 281 h 361" name="T9"/>
                <a:gd fmla="*/ 50 w 383" name="T10"/>
                <a:gd fmla="*/ 281 h 361" name="T11"/>
                <a:gd fmla="*/ 50 w 383" name="T12"/>
                <a:gd fmla="*/ 361 h 361" name="T13"/>
                <a:gd fmla="*/ 135 w 383" name="T14"/>
                <a:gd fmla="*/ 281 h 361" name="T15"/>
                <a:gd fmla="*/ 360 w 383" name="T16"/>
                <a:gd fmla="*/ 281 h 361" name="T17"/>
                <a:gd fmla="*/ 383 w 383" name="T18"/>
                <a:gd fmla="*/ 257 h 361" name="T19"/>
                <a:gd fmla="*/ 383 w 383" name="T20"/>
                <a:gd fmla="*/ 24 h 361" name="T21"/>
                <a:gd fmla="*/ 360 w 383" name="T22"/>
                <a:gd fmla="*/ 0 h 36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1" w="383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1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1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8672185" y="4611568"/>
              <a:ext cx="1178230" cy="1106264"/>
            </a:xfrm>
            <a:custGeom>
              <a:gdLst>
                <a:gd fmla="*/ 611 w 651" name="T0"/>
                <a:gd fmla="*/ 0 h 611" name="T1"/>
                <a:gd fmla="*/ 40 w 651" name="T2"/>
                <a:gd fmla="*/ 0 h 611" name="T3"/>
                <a:gd fmla="*/ 0 w 651" name="T4"/>
                <a:gd fmla="*/ 40 h 611" name="T5"/>
                <a:gd fmla="*/ 0 w 651" name="T6"/>
                <a:gd fmla="*/ 436 h 611" name="T7"/>
                <a:gd fmla="*/ 40 w 651" name="T8"/>
                <a:gd fmla="*/ 477 h 611" name="T9"/>
                <a:gd fmla="*/ 86 w 651" name="T10"/>
                <a:gd fmla="*/ 477 h 611" name="T11"/>
                <a:gd fmla="*/ 86 w 651" name="T12"/>
                <a:gd fmla="*/ 611 h 611" name="T13"/>
                <a:gd fmla="*/ 230 w 651" name="T14"/>
                <a:gd fmla="*/ 477 h 611" name="T15"/>
                <a:gd fmla="*/ 611 w 651" name="T16"/>
                <a:gd fmla="*/ 477 h 611" name="T17"/>
                <a:gd fmla="*/ 651 w 651" name="T18"/>
                <a:gd fmla="*/ 436 h 611" name="T19"/>
                <a:gd fmla="*/ 651 w 651" name="T20"/>
                <a:gd fmla="*/ 40 h 611" name="T21"/>
                <a:gd fmla="*/ 611 w 651" name="T22"/>
                <a:gd fmla="*/ 0 h 6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11" w="651">
                  <a:moveTo>
                    <a:pt x="61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59"/>
                    <a:pt x="18" y="477"/>
                    <a:pt x="40" y="477"/>
                  </a:cubicBezTo>
                  <a:cubicBezTo>
                    <a:pt x="86" y="477"/>
                    <a:pt x="86" y="477"/>
                    <a:pt x="86" y="477"/>
                  </a:cubicBezTo>
                  <a:cubicBezTo>
                    <a:pt x="86" y="611"/>
                    <a:pt x="86" y="611"/>
                    <a:pt x="86" y="611"/>
                  </a:cubicBezTo>
                  <a:cubicBezTo>
                    <a:pt x="230" y="477"/>
                    <a:pt x="230" y="477"/>
                    <a:pt x="230" y="477"/>
                  </a:cubicBezTo>
                  <a:cubicBezTo>
                    <a:pt x="611" y="477"/>
                    <a:pt x="611" y="477"/>
                    <a:pt x="611" y="477"/>
                  </a:cubicBezTo>
                  <a:cubicBezTo>
                    <a:pt x="633" y="477"/>
                    <a:pt x="651" y="459"/>
                    <a:pt x="651" y="436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18"/>
                    <a:pt x="633" y="0"/>
                    <a:pt x="6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8840612" y="4745544"/>
              <a:ext cx="760976" cy="584905"/>
            </a:xfrm>
            <a:custGeom>
              <a:gdLst>
                <a:gd fmla="*/ 131142 w 682478" name="connsiteX0"/>
                <a:gd fmla="*/ 236880 h 524569" name="connsiteY0"/>
                <a:gd fmla="*/ 322923 w 682478" name="connsiteX1"/>
                <a:gd fmla="*/ 327900 h 524569" name="connsiteY1"/>
                <a:gd fmla="*/ 516329 w 682478" name="connsiteX2"/>
                <a:gd fmla="*/ 236880 h 524569" name="connsiteY2"/>
                <a:gd fmla="*/ 516329 w 682478" name="connsiteX3"/>
                <a:gd fmla="*/ 457929 h 524569" name="connsiteY3"/>
                <a:gd fmla="*/ 329424 w 682478" name="connsiteX4"/>
                <a:gd fmla="*/ 524569 h 524569" name="connsiteY4"/>
                <a:gd fmla="*/ 322923 w 682478" name="connsiteX5"/>
                <a:gd fmla="*/ 524569 h 524569" name="connsiteY5"/>
                <a:gd fmla="*/ 318047 w 682478" name="connsiteX6"/>
                <a:gd fmla="*/ 524569 h 524569" name="connsiteY6"/>
                <a:gd fmla="*/ 131142 w 682478" name="connsiteX7"/>
                <a:gd fmla="*/ 457929 h 524569" name="connsiteY7"/>
                <a:gd fmla="*/ 131142 w 682478" name="connsiteX8"/>
                <a:gd fmla="*/ 236880 h 524569" name="connsiteY8"/>
                <a:gd fmla="*/ 337811 w 682478" name="connsiteX9"/>
                <a:gd fmla="*/ 0 h 524569" name="connsiteY9"/>
                <a:gd fmla="*/ 651089 w 682478" name="connsiteX10"/>
                <a:gd fmla="*/ 139382 h 524569" name="connsiteY10"/>
                <a:gd fmla="*/ 655711 w 682478" name="connsiteX11"/>
                <a:gd fmla="*/ 139382 h 524569" name="connsiteY11"/>
                <a:gd fmla="*/ 655711 w 682478" name="connsiteX12"/>
                <a:gd fmla="*/ 141438 h 524569" name="connsiteY12"/>
                <a:gd fmla="*/ 661890 w 682478" name="connsiteX13"/>
                <a:gd fmla="*/ 144187 h 524569" name="connsiteY13"/>
                <a:gd fmla="*/ 655711 w 682478" name="connsiteX14"/>
                <a:gd fmla="*/ 147034 h 524569" name="connsiteY14"/>
                <a:gd fmla="*/ 655711 w 682478" name="connsiteX15"/>
                <a:gd fmla="*/ 337114 h 524569" name="connsiteY15"/>
                <a:gd fmla="*/ 668918 w 682478" name="connsiteX16"/>
                <a:gd fmla="*/ 342759 h 524569" name="connsiteY16"/>
                <a:gd fmla="*/ 678370 w 682478" name="connsiteX17"/>
                <a:gd fmla="*/ 366306 h 524569" name="connsiteY17"/>
                <a:gd fmla="*/ 668918 w 682478" name="connsiteX18"/>
                <a:gd fmla="*/ 389854 h 524569" name="connsiteY18"/>
                <a:gd fmla="*/ 668899 w 682478" name="connsiteX19"/>
                <a:gd fmla="*/ 389862 h 524569" name="connsiteY19"/>
                <a:gd fmla="*/ 675823 w 682478" name="connsiteX20"/>
                <a:gd fmla="*/ 414208 h 524569" name="connsiteY20"/>
                <a:gd fmla="*/ 680291 w 682478" name="connsiteX21"/>
                <a:gd fmla="*/ 514956 h 524569" name="connsiteY21"/>
                <a:gd fmla="*/ 657745 w 682478" name="connsiteX22"/>
                <a:gd fmla="*/ 514956 h 524569" name="connsiteY22"/>
                <a:gd fmla="*/ 652277 w 682478" name="connsiteX23"/>
                <a:gd fmla="*/ 514956 h 524569" name="connsiteY23"/>
                <a:gd fmla="*/ 647648 w 682478" name="connsiteX24"/>
                <a:gd fmla="*/ 514956 h 524569" name="connsiteY24"/>
                <a:gd fmla="*/ 646167 w 682478" name="connsiteX25"/>
                <a:gd fmla="*/ 514956 h 524569" name="connsiteY25"/>
                <a:gd fmla="*/ 641292 w 682478" name="connsiteX26"/>
                <a:gd fmla="*/ 514956 h 524569" name="connsiteY26"/>
                <a:gd fmla="*/ 636655 w 682478" name="connsiteX27"/>
                <a:gd fmla="*/ 514956 h 524569" name="connsiteY27"/>
                <a:gd fmla="*/ 615248 w 682478" name="connsiteX28"/>
                <a:gd fmla="*/ 514956 h 524569" name="connsiteY28"/>
                <a:gd fmla="*/ 619675 w 682478" name="connsiteX29"/>
                <a:gd fmla="*/ 414208 h 524569" name="connsiteY29"/>
                <a:gd fmla="*/ 626187 w 682478" name="connsiteX30"/>
                <a:gd fmla="*/ 391096 h 524569" name="connsiteY30"/>
                <a:gd fmla="*/ 623280 w 682478" name="connsiteX31"/>
                <a:gd fmla="*/ 389854 h 524569" name="connsiteY31"/>
                <a:gd fmla="*/ 613828 w 682478" name="connsiteX32"/>
                <a:gd fmla="*/ 366306 h 524569" name="connsiteY32"/>
                <a:gd fmla="*/ 623280 w 682478" name="connsiteX33"/>
                <a:gd fmla="*/ 342759 h 524569" name="connsiteY33"/>
                <a:gd fmla="*/ 636486 w 682478" name="connsiteX34"/>
                <a:gd fmla="*/ 337114 h 524569" name="connsiteY34"/>
                <a:gd fmla="*/ 636486 w 682478" name="connsiteX35"/>
                <a:gd fmla="*/ 155892 h 524569" name="connsiteY35"/>
                <a:gd fmla="*/ 329572 w 682478" name="connsiteX36"/>
                <a:gd fmla="*/ 297301 h 524569" name="connsiteY36"/>
                <a:gd fmla="*/ 0 w 682478" name="connsiteX37"/>
                <a:gd fmla="*/ 149680 h 524569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524569" w="682478">
                  <a:moveTo>
                    <a:pt x="131142" y="236880"/>
                  </a:moveTo>
                  <a:cubicBezTo>
                    <a:pt x="131142" y="238506"/>
                    <a:pt x="292043" y="313272"/>
                    <a:pt x="322923" y="327900"/>
                  </a:cubicBezTo>
                  <a:cubicBezTo>
                    <a:pt x="355428" y="313272"/>
                    <a:pt x="516329" y="238506"/>
                    <a:pt x="516329" y="236880"/>
                  </a:cubicBezTo>
                  <a:lnTo>
                    <a:pt x="516329" y="457929"/>
                  </a:lnTo>
                  <a:cubicBezTo>
                    <a:pt x="464321" y="513192"/>
                    <a:pt x="361929" y="522944"/>
                    <a:pt x="329424" y="524569"/>
                  </a:cubicBezTo>
                  <a:cubicBezTo>
                    <a:pt x="329424" y="524569"/>
                    <a:pt x="326173" y="524569"/>
                    <a:pt x="322923" y="524569"/>
                  </a:cubicBezTo>
                  <a:cubicBezTo>
                    <a:pt x="319672" y="524569"/>
                    <a:pt x="318047" y="524569"/>
                    <a:pt x="318047" y="524569"/>
                  </a:cubicBezTo>
                  <a:cubicBezTo>
                    <a:pt x="285542" y="522944"/>
                    <a:pt x="183150" y="513192"/>
                    <a:pt x="131142" y="457929"/>
                  </a:cubicBezTo>
                  <a:cubicBezTo>
                    <a:pt x="131142" y="457929"/>
                    <a:pt x="131142" y="457929"/>
                    <a:pt x="131142" y="236880"/>
                  </a:cubicBezTo>
                  <a:close/>
                  <a:moveTo>
                    <a:pt x="337811" y="0"/>
                  </a:moveTo>
                  <a:lnTo>
                    <a:pt x="651089" y="139382"/>
                  </a:lnTo>
                  <a:lnTo>
                    <a:pt x="655711" y="139382"/>
                  </a:lnTo>
                  <a:lnTo>
                    <a:pt x="655711" y="141438"/>
                  </a:lnTo>
                  <a:lnTo>
                    <a:pt x="661890" y="144187"/>
                  </a:lnTo>
                  <a:lnTo>
                    <a:pt x="655711" y="147034"/>
                  </a:lnTo>
                  <a:lnTo>
                    <a:pt x="655711" y="337114"/>
                  </a:lnTo>
                  <a:lnTo>
                    <a:pt x="668918" y="342759"/>
                  </a:lnTo>
                  <a:cubicBezTo>
                    <a:pt x="674758" y="348785"/>
                    <a:pt x="678370" y="357110"/>
                    <a:pt x="678370" y="366306"/>
                  </a:cubicBezTo>
                  <a:cubicBezTo>
                    <a:pt x="678370" y="375502"/>
                    <a:pt x="674758" y="383827"/>
                    <a:pt x="668918" y="389854"/>
                  </a:cubicBezTo>
                  <a:lnTo>
                    <a:pt x="668899" y="389862"/>
                  </a:lnTo>
                  <a:lnTo>
                    <a:pt x="675823" y="414208"/>
                  </a:lnTo>
                  <a:cubicBezTo>
                    <a:pt x="681104" y="438177"/>
                    <a:pt x="685166" y="472707"/>
                    <a:pt x="680291" y="514956"/>
                  </a:cubicBezTo>
                  <a:cubicBezTo>
                    <a:pt x="670541" y="514956"/>
                    <a:pt x="663229" y="514956"/>
                    <a:pt x="657745" y="514956"/>
                  </a:cubicBezTo>
                  <a:lnTo>
                    <a:pt x="652277" y="514956"/>
                  </a:lnTo>
                  <a:cubicBezTo>
                    <a:pt x="652277" y="514956"/>
                    <a:pt x="652277" y="514956"/>
                    <a:pt x="647648" y="514956"/>
                  </a:cubicBezTo>
                  <a:lnTo>
                    <a:pt x="646167" y="514956"/>
                  </a:lnTo>
                  <a:lnTo>
                    <a:pt x="641292" y="514956"/>
                  </a:lnTo>
                  <a:lnTo>
                    <a:pt x="636655" y="514956"/>
                  </a:lnTo>
                  <a:cubicBezTo>
                    <a:pt x="631448" y="514956"/>
                    <a:pt x="624505" y="514956"/>
                    <a:pt x="615248" y="514956"/>
                  </a:cubicBezTo>
                  <a:cubicBezTo>
                    <a:pt x="610418" y="472707"/>
                    <a:pt x="614443" y="438177"/>
                    <a:pt x="619675" y="414208"/>
                  </a:cubicBezTo>
                  <a:lnTo>
                    <a:pt x="626187" y="391096"/>
                  </a:lnTo>
                  <a:lnTo>
                    <a:pt x="623280" y="389854"/>
                  </a:lnTo>
                  <a:cubicBezTo>
                    <a:pt x="617440" y="383827"/>
                    <a:pt x="613828" y="375502"/>
                    <a:pt x="613828" y="366306"/>
                  </a:cubicBezTo>
                  <a:cubicBezTo>
                    <a:pt x="613828" y="357110"/>
                    <a:pt x="617440" y="348785"/>
                    <a:pt x="623280" y="342759"/>
                  </a:cubicBezTo>
                  <a:lnTo>
                    <a:pt x="636486" y="337114"/>
                  </a:lnTo>
                  <a:lnTo>
                    <a:pt x="636486" y="155892"/>
                  </a:lnTo>
                  <a:lnTo>
                    <a:pt x="329572" y="297301"/>
                  </a:lnTo>
                  <a:lnTo>
                    <a:pt x="0" y="1496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10187271" y="4334428"/>
              <a:ext cx="416476" cy="418007"/>
            </a:xfrm>
            <a:custGeom>
              <a:gdLst>
                <a:gd fmla="*/ 147 w 230" name="T0"/>
                <a:gd fmla="*/ 111 h 231" name="T1"/>
                <a:gd fmla="*/ 142 w 230" name="T2"/>
                <a:gd fmla="*/ 98 h 231" name="T3"/>
                <a:gd fmla="*/ 142 w 230" name="T4"/>
                <a:gd fmla="*/ 44 h 231" name="T5"/>
                <a:gd fmla="*/ 148 w 230" name="T6"/>
                <a:gd fmla="*/ 37 h 231" name="T7"/>
                <a:gd fmla="*/ 149 w 230" name="T8"/>
                <a:gd fmla="*/ 37 h 231" name="T9"/>
                <a:gd fmla="*/ 149 w 230" name="T10"/>
                <a:gd fmla="*/ 13 h 231" name="T11"/>
                <a:gd fmla="*/ 148 w 230" name="T12"/>
                <a:gd fmla="*/ 13 h 231" name="T13"/>
                <a:gd fmla="*/ 148 w 230" name="T14"/>
                <a:gd fmla="*/ 12 h 231" name="T15"/>
                <a:gd fmla="*/ 115 w 230" name="T16"/>
                <a:gd fmla="*/ 0 h 231" name="T17"/>
                <a:gd fmla="*/ 82 w 230" name="T18"/>
                <a:gd fmla="*/ 12 h 231" name="T19"/>
                <a:gd fmla="*/ 82 w 230" name="T20"/>
                <a:gd fmla="*/ 13 h 231" name="T21"/>
                <a:gd fmla="*/ 81 w 230" name="T22"/>
                <a:gd fmla="*/ 13 h 231" name="T23"/>
                <a:gd fmla="*/ 81 w 230" name="T24"/>
                <a:gd fmla="*/ 37 h 231" name="T25"/>
                <a:gd fmla="*/ 82 w 230" name="T26"/>
                <a:gd fmla="*/ 37 h 231" name="T27"/>
                <a:gd fmla="*/ 91 w 230" name="T28"/>
                <a:gd fmla="*/ 44 h 231" name="T29"/>
                <a:gd fmla="*/ 91 w 230" name="T30"/>
                <a:gd fmla="*/ 98 h 231" name="T31"/>
                <a:gd fmla="*/ 84 w 230" name="T32"/>
                <a:gd fmla="*/ 111 h 231" name="T33"/>
                <a:gd fmla="*/ 31 w 230" name="T34"/>
                <a:gd fmla="*/ 212 h 231" name="T35"/>
                <a:gd fmla="*/ 115 w 230" name="T36"/>
                <a:gd fmla="*/ 230 h 231" name="T37"/>
                <a:gd fmla="*/ 199 w 230" name="T38"/>
                <a:gd fmla="*/ 212 h 231" name="T39"/>
                <a:gd fmla="*/ 147 w 230" name="T40"/>
                <a:gd fmla="*/ 111 h 231" name="T41"/>
                <a:gd fmla="*/ 145 w 230" name="T42"/>
                <a:gd fmla="*/ 213 h 231" name="T43"/>
                <a:gd fmla="*/ 182 w 230" name="T44"/>
                <a:gd fmla="*/ 187 h 231" name="T45"/>
                <a:gd fmla="*/ 150 w 230" name="T46"/>
                <a:gd fmla="*/ 134 h 231" name="T47"/>
                <a:gd fmla="*/ 194 w 230" name="T48"/>
                <a:gd fmla="*/ 190 h 231" name="T49"/>
                <a:gd fmla="*/ 145 w 230" name="T50"/>
                <a:gd fmla="*/ 213 h 23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31" w="230">
                  <a:moveTo>
                    <a:pt x="147" y="111"/>
                  </a:moveTo>
                  <a:cubicBezTo>
                    <a:pt x="147" y="111"/>
                    <a:pt x="142" y="109"/>
                    <a:pt x="142" y="98"/>
                  </a:cubicBezTo>
                  <a:cubicBezTo>
                    <a:pt x="142" y="89"/>
                    <a:pt x="142" y="55"/>
                    <a:pt x="142" y="44"/>
                  </a:cubicBezTo>
                  <a:cubicBezTo>
                    <a:pt x="145" y="42"/>
                    <a:pt x="147" y="40"/>
                    <a:pt x="148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2"/>
                  </a:cubicBezTo>
                  <a:cubicBezTo>
                    <a:pt x="148" y="5"/>
                    <a:pt x="133" y="0"/>
                    <a:pt x="115" y="0"/>
                  </a:cubicBezTo>
                  <a:cubicBezTo>
                    <a:pt x="96" y="0"/>
                    <a:pt x="82" y="5"/>
                    <a:pt x="82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40"/>
                    <a:pt x="84" y="42"/>
                    <a:pt x="91" y="44"/>
                  </a:cubicBezTo>
                  <a:cubicBezTo>
                    <a:pt x="91" y="56"/>
                    <a:pt x="91" y="89"/>
                    <a:pt x="91" y="98"/>
                  </a:cubicBezTo>
                  <a:cubicBezTo>
                    <a:pt x="91" y="109"/>
                    <a:pt x="84" y="111"/>
                    <a:pt x="84" y="111"/>
                  </a:cubicBezTo>
                  <a:cubicBezTo>
                    <a:pt x="72" y="119"/>
                    <a:pt x="0" y="190"/>
                    <a:pt x="31" y="212"/>
                  </a:cubicBezTo>
                  <a:cubicBezTo>
                    <a:pt x="59" y="231"/>
                    <a:pt x="106" y="231"/>
                    <a:pt x="115" y="230"/>
                  </a:cubicBezTo>
                  <a:cubicBezTo>
                    <a:pt x="124" y="231"/>
                    <a:pt x="171" y="231"/>
                    <a:pt x="199" y="212"/>
                  </a:cubicBezTo>
                  <a:cubicBezTo>
                    <a:pt x="230" y="190"/>
                    <a:pt x="159" y="119"/>
                    <a:pt x="147" y="111"/>
                  </a:cubicBezTo>
                  <a:close/>
                  <a:moveTo>
                    <a:pt x="145" y="213"/>
                  </a:moveTo>
                  <a:cubicBezTo>
                    <a:pt x="145" y="213"/>
                    <a:pt x="181" y="206"/>
                    <a:pt x="182" y="187"/>
                  </a:cubicBezTo>
                  <a:cubicBezTo>
                    <a:pt x="184" y="169"/>
                    <a:pt x="150" y="134"/>
                    <a:pt x="150" y="134"/>
                  </a:cubicBezTo>
                  <a:cubicBezTo>
                    <a:pt x="150" y="134"/>
                    <a:pt x="194" y="167"/>
                    <a:pt x="194" y="190"/>
                  </a:cubicBezTo>
                  <a:cubicBezTo>
                    <a:pt x="193" y="213"/>
                    <a:pt x="145" y="213"/>
                    <a:pt x="145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7379119" y="2164005"/>
              <a:ext cx="393509" cy="396571"/>
            </a:xfrm>
            <a:custGeom>
              <a:gdLst>
                <a:gd fmla="*/ 139 w 217" name="T0"/>
                <a:gd fmla="*/ 105 h 219" name="T1"/>
                <a:gd fmla="*/ 134 w 217" name="T2"/>
                <a:gd fmla="*/ 93 h 219" name="T3"/>
                <a:gd fmla="*/ 134 w 217" name="T4"/>
                <a:gd fmla="*/ 42 h 219" name="T5"/>
                <a:gd fmla="*/ 139 w 217" name="T6"/>
                <a:gd fmla="*/ 35 h 219" name="T7"/>
                <a:gd fmla="*/ 141 w 217" name="T8"/>
                <a:gd fmla="*/ 35 h 219" name="T9"/>
                <a:gd fmla="*/ 141 w 217" name="T10"/>
                <a:gd fmla="*/ 12 h 219" name="T11"/>
                <a:gd fmla="*/ 139 w 217" name="T12"/>
                <a:gd fmla="*/ 12 h 219" name="T13"/>
                <a:gd fmla="*/ 139 w 217" name="T14"/>
                <a:gd fmla="*/ 12 h 219" name="T15"/>
                <a:gd fmla="*/ 108 w 217" name="T16"/>
                <a:gd fmla="*/ 0 h 219" name="T17"/>
                <a:gd fmla="*/ 77 w 217" name="T18"/>
                <a:gd fmla="*/ 12 h 219" name="T19"/>
                <a:gd fmla="*/ 77 w 217" name="T20"/>
                <a:gd fmla="*/ 12 h 219" name="T21"/>
                <a:gd fmla="*/ 77 w 217" name="T22"/>
                <a:gd fmla="*/ 12 h 219" name="T23"/>
                <a:gd fmla="*/ 77 w 217" name="T24"/>
                <a:gd fmla="*/ 35 h 219" name="T25"/>
                <a:gd fmla="*/ 77 w 217" name="T26"/>
                <a:gd fmla="*/ 35 h 219" name="T27"/>
                <a:gd fmla="*/ 86 w 217" name="T28"/>
                <a:gd fmla="*/ 42 h 219" name="T29"/>
                <a:gd fmla="*/ 86 w 217" name="T30"/>
                <a:gd fmla="*/ 93 h 219" name="T31"/>
                <a:gd fmla="*/ 79 w 217" name="T32"/>
                <a:gd fmla="*/ 105 h 219" name="T33"/>
                <a:gd fmla="*/ 30 w 217" name="T34"/>
                <a:gd fmla="*/ 200 h 219" name="T35"/>
                <a:gd fmla="*/ 109 w 217" name="T36"/>
                <a:gd fmla="*/ 218 h 219" name="T37"/>
                <a:gd fmla="*/ 188 w 217" name="T38"/>
                <a:gd fmla="*/ 200 h 219" name="T39"/>
                <a:gd fmla="*/ 139 w 217" name="T40"/>
                <a:gd fmla="*/ 105 h 219" name="T41"/>
                <a:gd fmla="*/ 137 w 217" name="T42"/>
                <a:gd fmla="*/ 201 h 219" name="T43"/>
                <a:gd fmla="*/ 172 w 217" name="T44"/>
                <a:gd fmla="*/ 177 h 219" name="T45"/>
                <a:gd fmla="*/ 142 w 217" name="T46"/>
                <a:gd fmla="*/ 126 h 219" name="T47"/>
                <a:gd fmla="*/ 183 w 217" name="T48"/>
                <a:gd fmla="*/ 179 h 219" name="T49"/>
                <a:gd fmla="*/ 137 w 217" name="T50"/>
                <a:gd fmla="*/ 201 h 21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19" w="216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6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8"/>
                    <a:pt x="80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8" y="112"/>
                    <a:pt x="0" y="180"/>
                    <a:pt x="30" y="200"/>
                  </a:cubicBezTo>
                  <a:cubicBezTo>
                    <a:pt x="56" y="219"/>
                    <a:pt x="100" y="218"/>
                    <a:pt x="109" y="218"/>
                  </a:cubicBezTo>
                  <a:cubicBezTo>
                    <a:pt x="118" y="218"/>
                    <a:pt x="161" y="219"/>
                    <a:pt x="188" y="200"/>
                  </a:cubicBezTo>
                  <a:cubicBezTo>
                    <a:pt x="217" y="180"/>
                    <a:pt x="151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1" y="195"/>
                    <a:pt x="172" y="177"/>
                  </a:cubicBezTo>
                  <a:cubicBezTo>
                    <a:pt x="174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3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8900330" y="2560576"/>
              <a:ext cx="624714" cy="626245"/>
              <a:chOff x="8627073" y="2949042"/>
              <a:chExt cx="560272" cy="561645"/>
            </a:xfrm>
            <a:solidFill>
              <a:schemeClr val="bg1"/>
            </a:solidFill>
          </p:grpSpPr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8803531" y="2949042"/>
                <a:ext cx="206669" cy="561645"/>
              </a:xfrm>
              <a:custGeom>
                <a:gdLst>
                  <a:gd fmla="*/ 64 w 127" name="T0"/>
                  <a:gd fmla="*/ 0 h 346" name="T1"/>
                  <a:gd fmla="*/ 0 w 127" name="T2"/>
                  <a:gd fmla="*/ 173 h 346" name="T3"/>
                  <a:gd fmla="*/ 64 w 127" name="T4"/>
                  <a:gd fmla="*/ 346 h 346" name="T5"/>
                  <a:gd fmla="*/ 127 w 127" name="T6"/>
                  <a:gd fmla="*/ 173 h 346" name="T7"/>
                  <a:gd fmla="*/ 64 w 127" name="T8"/>
                  <a:gd fmla="*/ 0 h 346" name="T9"/>
                  <a:gd fmla="*/ 64 w 127" name="T10"/>
                  <a:gd fmla="*/ 318 h 346" name="T11"/>
                  <a:gd fmla="*/ 10 w 127" name="T12"/>
                  <a:gd fmla="*/ 173 h 346" name="T13"/>
                  <a:gd fmla="*/ 64 w 127" name="T14"/>
                  <a:gd fmla="*/ 29 h 346" name="T15"/>
                  <a:gd fmla="*/ 117 w 127" name="T16"/>
                  <a:gd fmla="*/ 173 h 346" name="T17"/>
                  <a:gd fmla="*/ 64 w 127" name="T18"/>
                  <a:gd fmla="*/ 318 h 34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46" w="127">
                    <a:moveTo>
                      <a:pt x="64" y="0"/>
                    </a:moveTo>
                    <a:cubicBezTo>
                      <a:pt x="28" y="0"/>
                      <a:pt x="0" y="78"/>
                      <a:pt x="0" y="173"/>
                    </a:cubicBezTo>
                    <a:cubicBezTo>
                      <a:pt x="0" y="269"/>
                      <a:pt x="28" y="346"/>
                      <a:pt x="64" y="346"/>
                    </a:cubicBezTo>
                    <a:cubicBezTo>
                      <a:pt x="99" y="346"/>
                      <a:pt x="127" y="269"/>
                      <a:pt x="127" y="173"/>
                    </a:cubicBezTo>
                    <a:cubicBezTo>
                      <a:pt x="127" y="78"/>
                      <a:pt x="99" y="0"/>
                      <a:pt x="64" y="0"/>
                    </a:cubicBezTo>
                    <a:close/>
                    <a:moveTo>
                      <a:pt x="64" y="318"/>
                    </a:moveTo>
                    <a:cubicBezTo>
                      <a:pt x="34" y="318"/>
                      <a:pt x="10" y="253"/>
                      <a:pt x="10" y="173"/>
                    </a:cubicBezTo>
                    <a:cubicBezTo>
                      <a:pt x="10" y="93"/>
                      <a:pt x="34" y="29"/>
                      <a:pt x="64" y="29"/>
                    </a:cubicBezTo>
                    <a:cubicBezTo>
                      <a:pt x="93" y="29"/>
                      <a:pt x="117" y="93"/>
                      <a:pt x="117" y="173"/>
                    </a:cubicBezTo>
                    <a:cubicBezTo>
                      <a:pt x="117" y="253"/>
                      <a:pt x="93" y="318"/>
                      <a:pt x="64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8627073" y="3127560"/>
                <a:ext cx="560272" cy="205982"/>
              </a:xfrm>
              <a:custGeom>
                <a:gdLst>
                  <a:gd fmla="*/ 345 w 345" name="T0"/>
                  <a:gd fmla="*/ 63 h 127" name="T1"/>
                  <a:gd fmla="*/ 173 w 345" name="T2"/>
                  <a:gd fmla="*/ 0 h 127" name="T3"/>
                  <a:gd fmla="*/ 0 w 345" name="T4"/>
                  <a:gd fmla="*/ 63 h 127" name="T5"/>
                  <a:gd fmla="*/ 173 w 345" name="T6"/>
                  <a:gd fmla="*/ 127 h 127" name="T7"/>
                  <a:gd fmla="*/ 345 w 345" name="T8"/>
                  <a:gd fmla="*/ 63 h 127" name="T9"/>
                  <a:gd fmla="*/ 28 w 345" name="T10"/>
                  <a:gd fmla="*/ 63 h 127" name="T11"/>
                  <a:gd fmla="*/ 173 w 345" name="T12"/>
                  <a:gd fmla="*/ 10 h 127" name="T13"/>
                  <a:gd fmla="*/ 317 w 345" name="T14"/>
                  <a:gd fmla="*/ 63 h 127" name="T15"/>
                  <a:gd fmla="*/ 173 w 345" name="T16"/>
                  <a:gd fmla="*/ 117 h 127" name="T17"/>
                  <a:gd fmla="*/ 28 w 345" name="T18"/>
                  <a:gd fmla="*/ 63 h 1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7" w="345">
                    <a:moveTo>
                      <a:pt x="345" y="63"/>
                    </a:moveTo>
                    <a:cubicBezTo>
                      <a:pt x="345" y="28"/>
                      <a:pt x="268" y="0"/>
                      <a:pt x="173" y="0"/>
                    </a:cubicBezTo>
                    <a:cubicBezTo>
                      <a:pt x="77" y="0"/>
                      <a:pt x="0" y="28"/>
                      <a:pt x="0" y="63"/>
                    </a:cubicBezTo>
                    <a:cubicBezTo>
                      <a:pt x="0" y="98"/>
                      <a:pt x="77" y="127"/>
                      <a:pt x="173" y="127"/>
                    </a:cubicBezTo>
                    <a:cubicBezTo>
                      <a:pt x="268" y="127"/>
                      <a:pt x="345" y="98"/>
                      <a:pt x="345" y="63"/>
                    </a:cubicBezTo>
                    <a:close/>
                    <a:moveTo>
                      <a:pt x="28" y="63"/>
                    </a:moveTo>
                    <a:cubicBezTo>
                      <a:pt x="28" y="34"/>
                      <a:pt x="93" y="10"/>
                      <a:pt x="173" y="10"/>
                    </a:cubicBezTo>
                    <a:cubicBezTo>
                      <a:pt x="252" y="10"/>
                      <a:pt x="317" y="34"/>
                      <a:pt x="317" y="63"/>
                    </a:cubicBezTo>
                    <a:cubicBezTo>
                      <a:pt x="317" y="93"/>
                      <a:pt x="252" y="117"/>
                      <a:pt x="173" y="117"/>
                    </a:cubicBezTo>
                    <a:cubicBezTo>
                      <a:pt x="93" y="117"/>
                      <a:pt x="28" y="93"/>
                      <a:pt x="2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8667582" y="2990925"/>
                <a:ext cx="478566" cy="477193"/>
              </a:xfrm>
              <a:custGeom>
                <a:gdLst>
                  <a:gd fmla="*/ 270 w 295" name="T0"/>
                  <a:gd fmla="*/ 25 h 294" name="T1"/>
                  <a:gd fmla="*/ 102 w 295" name="T2"/>
                  <a:gd fmla="*/ 102 h 294" name="T3"/>
                  <a:gd fmla="*/ 25 w 295" name="T4"/>
                  <a:gd fmla="*/ 269 h 294" name="T5"/>
                  <a:gd fmla="*/ 193 w 295" name="T6"/>
                  <a:gd fmla="*/ 192 h 294" name="T7"/>
                  <a:gd fmla="*/ 270 w 295" name="T8"/>
                  <a:gd fmla="*/ 25 h 294" name="T9"/>
                  <a:gd fmla="*/ 45 w 295" name="T10"/>
                  <a:gd fmla="*/ 250 h 294" name="T11"/>
                  <a:gd fmla="*/ 110 w 295" name="T12"/>
                  <a:gd fmla="*/ 110 h 294" name="T13"/>
                  <a:gd fmla="*/ 250 w 295" name="T14"/>
                  <a:gd fmla="*/ 45 h 294" name="T15"/>
                  <a:gd fmla="*/ 185 w 295" name="T16"/>
                  <a:gd fmla="*/ 185 h 294" name="T17"/>
                  <a:gd fmla="*/ 45 w 295" name="T18"/>
                  <a:gd fmla="*/ 250 h 29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94" w="295">
                    <a:moveTo>
                      <a:pt x="270" y="25"/>
                    </a:moveTo>
                    <a:cubicBezTo>
                      <a:pt x="245" y="0"/>
                      <a:pt x="170" y="35"/>
                      <a:pt x="102" y="102"/>
                    </a:cubicBezTo>
                    <a:cubicBezTo>
                      <a:pt x="35" y="170"/>
                      <a:pt x="0" y="245"/>
                      <a:pt x="25" y="269"/>
                    </a:cubicBezTo>
                    <a:cubicBezTo>
                      <a:pt x="50" y="294"/>
                      <a:pt x="125" y="260"/>
                      <a:pt x="193" y="192"/>
                    </a:cubicBezTo>
                    <a:cubicBezTo>
                      <a:pt x="260" y="125"/>
                      <a:pt x="295" y="50"/>
                      <a:pt x="270" y="25"/>
                    </a:cubicBezTo>
                    <a:close/>
                    <a:moveTo>
                      <a:pt x="45" y="250"/>
                    </a:moveTo>
                    <a:cubicBezTo>
                      <a:pt x="24" y="229"/>
                      <a:pt x="53" y="166"/>
                      <a:pt x="110" y="110"/>
                    </a:cubicBezTo>
                    <a:cubicBezTo>
                      <a:pt x="166" y="53"/>
                      <a:pt x="229" y="24"/>
                      <a:pt x="250" y="45"/>
                    </a:cubicBezTo>
                    <a:cubicBezTo>
                      <a:pt x="271" y="66"/>
                      <a:pt x="242" y="128"/>
                      <a:pt x="185" y="185"/>
                    </a:cubicBezTo>
                    <a:cubicBezTo>
                      <a:pt x="129" y="241"/>
                      <a:pt x="66" y="270"/>
                      <a:pt x="45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8667582" y="2990925"/>
                <a:ext cx="478566" cy="477193"/>
              </a:xfrm>
              <a:custGeom>
                <a:gdLst>
                  <a:gd fmla="*/ 270 w 295" name="T0"/>
                  <a:gd fmla="*/ 269 h 294" name="T1"/>
                  <a:gd fmla="*/ 193 w 295" name="T2"/>
                  <a:gd fmla="*/ 102 h 294" name="T3"/>
                  <a:gd fmla="*/ 25 w 295" name="T4"/>
                  <a:gd fmla="*/ 25 h 294" name="T5"/>
                  <a:gd fmla="*/ 102 w 295" name="T6"/>
                  <a:gd fmla="*/ 192 h 294" name="T7"/>
                  <a:gd fmla="*/ 270 w 295" name="T8"/>
                  <a:gd fmla="*/ 269 h 294" name="T9"/>
                  <a:gd fmla="*/ 45 w 295" name="T10"/>
                  <a:gd fmla="*/ 45 h 294" name="T11"/>
                  <a:gd fmla="*/ 185 w 295" name="T12"/>
                  <a:gd fmla="*/ 110 h 294" name="T13"/>
                  <a:gd fmla="*/ 250 w 295" name="T14"/>
                  <a:gd fmla="*/ 250 h 294" name="T15"/>
                  <a:gd fmla="*/ 110 w 295" name="T16"/>
                  <a:gd fmla="*/ 185 h 294" name="T17"/>
                  <a:gd fmla="*/ 45 w 295" name="T18"/>
                  <a:gd fmla="*/ 45 h 29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94" w="295">
                    <a:moveTo>
                      <a:pt x="270" y="269"/>
                    </a:moveTo>
                    <a:cubicBezTo>
                      <a:pt x="295" y="245"/>
                      <a:pt x="260" y="170"/>
                      <a:pt x="193" y="102"/>
                    </a:cubicBezTo>
                    <a:cubicBezTo>
                      <a:pt x="125" y="35"/>
                      <a:pt x="50" y="0"/>
                      <a:pt x="25" y="25"/>
                    </a:cubicBezTo>
                    <a:cubicBezTo>
                      <a:pt x="0" y="50"/>
                      <a:pt x="35" y="125"/>
                      <a:pt x="102" y="192"/>
                    </a:cubicBezTo>
                    <a:cubicBezTo>
                      <a:pt x="170" y="260"/>
                      <a:pt x="245" y="294"/>
                      <a:pt x="270" y="269"/>
                    </a:cubicBezTo>
                    <a:close/>
                    <a:moveTo>
                      <a:pt x="45" y="45"/>
                    </a:moveTo>
                    <a:cubicBezTo>
                      <a:pt x="66" y="24"/>
                      <a:pt x="129" y="53"/>
                      <a:pt x="185" y="110"/>
                    </a:cubicBezTo>
                    <a:cubicBezTo>
                      <a:pt x="242" y="166"/>
                      <a:pt x="271" y="229"/>
                      <a:pt x="250" y="250"/>
                    </a:cubicBezTo>
                    <a:cubicBezTo>
                      <a:pt x="229" y="270"/>
                      <a:pt x="166" y="241"/>
                      <a:pt x="110" y="185"/>
                    </a:cubicBezTo>
                    <a:cubicBezTo>
                      <a:pt x="53" y="128"/>
                      <a:pt x="24" y="66"/>
                      <a:pt x="4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8863952" y="3187295"/>
                <a:ext cx="85826" cy="86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9834338" y="3405778"/>
              <a:ext cx="758691" cy="679071"/>
              <a:chOff x="9464734" y="3707057"/>
              <a:chExt cx="680429" cy="609022"/>
            </a:xfrm>
          </p:grpSpPr>
          <p:sp>
            <p:nvSpPr>
              <p:cNvPr id="43" name="Freeform 39"/>
              <p:cNvSpPr>
                <a:spLocks noEditPoints="1"/>
              </p:cNvSpPr>
              <p:nvPr/>
            </p:nvSpPr>
            <p:spPr bwMode="auto">
              <a:xfrm>
                <a:off x="9481213" y="3707057"/>
                <a:ext cx="605588" cy="606961"/>
              </a:xfrm>
              <a:custGeom>
                <a:gdLst>
                  <a:gd fmla="*/ 187 w 373" name="T0"/>
                  <a:gd fmla="*/ 0 h 374" name="T1"/>
                  <a:gd fmla="*/ 0 w 373" name="T2"/>
                  <a:gd fmla="*/ 187 h 374" name="T3"/>
                  <a:gd fmla="*/ 187 w 373" name="T4"/>
                  <a:gd fmla="*/ 374 h 374" name="T5"/>
                  <a:gd fmla="*/ 373 w 373" name="T6"/>
                  <a:gd fmla="*/ 187 h 374" name="T7"/>
                  <a:gd fmla="*/ 187 w 373" name="T8"/>
                  <a:gd fmla="*/ 0 h 374" name="T9"/>
                  <a:gd fmla="*/ 187 w 373" name="T10"/>
                  <a:gd fmla="*/ 365 h 374" name="T11"/>
                  <a:gd fmla="*/ 8 w 373" name="T12"/>
                  <a:gd fmla="*/ 187 h 374" name="T13"/>
                  <a:gd fmla="*/ 187 w 373" name="T14"/>
                  <a:gd fmla="*/ 9 h 374" name="T15"/>
                  <a:gd fmla="*/ 365 w 373" name="T16"/>
                  <a:gd fmla="*/ 187 h 374" name="T17"/>
                  <a:gd fmla="*/ 187 w 373" name="T18"/>
                  <a:gd fmla="*/ 365 h 3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74" w="373">
                    <a:moveTo>
                      <a:pt x="187" y="0"/>
                    </a:moveTo>
                    <a:cubicBezTo>
                      <a:pt x="83" y="0"/>
                      <a:pt x="0" y="84"/>
                      <a:pt x="0" y="187"/>
                    </a:cubicBezTo>
                    <a:cubicBezTo>
                      <a:pt x="0" y="290"/>
                      <a:pt x="83" y="374"/>
                      <a:pt x="187" y="374"/>
                    </a:cubicBezTo>
                    <a:cubicBezTo>
                      <a:pt x="290" y="374"/>
                      <a:pt x="373" y="290"/>
                      <a:pt x="373" y="187"/>
                    </a:cubicBezTo>
                    <a:cubicBezTo>
                      <a:pt x="373" y="84"/>
                      <a:pt x="290" y="0"/>
                      <a:pt x="187" y="0"/>
                    </a:cubicBezTo>
                    <a:close/>
                    <a:moveTo>
                      <a:pt x="187" y="365"/>
                    </a:moveTo>
                    <a:cubicBezTo>
                      <a:pt x="88" y="365"/>
                      <a:pt x="8" y="286"/>
                      <a:pt x="8" y="187"/>
                    </a:cubicBezTo>
                    <a:cubicBezTo>
                      <a:pt x="8" y="89"/>
                      <a:pt x="88" y="9"/>
                      <a:pt x="187" y="9"/>
                    </a:cubicBezTo>
                    <a:cubicBezTo>
                      <a:pt x="285" y="9"/>
                      <a:pt x="365" y="89"/>
                      <a:pt x="365" y="187"/>
                    </a:cubicBezTo>
                    <a:cubicBezTo>
                      <a:pt x="365" y="286"/>
                      <a:pt x="285" y="365"/>
                      <a:pt x="187" y="36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/>
              <p:nvPr/>
            </p:nvSpPr>
            <p:spPr bwMode="auto">
              <a:xfrm>
                <a:off x="9464734" y="3718730"/>
                <a:ext cx="680429" cy="597349"/>
              </a:xfrm>
              <a:custGeom>
                <a:gdLst>
                  <a:gd fmla="*/ 121 w 419" name="T0"/>
                  <a:gd fmla="*/ 29 h 368" name="T1"/>
                  <a:gd fmla="*/ 113 w 419" name="T2"/>
                  <a:gd fmla="*/ 43 h 368" name="T3"/>
                  <a:gd fmla="*/ 105 w 419" name="T4"/>
                  <a:gd fmla="*/ 54 h 368" name="T5"/>
                  <a:gd fmla="*/ 99 w 419" name="T6"/>
                  <a:gd fmla="*/ 48 h 368" name="T7"/>
                  <a:gd fmla="*/ 96 w 419" name="T8"/>
                  <a:gd fmla="*/ 61 h 368" name="T9"/>
                  <a:gd fmla="*/ 78 w 419" name="T10"/>
                  <a:gd fmla="*/ 64 h 368" name="T11"/>
                  <a:gd fmla="*/ 66 w 419" name="T12"/>
                  <a:gd fmla="*/ 76 h 368" name="T13"/>
                  <a:gd fmla="*/ 50 w 419" name="T14"/>
                  <a:gd fmla="*/ 99 h 368" name="T15"/>
                  <a:gd fmla="*/ 40 w 419" name="T16"/>
                  <a:gd fmla="*/ 114 h 368" name="T17"/>
                  <a:gd fmla="*/ 49 w 419" name="T18"/>
                  <a:gd fmla="*/ 124 h 368" name="T19"/>
                  <a:gd fmla="*/ 50 w 419" name="T20"/>
                  <a:gd fmla="*/ 130 h 368" name="T21"/>
                  <a:gd fmla="*/ 41 w 419" name="T22"/>
                  <a:gd fmla="*/ 122 h 368" name="T23"/>
                  <a:gd fmla="*/ 34 w 419" name="T24"/>
                  <a:gd fmla="*/ 112 h 368" name="T25"/>
                  <a:gd fmla="*/ 30 w 419" name="T26"/>
                  <a:gd fmla="*/ 127 h 368" name="T27"/>
                  <a:gd fmla="*/ 32 w 419" name="T28"/>
                  <a:gd fmla="*/ 154 h 368" name="T29"/>
                  <a:gd fmla="*/ 44 w 419" name="T30"/>
                  <a:gd fmla="*/ 148 h 368" name="T31"/>
                  <a:gd fmla="*/ 59 w 419" name="T32"/>
                  <a:gd fmla="*/ 164 h 368" name="T33"/>
                  <a:gd fmla="*/ 76 w 419" name="T34"/>
                  <a:gd fmla="*/ 181 h 368" name="T35"/>
                  <a:gd fmla="*/ 92 w 419" name="T36"/>
                  <a:gd fmla="*/ 195 h 368" name="T37"/>
                  <a:gd fmla="*/ 113 w 419" name="T38"/>
                  <a:gd fmla="*/ 216 h 368" name="T39"/>
                  <a:gd fmla="*/ 106 w 419" name="T40"/>
                  <a:gd fmla="*/ 249 h 368" name="T41"/>
                  <a:gd fmla="*/ 90 w 419" name="T42"/>
                  <a:gd fmla="*/ 286 h 368" name="T43"/>
                  <a:gd fmla="*/ 95 w 419" name="T44"/>
                  <a:gd fmla="*/ 313 h 368" name="T45"/>
                  <a:gd fmla="*/ 85 w 419" name="T46"/>
                  <a:gd fmla="*/ 315 h 368" name="T47"/>
                  <a:gd fmla="*/ 59 w 419" name="T48"/>
                  <a:gd fmla="*/ 273 h 368" name="T49"/>
                  <a:gd fmla="*/ 30 w 419" name="T50"/>
                  <a:gd fmla="*/ 208 h 368" name="T51"/>
                  <a:gd fmla="*/ 21 w 419" name="T52"/>
                  <a:gd fmla="*/ 161 h 368" name="T53"/>
                  <a:gd fmla="*/ 135 w 419" name="T54"/>
                  <a:gd fmla="*/ 338 h 368" name="T55"/>
                  <a:gd fmla="*/ 165 w 419" name="T56"/>
                  <a:gd fmla="*/ 333 h 368" name="T57"/>
                  <a:gd fmla="*/ 203 w 419" name="T58"/>
                  <a:gd fmla="*/ 329 h 368" name="T59"/>
                  <a:gd fmla="*/ 200 w 419" name="T60"/>
                  <a:gd fmla="*/ 345 h 368" name="T61"/>
                  <a:gd fmla="*/ 222 w 419" name="T62"/>
                  <a:gd fmla="*/ 343 h 368" name="T63"/>
                  <a:gd fmla="*/ 255 w 419" name="T64"/>
                  <a:gd fmla="*/ 339 h 368" name="T65"/>
                  <a:gd fmla="*/ 252 w 419" name="T66"/>
                  <a:gd fmla="*/ 6 h 368" name="T67"/>
                  <a:gd fmla="*/ 362 w 419" name="T68"/>
                  <a:gd fmla="*/ 119 h 368" name="T69"/>
                  <a:gd fmla="*/ 347 w 419" name="T70"/>
                  <a:gd fmla="*/ 108 h 368" name="T71"/>
                  <a:gd fmla="*/ 333 w 419" name="T72"/>
                  <a:gd fmla="*/ 138 h 368" name="T73"/>
                  <a:gd fmla="*/ 313 w 419" name="T74"/>
                  <a:gd fmla="*/ 110 h 368" name="T75"/>
                  <a:gd fmla="*/ 321 w 419" name="T76"/>
                  <a:gd fmla="*/ 138 h 368" name="T77"/>
                  <a:gd fmla="*/ 342 w 419" name="T78"/>
                  <a:gd fmla="*/ 146 h 368" name="T79"/>
                  <a:gd fmla="*/ 333 w 419" name="T80"/>
                  <a:gd fmla="*/ 185 h 368" name="T81"/>
                  <a:gd fmla="*/ 323 w 419" name="T82"/>
                  <a:gd fmla="*/ 226 h 368" name="T83"/>
                  <a:gd fmla="*/ 310 w 419" name="T84"/>
                  <a:gd fmla="*/ 253 h 368" name="T85"/>
                  <a:gd fmla="*/ 271 w 419" name="T86"/>
                  <a:gd fmla="*/ 285 h 368" name="T87"/>
                  <a:gd fmla="*/ 260 w 419" name="T88"/>
                  <a:gd fmla="*/ 257 h 368" name="T89"/>
                  <a:gd fmla="*/ 262 w 419" name="T90"/>
                  <a:gd fmla="*/ 223 h 368" name="T91"/>
                  <a:gd fmla="*/ 248 w 419" name="T92"/>
                  <a:gd fmla="*/ 187 h 368" name="T93"/>
                  <a:gd fmla="*/ 230 w 419" name="T94"/>
                  <a:gd fmla="*/ 166 h 368" name="T95"/>
                  <a:gd fmla="*/ 182 w 419" name="T96"/>
                  <a:gd fmla="*/ 167 h 368" name="T97"/>
                  <a:gd fmla="*/ 164 w 419" name="T98"/>
                  <a:gd fmla="*/ 142 h 368" name="T99"/>
                  <a:gd fmla="*/ 184 w 419" name="T100"/>
                  <a:gd fmla="*/ 92 h 368" name="T101"/>
                  <a:gd fmla="*/ 219 w 419" name="T102"/>
                  <a:gd fmla="*/ 77 h 368" name="T103"/>
                  <a:gd fmla="*/ 240 w 419" name="T104"/>
                  <a:gd fmla="*/ 87 h 368" name="T105"/>
                  <a:gd fmla="*/ 269 w 419" name="T106"/>
                  <a:gd fmla="*/ 87 h 368" name="T107"/>
                  <a:gd fmla="*/ 298 w 419" name="T108"/>
                  <a:gd fmla="*/ 82 h 368" name="T109"/>
                  <a:gd fmla="*/ 271 w 419" name="T110"/>
                  <a:gd fmla="*/ 69 h 368" name="T111"/>
                  <a:gd fmla="*/ 269 w 419" name="T112"/>
                  <a:gd fmla="*/ 60 h 368" name="T113"/>
                  <a:gd fmla="*/ 234 w 419" name="T114"/>
                  <a:gd fmla="*/ 61 h 368" name="T115"/>
                  <a:gd fmla="*/ 204 w 419" name="T116"/>
                  <a:gd fmla="*/ 69 h 368" name="T117"/>
                  <a:gd fmla="*/ 198 w 419" name="T118"/>
                  <a:gd fmla="*/ 39 h 368" name="T119"/>
                  <a:gd fmla="*/ 176 w 419" name="T120"/>
                  <a:gd fmla="*/ 21 h 368" name="T121"/>
                  <a:gd fmla="*/ 200 w 419" name="T122"/>
                  <a:gd fmla="*/ 6 h 36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68" w="419">
                    <a:moveTo>
                      <a:pt x="170" y="2"/>
                    </a:moveTo>
                    <a:cubicBezTo>
                      <a:pt x="170" y="2"/>
                      <a:pt x="107" y="10"/>
                      <a:pt x="64" y="59"/>
                    </a:cubicBezTo>
                    <a:cubicBezTo>
                      <a:pt x="64" y="59"/>
                      <a:pt x="97" y="25"/>
                      <a:pt x="117" y="25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22" y="27"/>
                      <a:pt x="121" y="29"/>
                      <a:pt x="121" y="29"/>
                    </a:cubicBezTo>
                    <a:cubicBezTo>
                      <a:pt x="120" y="30"/>
                      <a:pt x="117" y="33"/>
                      <a:pt x="117" y="34"/>
                    </a:cubicBezTo>
                    <a:cubicBezTo>
                      <a:pt x="117" y="35"/>
                      <a:pt x="118" y="38"/>
                      <a:pt x="118" y="38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15" y="40"/>
                      <a:pt x="114" y="41"/>
                    </a:cubicBezTo>
                    <a:cubicBezTo>
                      <a:pt x="114" y="42"/>
                      <a:pt x="113" y="42"/>
                      <a:pt x="113" y="43"/>
                    </a:cubicBezTo>
                    <a:cubicBezTo>
                      <a:pt x="113" y="45"/>
                      <a:pt x="113" y="47"/>
                      <a:pt x="113" y="47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4"/>
                      <a:pt x="106" y="55"/>
                      <a:pt x="105" y="54"/>
                    </a:cubicBezTo>
                    <a:cubicBezTo>
                      <a:pt x="104" y="54"/>
                      <a:pt x="103" y="51"/>
                      <a:pt x="103" y="51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9"/>
                      <a:pt x="108" y="48"/>
                      <a:pt x="106" y="48"/>
                    </a:cubicBezTo>
                    <a:cubicBezTo>
                      <a:pt x="105" y="47"/>
                      <a:pt x="106" y="45"/>
                      <a:pt x="104" y="45"/>
                    </a:cubicBezTo>
                    <a:cubicBezTo>
                      <a:pt x="102" y="46"/>
                      <a:pt x="99" y="48"/>
                      <a:pt x="99" y="48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4" y="54"/>
                      <a:pt x="95" y="54"/>
                    </a:cubicBezTo>
                    <a:cubicBezTo>
                      <a:pt x="95" y="54"/>
                      <a:pt x="97" y="55"/>
                      <a:pt x="97" y="55"/>
                    </a:cubicBezTo>
                    <a:cubicBezTo>
                      <a:pt x="97" y="55"/>
                      <a:pt x="97" y="56"/>
                      <a:pt x="97" y="57"/>
                    </a:cubicBezTo>
                    <a:cubicBezTo>
                      <a:pt x="97" y="58"/>
                      <a:pt x="96" y="61"/>
                      <a:pt x="96" y="61"/>
                    </a:cubicBezTo>
                    <a:cubicBezTo>
                      <a:pt x="96" y="61"/>
                      <a:pt x="96" y="62"/>
                      <a:pt x="94" y="61"/>
                    </a:cubicBezTo>
                    <a:cubicBezTo>
                      <a:pt x="91" y="61"/>
                      <a:pt x="90" y="60"/>
                      <a:pt x="88" y="60"/>
                    </a:cubicBezTo>
                    <a:cubicBezTo>
                      <a:pt x="87" y="60"/>
                      <a:pt x="86" y="59"/>
                      <a:pt x="84" y="59"/>
                    </a:cubicBezTo>
                    <a:cubicBezTo>
                      <a:pt x="83" y="60"/>
                      <a:pt x="83" y="60"/>
                      <a:pt x="82" y="61"/>
                    </a:cubicBezTo>
                    <a:cubicBezTo>
                      <a:pt x="82" y="61"/>
                      <a:pt x="78" y="64"/>
                      <a:pt x="78" y="64"/>
                    </a:cubicBezTo>
                    <a:cubicBezTo>
                      <a:pt x="78" y="64"/>
                      <a:pt x="76" y="65"/>
                      <a:pt x="76" y="66"/>
                    </a:cubicBezTo>
                    <a:cubicBezTo>
                      <a:pt x="76" y="66"/>
                      <a:pt x="75" y="70"/>
                      <a:pt x="75" y="70"/>
                    </a:cubicBezTo>
                    <a:cubicBezTo>
                      <a:pt x="75" y="70"/>
                      <a:pt x="74" y="71"/>
                      <a:pt x="71" y="72"/>
                    </a:cubicBezTo>
                    <a:cubicBezTo>
                      <a:pt x="68" y="72"/>
                      <a:pt x="67" y="73"/>
                      <a:pt x="67" y="7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4" y="78"/>
                      <a:pt x="62" y="80"/>
                    </a:cubicBezTo>
                    <a:cubicBezTo>
                      <a:pt x="61" y="82"/>
                      <a:pt x="56" y="85"/>
                      <a:pt x="56" y="85"/>
                    </a:cubicBezTo>
                    <a:cubicBezTo>
                      <a:pt x="55" y="85"/>
                      <a:pt x="53" y="87"/>
                      <a:pt x="53" y="89"/>
                    </a:cubicBezTo>
                    <a:cubicBezTo>
                      <a:pt x="52" y="91"/>
                      <a:pt x="52" y="93"/>
                      <a:pt x="51" y="94"/>
                    </a:cubicBezTo>
                    <a:cubicBezTo>
                      <a:pt x="51" y="95"/>
                      <a:pt x="50" y="97"/>
                      <a:pt x="50" y="99"/>
                    </a:cubicBezTo>
                    <a:cubicBezTo>
                      <a:pt x="50" y="101"/>
                      <a:pt x="48" y="103"/>
                      <a:pt x="48" y="104"/>
                    </a:cubicBezTo>
                    <a:cubicBezTo>
                      <a:pt x="47" y="104"/>
                      <a:pt x="45" y="106"/>
                      <a:pt x="45" y="106"/>
                    </a:cubicBezTo>
                    <a:cubicBezTo>
                      <a:pt x="44" y="106"/>
                      <a:pt x="40" y="107"/>
                      <a:pt x="39" y="108"/>
                    </a:cubicBezTo>
                    <a:cubicBezTo>
                      <a:pt x="38" y="109"/>
                      <a:pt x="37" y="111"/>
                      <a:pt x="37" y="112"/>
                    </a:cubicBezTo>
                    <a:cubicBezTo>
                      <a:pt x="37" y="112"/>
                      <a:pt x="39" y="114"/>
                      <a:pt x="40" y="114"/>
                    </a:cubicBezTo>
                    <a:cubicBezTo>
                      <a:pt x="40" y="114"/>
                      <a:pt x="42" y="115"/>
                      <a:pt x="42" y="115"/>
                    </a:cubicBezTo>
                    <a:cubicBezTo>
                      <a:pt x="42" y="115"/>
                      <a:pt x="42" y="118"/>
                      <a:pt x="42" y="119"/>
                    </a:cubicBezTo>
                    <a:cubicBezTo>
                      <a:pt x="42" y="119"/>
                      <a:pt x="41" y="122"/>
                      <a:pt x="42" y="122"/>
                    </a:cubicBezTo>
                    <a:cubicBezTo>
                      <a:pt x="44" y="122"/>
                      <a:pt x="46" y="123"/>
                      <a:pt x="46" y="123"/>
                    </a:cubicBezTo>
                    <a:cubicBezTo>
                      <a:pt x="49" y="124"/>
                      <a:pt x="49" y="124"/>
                      <a:pt x="49" y="124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4" y="127"/>
                      <a:pt x="54" y="127"/>
                      <a:pt x="54" y="127"/>
                    </a:cubicBezTo>
                    <a:cubicBezTo>
                      <a:pt x="54" y="127"/>
                      <a:pt x="53" y="129"/>
                      <a:pt x="53" y="130"/>
                    </a:cubicBezTo>
                    <a:cubicBezTo>
                      <a:pt x="53" y="130"/>
                      <a:pt x="52" y="132"/>
                      <a:pt x="51" y="131"/>
                    </a:cubicBezTo>
                    <a:cubicBezTo>
                      <a:pt x="50" y="131"/>
                      <a:pt x="51" y="131"/>
                      <a:pt x="50" y="130"/>
                    </a:cubicBezTo>
                    <a:cubicBezTo>
                      <a:pt x="49" y="128"/>
                      <a:pt x="50" y="128"/>
                      <a:pt x="48" y="127"/>
                    </a:cubicBezTo>
                    <a:cubicBezTo>
                      <a:pt x="47" y="127"/>
                      <a:pt x="45" y="128"/>
                      <a:pt x="44" y="128"/>
                    </a:cubicBezTo>
                    <a:cubicBezTo>
                      <a:pt x="44" y="127"/>
                      <a:pt x="43" y="127"/>
                      <a:pt x="42" y="126"/>
                    </a:cubicBezTo>
                    <a:cubicBezTo>
                      <a:pt x="41" y="125"/>
                      <a:pt x="40" y="127"/>
                      <a:pt x="41" y="125"/>
                    </a:cubicBezTo>
                    <a:cubicBezTo>
                      <a:pt x="41" y="123"/>
                      <a:pt x="42" y="122"/>
                      <a:pt x="41" y="122"/>
                    </a:cubicBezTo>
                    <a:cubicBezTo>
                      <a:pt x="41" y="121"/>
                      <a:pt x="39" y="119"/>
                      <a:pt x="39" y="119"/>
                    </a:cubicBezTo>
                    <a:cubicBezTo>
                      <a:pt x="38" y="119"/>
                      <a:pt x="39" y="121"/>
                      <a:pt x="38" y="119"/>
                    </a:cubicBezTo>
                    <a:cubicBezTo>
                      <a:pt x="36" y="117"/>
                      <a:pt x="36" y="116"/>
                      <a:pt x="35" y="117"/>
                    </a:cubicBezTo>
                    <a:cubicBezTo>
                      <a:pt x="34" y="117"/>
                      <a:pt x="33" y="117"/>
                      <a:pt x="33" y="116"/>
                    </a:cubicBezTo>
                    <a:cubicBezTo>
                      <a:pt x="33" y="115"/>
                      <a:pt x="34" y="113"/>
                      <a:pt x="34" y="112"/>
                    </a:cubicBezTo>
                    <a:cubicBezTo>
                      <a:pt x="34" y="111"/>
                      <a:pt x="35" y="109"/>
                      <a:pt x="35" y="108"/>
                    </a:cubicBezTo>
                    <a:cubicBezTo>
                      <a:pt x="35" y="107"/>
                      <a:pt x="36" y="102"/>
                      <a:pt x="36" y="102"/>
                    </a:cubicBezTo>
                    <a:cubicBezTo>
                      <a:pt x="36" y="102"/>
                      <a:pt x="30" y="113"/>
                      <a:pt x="28" y="122"/>
                    </a:cubicBezTo>
                    <a:cubicBezTo>
                      <a:pt x="28" y="122"/>
                      <a:pt x="30" y="122"/>
                      <a:pt x="30" y="123"/>
                    </a:cubicBezTo>
                    <a:cubicBezTo>
                      <a:pt x="30" y="124"/>
                      <a:pt x="31" y="126"/>
                      <a:pt x="30" y="127"/>
                    </a:cubicBezTo>
                    <a:cubicBezTo>
                      <a:pt x="30" y="129"/>
                      <a:pt x="30" y="128"/>
                      <a:pt x="30" y="133"/>
                    </a:cubicBezTo>
                    <a:cubicBezTo>
                      <a:pt x="30" y="138"/>
                      <a:pt x="31" y="139"/>
                      <a:pt x="31" y="140"/>
                    </a:cubicBezTo>
                    <a:cubicBezTo>
                      <a:pt x="30" y="142"/>
                      <a:pt x="29" y="144"/>
                      <a:pt x="29" y="145"/>
                    </a:cubicBezTo>
                    <a:cubicBezTo>
                      <a:pt x="29" y="147"/>
                      <a:pt x="30" y="151"/>
                      <a:pt x="31" y="152"/>
                    </a:cubicBezTo>
                    <a:cubicBezTo>
                      <a:pt x="31" y="153"/>
                      <a:pt x="31" y="153"/>
                      <a:pt x="32" y="154"/>
                    </a:cubicBezTo>
                    <a:cubicBezTo>
                      <a:pt x="33" y="155"/>
                      <a:pt x="31" y="158"/>
                      <a:pt x="33" y="155"/>
                    </a:cubicBezTo>
                    <a:cubicBezTo>
                      <a:pt x="35" y="152"/>
                      <a:pt x="36" y="150"/>
                      <a:pt x="36" y="150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8" y="148"/>
                      <a:pt x="38" y="146"/>
                      <a:pt x="40" y="147"/>
                    </a:cubicBezTo>
                    <a:cubicBezTo>
                      <a:pt x="43" y="147"/>
                      <a:pt x="44" y="147"/>
                      <a:pt x="44" y="148"/>
                    </a:cubicBezTo>
                    <a:cubicBezTo>
                      <a:pt x="45" y="149"/>
                      <a:pt x="43" y="152"/>
                      <a:pt x="45" y="152"/>
                    </a:cubicBezTo>
                    <a:cubicBezTo>
                      <a:pt x="46" y="152"/>
                      <a:pt x="50" y="150"/>
                      <a:pt x="52" y="151"/>
                    </a:cubicBezTo>
                    <a:cubicBezTo>
                      <a:pt x="53" y="151"/>
                      <a:pt x="54" y="151"/>
                      <a:pt x="55" y="153"/>
                    </a:cubicBezTo>
                    <a:cubicBezTo>
                      <a:pt x="55" y="155"/>
                      <a:pt x="56" y="158"/>
                      <a:pt x="57" y="159"/>
                    </a:cubicBezTo>
                    <a:cubicBezTo>
                      <a:pt x="58" y="159"/>
                      <a:pt x="58" y="162"/>
                      <a:pt x="59" y="164"/>
                    </a:cubicBezTo>
                    <a:cubicBezTo>
                      <a:pt x="59" y="165"/>
                      <a:pt x="63" y="166"/>
                      <a:pt x="64" y="166"/>
                    </a:cubicBezTo>
                    <a:cubicBezTo>
                      <a:pt x="65" y="166"/>
                      <a:pt x="69" y="167"/>
                      <a:pt x="70" y="168"/>
                    </a:cubicBezTo>
                    <a:cubicBezTo>
                      <a:pt x="71" y="168"/>
                      <a:pt x="70" y="170"/>
                      <a:pt x="72" y="171"/>
                    </a:cubicBezTo>
                    <a:cubicBezTo>
                      <a:pt x="75" y="171"/>
                      <a:pt x="75" y="176"/>
                      <a:pt x="75" y="176"/>
                    </a:cubicBezTo>
                    <a:cubicBezTo>
                      <a:pt x="75" y="176"/>
                      <a:pt x="76" y="180"/>
                      <a:pt x="76" y="181"/>
                    </a:cubicBezTo>
                    <a:cubicBezTo>
                      <a:pt x="75" y="182"/>
                      <a:pt x="75" y="184"/>
                      <a:pt x="77" y="184"/>
                    </a:cubicBezTo>
                    <a:cubicBezTo>
                      <a:pt x="78" y="185"/>
                      <a:pt x="82" y="185"/>
                      <a:pt x="82" y="185"/>
                    </a:cubicBezTo>
                    <a:cubicBezTo>
                      <a:pt x="82" y="185"/>
                      <a:pt x="80" y="188"/>
                      <a:pt x="83" y="189"/>
                    </a:cubicBezTo>
                    <a:cubicBezTo>
                      <a:pt x="86" y="190"/>
                      <a:pt x="89" y="191"/>
                      <a:pt x="90" y="192"/>
                    </a:cubicBezTo>
                    <a:cubicBezTo>
                      <a:pt x="91" y="193"/>
                      <a:pt x="88" y="195"/>
                      <a:pt x="92" y="195"/>
                    </a:cubicBezTo>
                    <a:cubicBezTo>
                      <a:pt x="96" y="195"/>
                      <a:pt x="99" y="194"/>
                      <a:pt x="101" y="195"/>
                    </a:cubicBezTo>
                    <a:cubicBezTo>
                      <a:pt x="102" y="197"/>
                      <a:pt x="101" y="199"/>
                      <a:pt x="106" y="201"/>
                    </a:cubicBezTo>
                    <a:cubicBezTo>
                      <a:pt x="110" y="204"/>
                      <a:pt x="112" y="205"/>
                      <a:pt x="113" y="205"/>
                    </a:cubicBezTo>
                    <a:cubicBezTo>
                      <a:pt x="114" y="206"/>
                      <a:pt x="116" y="206"/>
                      <a:pt x="116" y="209"/>
                    </a:cubicBezTo>
                    <a:cubicBezTo>
                      <a:pt x="115" y="213"/>
                      <a:pt x="114" y="215"/>
                      <a:pt x="113" y="216"/>
                    </a:cubicBezTo>
                    <a:cubicBezTo>
                      <a:pt x="111" y="218"/>
                      <a:pt x="109" y="222"/>
                      <a:pt x="108" y="224"/>
                    </a:cubicBezTo>
                    <a:cubicBezTo>
                      <a:pt x="106" y="225"/>
                      <a:pt x="105" y="228"/>
                      <a:pt x="106" y="230"/>
                    </a:cubicBezTo>
                    <a:cubicBezTo>
                      <a:pt x="108" y="232"/>
                      <a:pt x="109" y="235"/>
                      <a:pt x="109" y="236"/>
                    </a:cubicBezTo>
                    <a:cubicBezTo>
                      <a:pt x="109" y="238"/>
                      <a:pt x="110" y="242"/>
                      <a:pt x="109" y="244"/>
                    </a:cubicBezTo>
                    <a:cubicBezTo>
                      <a:pt x="108" y="245"/>
                      <a:pt x="106" y="249"/>
                      <a:pt x="106" y="249"/>
                    </a:cubicBezTo>
                    <a:cubicBezTo>
                      <a:pt x="106" y="249"/>
                      <a:pt x="109" y="251"/>
                      <a:pt x="107" y="253"/>
                    </a:cubicBezTo>
                    <a:cubicBezTo>
                      <a:pt x="105" y="256"/>
                      <a:pt x="101" y="258"/>
                      <a:pt x="100" y="259"/>
                    </a:cubicBezTo>
                    <a:cubicBezTo>
                      <a:pt x="98" y="259"/>
                      <a:pt x="94" y="263"/>
                      <a:pt x="94" y="263"/>
                    </a:cubicBezTo>
                    <a:cubicBezTo>
                      <a:pt x="94" y="263"/>
                      <a:pt x="95" y="270"/>
                      <a:pt x="94" y="271"/>
                    </a:cubicBezTo>
                    <a:cubicBezTo>
                      <a:pt x="94" y="273"/>
                      <a:pt x="88" y="284"/>
                      <a:pt x="90" y="286"/>
                    </a:cubicBezTo>
                    <a:cubicBezTo>
                      <a:pt x="92" y="289"/>
                      <a:pt x="92" y="292"/>
                      <a:pt x="92" y="294"/>
                    </a:cubicBezTo>
                    <a:cubicBezTo>
                      <a:pt x="91" y="295"/>
                      <a:pt x="90" y="295"/>
                      <a:pt x="90" y="296"/>
                    </a:cubicBezTo>
                    <a:cubicBezTo>
                      <a:pt x="89" y="298"/>
                      <a:pt x="85" y="297"/>
                      <a:pt x="88" y="301"/>
                    </a:cubicBezTo>
                    <a:cubicBezTo>
                      <a:pt x="90" y="305"/>
                      <a:pt x="92" y="306"/>
                      <a:pt x="93" y="308"/>
                    </a:cubicBezTo>
                    <a:cubicBezTo>
                      <a:pt x="94" y="310"/>
                      <a:pt x="94" y="311"/>
                      <a:pt x="95" y="313"/>
                    </a:cubicBezTo>
                    <a:cubicBezTo>
                      <a:pt x="97" y="316"/>
                      <a:pt x="98" y="318"/>
                      <a:pt x="100" y="320"/>
                    </a:cubicBezTo>
                    <a:cubicBezTo>
                      <a:pt x="102" y="321"/>
                      <a:pt x="104" y="322"/>
                      <a:pt x="104" y="324"/>
                    </a:cubicBezTo>
                    <a:cubicBezTo>
                      <a:pt x="104" y="326"/>
                      <a:pt x="108" y="331"/>
                      <a:pt x="103" y="328"/>
                    </a:cubicBezTo>
                    <a:cubicBezTo>
                      <a:pt x="98" y="324"/>
                      <a:pt x="103" y="327"/>
                      <a:pt x="96" y="322"/>
                    </a:cubicBezTo>
                    <a:cubicBezTo>
                      <a:pt x="90" y="316"/>
                      <a:pt x="88" y="319"/>
                      <a:pt x="85" y="315"/>
                    </a:cubicBezTo>
                    <a:cubicBezTo>
                      <a:pt x="82" y="312"/>
                      <a:pt x="86" y="324"/>
                      <a:pt x="81" y="310"/>
                    </a:cubicBezTo>
                    <a:cubicBezTo>
                      <a:pt x="76" y="295"/>
                      <a:pt x="74" y="297"/>
                      <a:pt x="73" y="294"/>
                    </a:cubicBezTo>
                    <a:cubicBezTo>
                      <a:pt x="71" y="291"/>
                      <a:pt x="72" y="294"/>
                      <a:pt x="68" y="287"/>
                    </a:cubicBezTo>
                    <a:cubicBezTo>
                      <a:pt x="64" y="280"/>
                      <a:pt x="68" y="285"/>
                      <a:pt x="64" y="280"/>
                    </a:cubicBezTo>
                    <a:cubicBezTo>
                      <a:pt x="61" y="275"/>
                      <a:pt x="61" y="282"/>
                      <a:pt x="59" y="273"/>
                    </a:cubicBezTo>
                    <a:cubicBezTo>
                      <a:pt x="57" y="265"/>
                      <a:pt x="57" y="271"/>
                      <a:pt x="55" y="261"/>
                    </a:cubicBezTo>
                    <a:cubicBezTo>
                      <a:pt x="52" y="252"/>
                      <a:pt x="56" y="251"/>
                      <a:pt x="51" y="247"/>
                    </a:cubicBezTo>
                    <a:cubicBezTo>
                      <a:pt x="46" y="242"/>
                      <a:pt x="46" y="245"/>
                      <a:pt x="45" y="241"/>
                    </a:cubicBezTo>
                    <a:cubicBezTo>
                      <a:pt x="43" y="238"/>
                      <a:pt x="45" y="241"/>
                      <a:pt x="41" y="233"/>
                    </a:cubicBezTo>
                    <a:cubicBezTo>
                      <a:pt x="36" y="225"/>
                      <a:pt x="30" y="222"/>
                      <a:pt x="30" y="208"/>
                    </a:cubicBezTo>
                    <a:cubicBezTo>
                      <a:pt x="30" y="195"/>
                      <a:pt x="30" y="192"/>
                      <a:pt x="30" y="192"/>
                    </a:cubicBezTo>
                    <a:cubicBezTo>
                      <a:pt x="30" y="192"/>
                      <a:pt x="24" y="187"/>
                      <a:pt x="26" y="179"/>
                    </a:cubicBezTo>
                    <a:cubicBezTo>
                      <a:pt x="28" y="171"/>
                      <a:pt x="29" y="174"/>
                      <a:pt x="28" y="171"/>
                    </a:cubicBezTo>
                    <a:cubicBezTo>
                      <a:pt x="27" y="168"/>
                      <a:pt x="27" y="169"/>
                      <a:pt x="24" y="166"/>
                    </a:cubicBezTo>
                    <a:cubicBezTo>
                      <a:pt x="22" y="163"/>
                      <a:pt x="22" y="163"/>
                      <a:pt x="21" y="161"/>
                    </a:cubicBezTo>
                    <a:cubicBezTo>
                      <a:pt x="21" y="159"/>
                      <a:pt x="20" y="155"/>
                      <a:pt x="20" y="155"/>
                    </a:cubicBezTo>
                    <a:cubicBezTo>
                      <a:pt x="18" y="156"/>
                      <a:pt x="18" y="156"/>
                      <a:pt x="18" y="156"/>
                    </a:cubicBezTo>
                    <a:cubicBezTo>
                      <a:pt x="18" y="156"/>
                      <a:pt x="0" y="336"/>
                      <a:pt x="179" y="363"/>
                    </a:cubicBezTo>
                    <a:cubicBezTo>
                      <a:pt x="179" y="363"/>
                      <a:pt x="138" y="354"/>
                      <a:pt x="134" y="346"/>
                    </a:cubicBezTo>
                    <a:cubicBezTo>
                      <a:pt x="134" y="346"/>
                      <a:pt x="134" y="338"/>
                      <a:pt x="135" y="338"/>
                    </a:cubicBezTo>
                    <a:cubicBezTo>
                      <a:pt x="137" y="338"/>
                      <a:pt x="140" y="339"/>
                      <a:pt x="142" y="337"/>
                    </a:cubicBezTo>
                    <a:cubicBezTo>
                      <a:pt x="145" y="335"/>
                      <a:pt x="148" y="333"/>
                      <a:pt x="148" y="333"/>
                    </a:cubicBezTo>
                    <a:cubicBezTo>
                      <a:pt x="148" y="336"/>
                      <a:pt x="148" y="336"/>
                      <a:pt x="148" y="336"/>
                    </a:cubicBezTo>
                    <a:cubicBezTo>
                      <a:pt x="148" y="336"/>
                      <a:pt x="146" y="336"/>
                      <a:pt x="154" y="335"/>
                    </a:cubicBezTo>
                    <a:cubicBezTo>
                      <a:pt x="162" y="334"/>
                      <a:pt x="162" y="335"/>
                      <a:pt x="165" y="333"/>
                    </a:cubicBezTo>
                    <a:cubicBezTo>
                      <a:pt x="168" y="332"/>
                      <a:pt x="171" y="326"/>
                      <a:pt x="173" y="330"/>
                    </a:cubicBezTo>
                    <a:cubicBezTo>
                      <a:pt x="175" y="333"/>
                      <a:pt x="171" y="332"/>
                      <a:pt x="175" y="333"/>
                    </a:cubicBezTo>
                    <a:cubicBezTo>
                      <a:pt x="179" y="335"/>
                      <a:pt x="186" y="333"/>
                      <a:pt x="186" y="333"/>
                    </a:cubicBezTo>
                    <a:cubicBezTo>
                      <a:pt x="186" y="333"/>
                      <a:pt x="198" y="333"/>
                      <a:pt x="200" y="332"/>
                    </a:cubicBezTo>
                    <a:cubicBezTo>
                      <a:pt x="201" y="331"/>
                      <a:pt x="201" y="329"/>
                      <a:pt x="203" y="329"/>
                    </a:cubicBezTo>
                    <a:cubicBezTo>
                      <a:pt x="205" y="330"/>
                      <a:pt x="206" y="333"/>
                      <a:pt x="206" y="333"/>
                    </a:cubicBezTo>
                    <a:cubicBezTo>
                      <a:pt x="200" y="337"/>
                      <a:pt x="200" y="337"/>
                      <a:pt x="200" y="337"/>
                    </a:cubicBezTo>
                    <a:cubicBezTo>
                      <a:pt x="193" y="342"/>
                      <a:pt x="193" y="342"/>
                      <a:pt x="193" y="342"/>
                    </a:cubicBezTo>
                    <a:cubicBezTo>
                      <a:pt x="193" y="342"/>
                      <a:pt x="190" y="342"/>
                      <a:pt x="193" y="344"/>
                    </a:cubicBezTo>
                    <a:cubicBezTo>
                      <a:pt x="195" y="345"/>
                      <a:pt x="197" y="345"/>
                      <a:pt x="200" y="345"/>
                    </a:cubicBezTo>
                    <a:cubicBezTo>
                      <a:pt x="203" y="345"/>
                      <a:pt x="210" y="351"/>
                      <a:pt x="212" y="348"/>
                    </a:cubicBezTo>
                    <a:cubicBezTo>
                      <a:pt x="213" y="344"/>
                      <a:pt x="214" y="344"/>
                      <a:pt x="215" y="342"/>
                    </a:cubicBezTo>
                    <a:cubicBezTo>
                      <a:pt x="216" y="339"/>
                      <a:pt x="216" y="337"/>
                      <a:pt x="219" y="337"/>
                    </a:cubicBezTo>
                    <a:cubicBezTo>
                      <a:pt x="222" y="337"/>
                      <a:pt x="225" y="338"/>
                      <a:pt x="225" y="338"/>
                    </a:cubicBezTo>
                    <a:cubicBezTo>
                      <a:pt x="222" y="343"/>
                      <a:pt x="222" y="343"/>
                      <a:pt x="222" y="343"/>
                    </a:cubicBezTo>
                    <a:cubicBezTo>
                      <a:pt x="222" y="343"/>
                      <a:pt x="227" y="343"/>
                      <a:pt x="229" y="343"/>
                    </a:cubicBezTo>
                    <a:cubicBezTo>
                      <a:pt x="232" y="343"/>
                      <a:pt x="232" y="346"/>
                      <a:pt x="235" y="343"/>
                    </a:cubicBezTo>
                    <a:cubicBezTo>
                      <a:pt x="238" y="340"/>
                      <a:pt x="238" y="340"/>
                      <a:pt x="241" y="340"/>
                    </a:cubicBezTo>
                    <a:cubicBezTo>
                      <a:pt x="244" y="339"/>
                      <a:pt x="249" y="338"/>
                      <a:pt x="250" y="339"/>
                    </a:cubicBezTo>
                    <a:cubicBezTo>
                      <a:pt x="251" y="339"/>
                      <a:pt x="254" y="339"/>
                      <a:pt x="255" y="339"/>
                    </a:cubicBezTo>
                    <a:cubicBezTo>
                      <a:pt x="256" y="339"/>
                      <a:pt x="263" y="344"/>
                      <a:pt x="264" y="343"/>
                    </a:cubicBezTo>
                    <a:cubicBezTo>
                      <a:pt x="265" y="342"/>
                      <a:pt x="273" y="343"/>
                      <a:pt x="273" y="343"/>
                    </a:cubicBezTo>
                    <a:cubicBezTo>
                      <a:pt x="273" y="343"/>
                      <a:pt x="252" y="362"/>
                      <a:pt x="208" y="363"/>
                    </a:cubicBezTo>
                    <a:cubicBezTo>
                      <a:pt x="208" y="363"/>
                      <a:pt x="307" y="368"/>
                      <a:pt x="363" y="271"/>
                    </a:cubicBezTo>
                    <a:cubicBezTo>
                      <a:pt x="419" y="174"/>
                      <a:pt x="380" y="49"/>
                      <a:pt x="252" y="6"/>
                    </a:cubicBezTo>
                    <a:cubicBezTo>
                      <a:pt x="252" y="6"/>
                      <a:pt x="348" y="41"/>
                      <a:pt x="373" y="133"/>
                    </a:cubicBezTo>
                    <a:cubicBezTo>
                      <a:pt x="372" y="134"/>
                      <a:pt x="372" y="134"/>
                      <a:pt x="372" y="134"/>
                    </a:cubicBezTo>
                    <a:cubicBezTo>
                      <a:pt x="370" y="132"/>
                      <a:pt x="370" y="133"/>
                      <a:pt x="368" y="129"/>
                    </a:cubicBezTo>
                    <a:cubicBezTo>
                      <a:pt x="366" y="125"/>
                      <a:pt x="367" y="125"/>
                      <a:pt x="366" y="122"/>
                    </a:cubicBezTo>
                    <a:cubicBezTo>
                      <a:pt x="364" y="119"/>
                      <a:pt x="364" y="122"/>
                      <a:pt x="362" y="119"/>
                    </a:cubicBezTo>
                    <a:cubicBezTo>
                      <a:pt x="360" y="116"/>
                      <a:pt x="360" y="116"/>
                      <a:pt x="358" y="114"/>
                    </a:cubicBezTo>
                    <a:cubicBezTo>
                      <a:pt x="356" y="113"/>
                      <a:pt x="354" y="107"/>
                      <a:pt x="353" y="105"/>
                    </a:cubicBezTo>
                    <a:cubicBezTo>
                      <a:pt x="352" y="104"/>
                      <a:pt x="348" y="103"/>
                      <a:pt x="346" y="103"/>
                    </a:cubicBezTo>
                    <a:cubicBezTo>
                      <a:pt x="345" y="102"/>
                      <a:pt x="345" y="100"/>
                      <a:pt x="345" y="102"/>
                    </a:cubicBezTo>
                    <a:cubicBezTo>
                      <a:pt x="344" y="104"/>
                      <a:pt x="347" y="108"/>
                      <a:pt x="347" y="108"/>
                    </a:cubicBezTo>
                    <a:cubicBezTo>
                      <a:pt x="347" y="115"/>
                      <a:pt x="347" y="115"/>
                      <a:pt x="347" y="115"/>
                    </a:cubicBezTo>
                    <a:cubicBezTo>
                      <a:pt x="347" y="115"/>
                      <a:pt x="350" y="121"/>
                      <a:pt x="350" y="123"/>
                    </a:cubicBezTo>
                    <a:cubicBezTo>
                      <a:pt x="350" y="125"/>
                      <a:pt x="348" y="129"/>
                      <a:pt x="348" y="129"/>
                    </a:cubicBezTo>
                    <a:cubicBezTo>
                      <a:pt x="348" y="129"/>
                      <a:pt x="347" y="134"/>
                      <a:pt x="345" y="135"/>
                    </a:cubicBezTo>
                    <a:cubicBezTo>
                      <a:pt x="343" y="136"/>
                      <a:pt x="333" y="138"/>
                      <a:pt x="333" y="138"/>
                    </a:cubicBezTo>
                    <a:cubicBezTo>
                      <a:pt x="333" y="138"/>
                      <a:pt x="330" y="134"/>
                      <a:pt x="329" y="131"/>
                    </a:cubicBezTo>
                    <a:cubicBezTo>
                      <a:pt x="327" y="128"/>
                      <a:pt x="322" y="128"/>
                      <a:pt x="321" y="126"/>
                    </a:cubicBezTo>
                    <a:cubicBezTo>
                      <a:pt x="320" y="125"/>
                      <a:pt x="322" y="122"/>
                      <a:pt x="319" y="119"/>
                    </a:cubicBezTo>
                    <a:cubicBezTo>
                      <a:pt x="317" y="116"/>
                      <a:pt x="319" y="116"/>
                      <a:pt x="316" y="113"/>
                    </a:cubicBezTo>
                    <a:cubicBezTo>
                      <a:pt x="313" y="110"/>
                      <a:pt x="313" y="110"/>
                      <a:pt x="313" y="110"/>
                    </a:cubicBezTo>
                    <a:cubicBezTo>
                      <a:pt x="313" y="110"/>
                      <a:pt x="305" y="108"/>
                      <a:pt x="307" y="112"/>
                    </a:cubicBezTo>
                    <a:cubicBezTo>
                      <a:pt x="310" y="116"/>
                      <a:pt x="307" y="121"/>
                      <a:pt x="309" y="122"/>
                    </a:cubicBezTo>
                    <a:cubicBezTo>
                      <a:pt x="311" y="122"/>
                      <a:pt x="313" y="120"/>
                      <a:pt x="314" y="124"/>
                    </a:cubicBezTo>
                    <a:cubicBezTo>
                      <a:pt x="316" y="128"/>
                      <a:pt x="316" y="130"/>
                      <a:pt x="318" y="131"/>
                    </a:cubicBezTo>
                    <a:cubicBezTo>
                      <a:pt x="319" y="132"/>
                      <a:pt x="319" y="138"/>
                      <a:pt x="321" y="138"/>
                    </a:cubicBezTo>
                    <a:cubicBezTo>
                      <a:pt x="323" y="139"/>
                      <a:pt x="327" y="138"/>
                      <a:pt x="327" y="140"/>
                    </a:cubicBezTo>
                    <a:cubicBezTo>
                      <a:pt x="327" y="143"/>
                      <a:pt x="324" y="146"/>
                      <a:pt x="327" y="146"/>
                    </a:cubicBezTo>
                    <a:cubicBezTo>
                      <a:pt x="330" y="147"/>
                      <a:pt x="330" y="149"/>
                      <a:pt x="332" y="148"/>
                    </a:cubicBezTo>
                    <a:cubicBezTo>
                      <a:pt x="334" y="148"/>
                      <a:pt x="333" y="149"/>
                      <a:pt x="336" y="147"/>
                    </a:cubicBezTo>
                    <a:cubicBezTo>
                      <a:pt x="339" y="146"/>
                      <a:pt x="342" y="146"/>
                      <a:pt x="342" y="146"/>
                    </a:cubicBezTo>
                    <a:cubicBezTo>
                      <a:pt x="342" y="146"/>
                      <a:pt x="346" y="149"/>
                      <a:pt x="346" y="150"/>
                    </a:cubicBezTo>
                    <a:cubicBezTo>
                      <a:pt x="346" y="152"/>
                      <a:pt x="345" y="159"/>
                      <a:pt x="345" y="159"/>
                    </a:cubicBezTo>
                    <a:cubicBezTo>
                      <a:pt x="341" y="166"/>
                      <a:pt x="341" y="166"/>
                      <a:pt x="341" y="166"/>
                    </a:cubicBezTo>
                    <a:cubicBezTo>
                      <a:pt x="341" y="166"/>
                      <a:pt x="342" y="179"/>
                      <a:pt x="339" y="179"/>
                    </a:cubicBezTo>
                    <a:cubicBezTo>
                      <a:pt x="337" y="179"/>
                      <a:pt x="335" y="185"/>
                      <a:pt x="333" y="185"/>
                    </a:cubicBezTo>
                    <a:cubicBezTo>
                      <a:pt x="332" y="186"/>
                      <a:pt x="332" y="195"/>
                      <a:pt x="332" y="195"/>
                    </a:cubicBezTo>
                    <a:cubicBezTo>
                      <a:pt x="328" y="199"/>
                      <a:pt x="328" y="199"/>
                      <a:pt x="328" y="199"/>
                    </a:cubicBezTo>
                    <a:cubicBezTo>
                      <a:pt x="328" y="199"/>
                      <a:pt x="327" y="206"/>
                      <a:pt x="328" y="208"/>
                    </a:cubicBezTo>
                    <a:cubicBezTo>
                      <a:pt x="328" y="209"/>
                      <a:pt x="329" y="216"/>
                      <a:pt x="328" y="220"/>
                    </a:cubicBezTo>
                    <a:cubicBezTo>
                      <a:pt x="327" y="223"/>
                      <a:pt x="323" y="226"/>
                      <a:pt x="323" y="226"/>
                    </a:cubicBezTo>
                    <a:cubicBezTo>
                      <a:pt x="323" y="226"/>
                      <a:pt x="329" y="232"/>
                      <a:pt x="326" y="233"/>
                    </a:cubicBezTo>
                    <a:cubicBezTo>
                      <a:pt x="322" y="234"/>
                      <a:pt x="319" y="239"/>
                      <a:pt x="318" y="241"/>
                    </a:cubicBezTo>
                    <a:cubicBezTo>
                      <a:pt x="317" y="242"/>
                      <a:pt x="318" y="244"/>
                      <a:pt x="316" y="245"/>
                    </a:cubicBezTo>
                    <a:cubicBezTo>
                      <a:pt x="313" y="245"/>
                      <a:pt x="310" y="246"/>
                      <a:pt x="310" y="247"/>
                    </a:cubicBezTo>
                    <a:cubicBezTo>
                      <a:pt x="310" y="248"/>
                      <a:pt x="310" y="253"/>
                      <a:pt x="310" y="25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295" y="270"/>
                      <a:pt x="295" y="270"/>
                      <a:pt x="295" y="270"/>
                    </a:cubicBezTo>
                    <a:cubicBezTo>
                      <a:pt x="295" y="270"/>
                      <a:pt x="295" y="275"/>
                      <a:pt x="293" y="275"/>
                    </a:cubicBezTo>
                    <a:cubicBezTo>
                      <a:pt x="290" y="276"/>
                      <a:pt x="282" y="279"/>
                      <a:pt x="280" y="280"/>
                    </a:cubicBezTo>
                    <a:cubicBezTo>
                      <a:pt x="279" y="282"/>
                      <a:pt x="273" y="285"/>
                      <a:pt x="271" y="285"/>
                    </a:cubicBezTo>
                    <a:cubicBezTo>
                      <a:pt x="268" y="285"/>
                      <a:pt x="272" y="291"/>
                      <a:pt x="268" y="285"/>
                    </a:cubicBezTo>
                    <a:cubicBezTo>
                      <a:pt x="265" y="279"/>
                      <a:pt x="268" y="282"/>
                      <a:pt x="265" y="276"/>
                    </a:cubicBezTo>
                    <a:cubicBezTo>
                      <a:pt x="262" y="269"/>
                      <a:pt x="262" y="274"/>
                      <a:pt x="262" y="269"/>
                    </a:cubicBezTo>
                    <a:cubicBezTo>
                      <a:pt x="262" y="264"/>
                      <a:pt x="262" y="268"/>
                      <a:pt x="262" y="264"/>
                    </a:cubicBezTo>
                    <a:cubicBezTo>
                      <a:pt x="261" y="259"/>
                      <a:pt x="263" y="262"/>
                      <a:pt x="260" y="257"/>
                    </a:cubicBezTo>
                    <a:cubicBezTo>
                      <a:pt x="258" y="251"/>
                      <a:pt x="258" y="253"/>
                      <a:pt x="255" y="250"/>
                    </a:cubicBezTo>
                    <a:cubicBezTo>
                      <a:pt x="251" y="246"/>
                      <a:pt x="249" y="250"/>
                      <a:pt x="251" y="244"/>
                    </a:cubicBezTo>
                    <a:cubicBezTo>
                      <a:pt x="253" y="238"/>
                      <a:pt x="252" y="244"/>
                      <a:pt x="253" y="238"/>
                    </a:cubicBezTo>
                    <a:cubicBezTo>
                      <a:pt x="254" y="233"/>
                      <a:pt x="253" y="232"/>
                      <a:pt x="256" y="229"/>
                    </a:cubicBezTo>
                    <a:cubicBezTo>
                      <a:pt x="259" y="227"/>
                      <a:pt x="262" y="226"/>
                      <a:pt x="262" y="223"/>
                    </a:cubicBezTo>
                    <a:cubicBezTo>
                      <a:pt x="262" y="220"/>
                      <a:pt x="262" y="218"/>
                      <a:pt x="261" y="216"/>
                    </a:cubicBezTo>
                    <a:cubicBezTo>
                      <a:pt x="260" y="214"/>
                      <a:pt x="256" y="211"/>
                      <a:pt x="256" y="209"/>
                    </a:cubicBezTo>
                    <a:cubicBezTo>
                      <a:pt x="256" y="208"/>
                      <a:pt x="256" y="209"/>
                      <a:pt x="253" y="205"/>
                    </a:cubicBezTo>
                    <a:cubicBezTo>
                      <a:pt x="250" y="201"/>
                      <a:pt x="249" y="199"/>
                      <a:pt x="249" y="199"/>
                    </a:cubicBezTo>
                    <a:cubicBezTo>
                      <a:pt x="249" y="199"/>
                      <a:pt x="248" y="190"/>
                      <a:pt x="248" y="187"/>
                    </a:cubicBezTo>
                    <a:cubicBezTo>
                      <a:pt x="248" y="183"/>
                      <a:pt x="247" y="189"/>
                      <a:pt x="248" y="183"/>
                    </a:cubicBezTo>
                    <a:cubicBezTo>
                      <a:pt x="249" y="178"/>
                      <a:pt x="250" y="174"/>
                      <a:pt x="250" y="174"/>
                    </a:cubicBezTo>
                    <a:cubicBezTo>
                      <a:pt x="250" y="174"/>
                      <a:pt x="243" y="170"/>
                      <a:pt x="241" y="170"/>
                    </a:cubicBezTo>
                    <a:cubicBezTo>
                      <a:pt x="238" y="171"/>
                      <a:pt x="238" y="175"/>
                      <a:pt x="235" y="172"/>
                    </a:cubicBezTo>
                    <a:cubicBezTo>
                      <a:pt x="231" y="169"/>
                      <a:pt x="232" y="167"/>
                      <a:pt x="230" y="166"/>
                    </a:cubicBezTo>
                    <a:cubicBezTo>
                      <a:pt x="229" y="165"/>
                      <a:pt x="226" y="164"/>
                      <a:pt x="224" y="166"/>
                    </a:cubicBezTo>
                    <a:cubicBezTo>
                      <a:pt x="222" y="168"/>
                      <a:pt x="218" y="168"/>
                      <a:pt x="214" y="170"/>
                    </a:cubicBezTo>
                    <a:cubicBezTo>
                      <a:pt x="210" y="171"/>
                      <a:pt x="209" y="171"/>
                      <a:pt x="203" y="171"/>
                    </a:cubicBezTo>
                    <a:cubicBezTo>
                      <a:pt x="198" y="171"/>
                      <a:pt x="192" y="173"/>
                      <a:pt x="188" y="170"/>
                    </a:cubicBezTo>
                    <a:cubicBezTo>
                      <a:pt x="185" y="168"/>
                      <a:pt x="184" y="171"/>
                      <a:pt x="182" y="167"/>
                    </a:cubicBezTo>
                    <a:cubicBezTo>
                      <a:pt x="181" y="163"/>
                      <a:pt x="182" y="163"/>
                      <a:pt x="179" y="161"/>
                    </a:cubicBezTo>
                    <a:cubicBezTo>
                      <a:pt x="175" y="159"/>
                      <a:pt x="174" y="161"/>
                      <a:pt x="173" y="157"/>
                    </a:cubicBezTo>
                    <a:cubicBezTo>
                      <a:pt x="173" y="153"/>
                      <a:pt x="175" y="154"/>
                      <a:pt x="172" y="150"/>
                    </a:cubicBezTo>
                    <a:cubicBezTo>
                      <a:pt x="169" y="147"/>
                      <a:pt x="174" y="152"/>
                      <a:pt x="169" y="147"/>
                    </a:cubicBezTo>
                    <a:cubicBezTo>
                      <a:pt x="164" y="142"/>
                      <a:pt x="163" y="146"/>
                      <a:pt x="164" y="142"/>
                    </a:cubicBezTo>
                    <a:cubicBezTo>
                      <a:pt x="166" y="137"/>
                      <a:pt x="167" y="140"/>
                      <a:pt x="167" y="135"/>
                    </a:cubicBezTo>
                    <a:cubicBezTo>
                      <a:pt x="167" y="130"/>
                      <a:pt x="175" y="137"/>
                      <a:pt x="170" y="127"/>
                    </a:cubicBezTo>
                    <a:cubicBezTo>
                      <a:pt x="166" y="116"/>
                      <a:pt x="165" y="119"/>
                      <a:pt x="169" y="111"/>
                    </a:cubicBezTo>
                    <a:cubicBezTo>
                      <a:pt x="173" y="103"/>
                      <a:pt x="179" y="101"/>
                      <a:pt x="180" y="99"/>
                    </a:cubicBezTo>
                    <a:cubicBezTo>
                      <a:pt x="181" y="97"/>
                      <a:pt x="182" y="93"/>
                      <a:pt x="184" y="92"/>
                    </a:cubicBezTo>
                    <a:cubicBezTo>
                      <a:pt x="186" y="90"/>
                      <a:pt x="185" y="89"/>
                      <a:pt x="188" y="90"/>
                    </a:cubicBezTo>
                    <a:cubicBezTo>
                      <a:pt x="192" y="90"/>
                      <a:pt x="197" y="88"/>
                      <a:pt x="199" y="86"/>
                    </a:cubicBezTo>
                    <a:cubicBezTo>
                      <a:pt x="202" y="83"/>
                      <a:pt x="205" y="79"/>
                      <a:pt x="207" y="79"/>
                    </a:cubicBezTo>
                    <a:cubicBezTo>
                      <a:pt x="209" y="78"/>
                      <a:pt x="208" y="79"/>
                      <a:pt x="212" y="78"/>
                    </a:cubicBezTo>
                    <a:cubicBezTo>
                      <a:pt x="215" y="78"/>
                      <a:pt x="216" y="77"/>
                      <a:pt x="219" y="77"/>
                    </a:cubicBezTo>
                    <a:cubicBezTo>
                      <a:pt x="221" y="77"/>
                      <a:pt x="216" y="78"/>
                      <a:pt x="223" y="77"/>
                    </a:cubicBezTo>
                    <a:cubicBezTo>
                      <a:pt x="231" y="75"/>
                      <a:pt x="229" y="75"/>
                      <a:pt x="231" y="75"/>
                    </a:cubicBezTo>
                    <a:cubicBezTo>
                      <a:pt x="232" y="75"/>
                      <a:pt x="232" y="76"/>
                      <a:pt x="235" y="76"/>
                    </a:cubicBezTo>
                    <a:cubicBezTo>
                      <a:pt x="238" y="77"/>
                      <a:pt x="237" y="70"/>
                      <a:pt x="238" y="77"/>
                    </a:cubicBezTo>
                    <a:cubicBezTo>
                      <a:pt x="238" y="83"/>
                      <a:pt x="235" y="86"/>
                      <a:pt x="240" y="87"/>
                    </a:cubicBezTo>
                    <a:cubicBezTo>
                      <a:pt x="245" y="87"/>
                      <a:pt x="240" y="87"/>
                      <a:pt x="245" y="87"/>
                    </a:cubicBezTo>
                    <a:cubicBezTo>
                      <a:pt x="250" y="87"/>
                      <a:pt x="249" y="88"/>
                      <a:pt x="252" y="89"/>
                    </a:cubicBezTo>
                    <a:cubicBezTo>
                      <a:pt x="254" y="90"/>
                      <a:pt x="256" y="92"/>
                      <a:pt x="259" y="92"/>
                    </a:cubicBezTo>
                    <a:cubicBezTo>
                      <a:pt x="263" y="92"/>
                      <a:pt x="258" y="98"/>
                      <a:pt x="263" y="92"/>
                    </a:cubicBezTo>
                    <a:cubicBezTo>
                      <a:pt x="269" y="87"/>
                      <a:pt x="259" y="86"/>
                      <a:pt x="269" y="87"/>
                    </a:cubicBezTo>
                    <a:cubicBezTo>
                      <a:pt x="279" y="87"/>
                      <a:pt x="280" y="90"/>
                      <a:pt x="282" y="89"/>
                    </a:cubicBezTo>
                    <a:cubicBezTo>
                      <a:pt x="283" y="88"/>
                      <a:pt x="284" y="90"/>
                      <a:pt x="288" y="87"/>
                    </a:cubicBezTo>
                    <a:cubicBezTo>
                      <a:pt x="292" y="85"/>
                      <a:pt x="293" y="85"/>
                      <a:pt x="295" y="86"/>
                    </a:cubicBezTo>
                    <a:cubicBezTo>
                      <a:pt x="296" y="87"/>
                      <a:pt x="296" y="91"/>
                      <a:pt x="298" y="87"/>
                    </a:cubicBezTo>
                    <a:cubicBezTo>
                      <a:pt x="300" y="83"/>
                      <a:pt x="303" y="84"/>
                      <a:pt x="298" y="82"/>
                    </a:cubicBezTo>
                    <a:cubicBezTo>
                      <a:pt x="293" y="79"/>
                      <a:pt x="291" y="82"/>
                      <a:pt x="290" y="79"/>
                    </a:cubicBezTo>
                    <a:cubicBezTo>
                      <a:pt x="289" y="75"/>
                      <a:pt x="295" y="76"/>
                      <a:pt x="289" y="75"/>
                    </a:cubicBezTo>
                    <a:cubicBezTo>
                      <a:pt x="284" y="75"/>
                      <a:pt x="285" y="75"/>
                      <a:pt x="281" y="73"/>
                    </a:cubicBezTo>
                    <a:cubicBezTo>
                      <a:pt x="277" y="72"/>
                      <a:pt x="274" y="77"/>
                      <a:pt x="272" y="73"/>
                    </a:cubicBezTo>
                    <a:cubicBezTo>
                      <a:pt x="271" y="69"/>
                      <a:pt x="264" y="76"/>
                      <a:pt x="271" y="69"/>
                    </a:cubicBezTo>
                    <a:cubicBezTo>
                      <a:pt x="278" y="63"/>
                      <a:pt x="275" y="60"/>
                      <a:pt x="280" y="62"/>
                    </a:cubicBezTo>
                    <a:cubicBezTo>
                      <a:pt x="285" y="63"/>
                      <a:pt x="283" y="67"/>
                      <a:pt x="286" y="65"/>
                    </a:cubicBezTo>
                    <a:cubicBezTo>
                      <a:pt x="289" y="62"/>
                      <a:pt x="295" y="60"/>
                      <a:pt x="289" y="57"/>
                    </a:cubicBezTo>
                    <a:cubicBezTo>
                      <a:pt x="284" y="53"/>
                      <a:pt x="288" y="54"/>
                      <a:pt x="282" y="52"/>
                    </a:cubicBezTo>
                    <a:cubicBezTo>
                      <a:pt x="277" y="49"/>
                      <a:pt x="271" y="62"/>
                      <a:pt x="269" y="60"/>
                    </a:cubicBezTo>
                    <a:cubicBezTo>
                      <a:pt x="266" y="58"/>
                      <a:pt x="265" y="57"/>
                      <a:pt x="263" y="58"/>
                    </a:cubicBezTo>
                    <a:cubicBezTo>
                      <a:pt x="262" y="59"/>
                      <a:pt x="262" y="63"/>
                      <a:pt x="261" y="67"/>
                    </a:cubicBezTo>
                    <a:cubicBezTo>
                      <a:pt x="261" y="70"/>
                      <a:pt x="264" y="71"/>
                      <a:pt x="259" y="69"/>
                    </a:cubicBezTo>
                    <a:cubicBezTo>
                      <a:pt x="253" y="66"/>
                      <a:pt x="265" y="67"/>
                      <a:pt x="252" y="63"/>
                    </a:cubicBezTo>
                    <a:cubicBezTo>
                      <a:pt x="240" y="58"/>
                      <a:pt x="235" y="59"/>
                      <a:pt x="234" y="61"/>
                    </a:cubicBezTo>
                    <a:cubicBezTo>
                      <a:pt x="232" y="63"/>
                      <a:pt x="229" y="62"/>
                      <a:pt x="228" y="63"/>
                    </a:cubicBezTo>
                    <a:cubicBezTo>
                      <a:pt x="227" y="65"/>
                      <a:pt x="232" y="68"/>
                      <a:pt x="227" y="65"/>
                    </a:cubicBezTo>
                    <a:cubicBezTo>
                      <a:pt x="222" y="62"/>
                      <a:pt x="217" y="66"/>
                      <a:pt x="217" y="66"/>
                    </a:cubicBezTo>
                    <a:cubicBezTo>
                      <a:pt x="217" y="66"/>
                      <a:pt x="215" y="66"/>
                      <a:pt x="213" y="67"/>
                    </a:cubicBezTo>
                    <a:cubicBezTo>
                      <a:pt x="211" y="69"/>
                      <a:pt x="206" y="70"/>
                      <a:pt x="204" y="69"/>
                    </a:cubicBezTo>
                    <a:cubicBezTo>
                      <a:pt x="201" y="69"/>
                      <a:pt x="196" y="70"/>
                      <a:pt x="200" y="64"/>
                    </a:cubicBezTo>
                    <a:cubicBezTo>
                      <a:pt x="205" y="58"/>
                      <a:pt x="202" y="62"/>
                      <a:pt x="209" y="59"/>
                    </a:cubicBezTo>
                    <a:cubicBezTo>
                      <a:pt x="216" y="56"/>
                      <a:pt x="227" y="55"/>
                      <a:pt x="218" y="53"/>
                    </a:cubicBezTo>
                    <a:cubicBezTo>
                      <a:pt x="208" y="51"/>
                      <a:pt x="223" y="51"/>
                      <a:pt x="210" y="45"/>
                    </a:cubicBezTo>
                    <a:cubicBezTo>
                      <a:pt x="198" y="39"/>
                      <a:pt x="197" y="47"/>
                      <a:pt x="198" y="39"/>
                    </a:cubicBezTo>
                    <a:cubicBezTo>
                      <a:pt x="198" y="31"/>
                      <a:pt x="197" y="30"/>
                      <a:pt x="194" y="31"/>
                    </a:cubicBezTo>
                    <a:cubicBezTo>
                      <a:pt x="192" y="31"/>
                      <a:pt x="184" y="33"/>
                      <a:pt x="181" y="33"/>
                    </a:cubicBezTo>
                    <a:cubicBezTo>
                      <a:pt x="178" y="34"/>
                      <a:pt x="182" y="36"/>
                      <a:pt x="176" y="33"/>
                    </a:cubicBezTo>
                    <a:cubicBezTo>
                      <a:pt x="170" y="30"/>
                      <a:pt x="168" y="35"/>
                      <a:pt x="170" y="30"/>
                    </a:cubicBezTo>
                    <a:cubicBezTo>
                      <a:pt x="173" y="24"/>
                      <a:pt x="173" y="24"/>
                      <a:pt x="176" y="21"/>
                    </a:cubicBezTo>
                    <a:cubicBezTo>
                      <a:pt x="180" y="18"/>
                      <a:pt x="179" y="6"/>
                      <a:pt x="188" y="11"/>
                    </a:cubicBezTo>
                    <a:cubicBezTo>
                      <a:pt x="196" y="15"/>
                      <a:pt x="193" y="14"/>
                      <a:pt x="200" y="14"/>
                    </a:cubicBezTo>
                    <a:cubicBezTo>
                      <a:pt x="206" y="15"/>
                      <a:pt x="209" y="13"/>
                      <a:pt x="209" y="12"/>
                    </a:cubicBezTo>
                    <a:cubicBezTo>
                      <a:pt x="209" y="11"/>
                      <a:pt x="202" y="7"/>
                      <a:pt x="202" y="7"/>
                    </a:cubicBezTo>
                    <a:cubicBezTo>
                      <a:pt x="202" y="7"/>
                      <a:pt x="199" y="8"/>
                      <a:pt x="200" y="6"/>
                    </a:cubicBezTo>
                    <a:cubicBezTo>
                      <a:pt x="201" y="5"/>
                      <a:pt x="203" y="3"/>
                      <a:pt x="203" y="3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76" y="0"/>
                      <a:pt x="17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Freeform 41"/>
            <p:cNvSpPr>
              <a:spLocks noEditPoints="1"/>
            </p:cNvSpPr>
            <p:nvPr/>
          </p:nvSpPr>
          <p:spPr bwMode="auto">
            <a:xfrm>
              <a:off x="10753801" y="3177635"/>
              <a:ext cx="631605" cy="414945"/>
            </a:xfrm>
            <a:custGeom>
              <a:gdLst>
                <a:gd fmla="*/ 332 w 349" name="T0"/>
                <a:gd fmla="*/ 51 h 229" name="T1"/>
                <a:gd fmla="*/ 259 w 349" name="T2"/>
                <a:gd fmla="*/ 0 h 229" name="T3"/>
                <a:gd fmla="*/ 169 w 349" name="T4"/>
                <a:gd fmla="*/ 224 h 229" name="T5"/>
                <a:gd fmla="*/ 269 w 349" name="T6"/>
                <a:gd fmla="*/ 133 h 229" name="T7"/>
                <a:gd fmla="*/ 332 w 349" name="T8"/>
                <a:gd fmla="*/ 51 h 229" name="T9"/>
                <a:gd fmla="*/ 139 w 349" name="T10"/>
                <a:gd fmla="*/ 41 h 229" name="T11"/>
                <a:gd fmla="*/ 154 w 349" name="T12"/>
                <a:gd fmla="*/ 56 h 229" name="T13"/>
                <a:gd fmla="*/ 139 w 349" name="T14"/>
                <a:gd fmla="*/ 71 h 229" name="T15"/>
                <a:gd fmla="*/ 124 w 349" name="T16"/>
                <a:gd fmla="*/ 56 h 229" name="T17"/>
                <a:gd fmla="*/ 139 w 349" name="T18"/>
                <a:gd fmla="*/ 41 h 229" name="T19"/>
                <a:gd fmla="*/ 104 w 349" name="T20"/>
                <a:gd fmla="*/ 101 h 229" name="T21"/>
                <a:gd fmla="*/ 124 w 349" name="T22"/>
                <a:gd fmla="*/ 81 h 229" name="T23"/>
                <a:gd fmla="*/ 144 w 349" name="T24"/>
                <a:gd fmla="*/ 101 h 229" name="T25"/>
                <a:gd fmla="*/ 124 w 349" name="T26"/>
                <a:gd fmla="*/ 121 h 229" name="T27"/>
                <a:gd fmla="*/ 104 w 349" name="T28"/>
                <a:gd fmla="*/ 101 h 229" name="T29"/>
                <a:gd fmla="*/ 138 w 349" name="T30"/>
                <a:gd fmla="*/ 174 h 229" name="T31"/>
                <a:gd fmla="*/ 115 w 349" name="T32"/>
                <a:gd fmla="*/ 151 h 229" name="T33"/>
                <a:gd fmla="*/ 138 w 349" name="T34"/>
                <a:gd fmla="*/ 128 h 229" name="T35"/>
                <a:gd fmla="*/ 161 w 349" name="T36"/>
                <a:gd fmla="*/ 151 h 229" name="T37"/>
                <a:gd fmla="*/ 138 w 349" name="T38"/>
                <a:gd fmla="*/ 174 h 229" name="T39"/>
                <a:gd fmla="*/ 180 w 349" name="T40"/>
                <a:gd fmla="*/ 213 h 229" name="T41"/>
                <a:gd fmla="*/ 155 w 349" name="T42"/>
                <a:gd fmla="*/ 188 h 229" name="T43"/>
                <a:gd fmla="*/ 180 w 349" name="T44"/>
                <a:gd fmla="*/ 163 h 229" name="T45"/>
                <a:gd fmla="*/ 204 w 349" name="T46"/>
                <a:gd fmla="*/ 188 h 229" name="T47"/>
                <a:gd fmla="*/ 180 w 349" name="T48"/>
                <a:gd fmla="*/ 213 h 229" name="T49"/>
                <a:gd fmla="*/ 281 w 349" name="T50"/>
                <a:gd fmla="*/ 98 h 229" name="T51"/>
                <a:gd fmla="*/ 251 w 349" name="T52"/>
                <a:gd fmla="*/ 68 h 229" name="T53"/>
                <a:gd fmla="*/ 281 w 349" name="T54"/>
                <a:gd fmla="*/ 38 h 229" name="T55"/>
                <a:gd fmla="*/ 311 w 349" name="T56"/>
                <a:gd fmla="*/ 68 h 229" name="T57"/>
                <a:gd fmla="*/ 281 w 349" name="T58"/>
                <a:gd fmla="*/ 98 h 22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29" w="349">
                  <a:moveTo>
                    <a:pt x="332" y="51"/>
                  </a:moveTo>
                  <a:cubicBezTo>
                    <a:pt x="316" y="6"/>
                    <a:pt x="259" y="0"/>
                    <a:pt x="259" y="0"/>
                  </a:cubicBezTo>
                  <a:cubicBezTo>
                    <a:pt x="0" y="4"/>
                    <a:pt x="102" y="219"/>
                    <a:pt x="169" y="224"/>
                  </a:cubicBezTo>
                  <a:cubicBezTo>
                    <a:pt x="236" y="229"/>
                    <a:pt x="226" y="149"/>
                    <a:pt x="269" y="133"/>
                  </a:cubicBezTo>
                  <a:cubicBezTo>
                    <a:pt x="311" y="116"/>
                    <a:pt x="349" y="96"/>
                    <a:pt x="332" y="51"/>
                  </a:cubicBezTo>
                  <a:close/>
                  <a:moveTo>
                    <a:pt x="139" y="41"/>
                  </a:moveTo>
                  <a:cubicBezTo>
                    <a:pt x="148" y="41"/>
                    <a:pt x="154" y="48"/>
                    <a:pt x="154" y="56"/>
                  </a:cubicBezTo>
                  <a:cubicBezTo>
                    <a:pt x="154" y="64"/>
                    <a:pt x="148" y="71"/>
                    <a:pt x="139" y="71"/>
                  </a:cubicBezTo>
                  <a:cubicBezTo>
                    <a:pt x="131" y="71"/>
                    <a:pt x="124" y="64"/>
                    <a:pt x="124" y="56"/>
                  </a:cubicBezTo>
                  <a:cubicBezTo>
                    <a:pt x="124" y="48"/>
                    <a:pt x="131" y="41"/>
                    <a:pt x="139" y="41"/>
                  </a:cubicBezTo>
                  <a:close/>
                  <a:moveTo>
                    <a:pt x="104" y="101"/>
                  </a:moveTo>
                  <a:cubicBezTo>
                    <a:pt x="104" y="90"/>
                    <a:pt x="113" y="81"/>
                    <a:pt x="124" y="81"/>
                  </a:cubicBezTo>
                  <a:cubicBezTo>
                    <a:pt x="135" y="81"/>
                    <a:pt x="144" y="90"/>
                    <a:pt x="144" y="101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1"/>
                  </a:cubicBezTo>
                  <a:close/>
                  <a:moveTo>
                    <a:pt x="138" y="174"/>
                  </a:moveTo>
                  <a:cubicBezTo>
                    <a:pt x="126" y="174"/>
                    <a:pt x="115" y="163"/>
                    <a:pt x="115" y="151"/>
                  </a:cubicBezTo>
                  <a:cubicBezTo>
                    <a:pt x="115" y="138"/>
                    <a:pt x="126" y="128"/>
                    <a:pt x="138" y="128"/>
                  </a:cubicBezTo>
                  <a:cubicBezTo>
                    <a:pt x="151" y="128"/>
                    <a:pt x="161" y="138"/>
                    <a:pt x="161" y="151"/>
                  </a:cubicBezTo>
                  <a:cubicBezTo>
                    <a:pt x="161" y="163"/>
                    <a:pt x="151" y="174"/>
                    <a:pt x="138" y="174"/>
                  </a:cubicBezTo>
                  <a:close/>
                  <a:moveTo>
                    <a:pt x="180" y="213"/>
                  </a:moveTo>
                  <a:cubicBezTo>
                    <a:pt x="166" y="213"/>
                    <a:pt x="155" y="202"/>
                    <a:pt x="155" y="188"/>
                  </a:cubicBezTo>
                  <a:cubicBezTo>
                    <a:pt x="155" y="174"/>
                    <a:pt x="166" y="163"/>
                    <a:pt x="180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2"/>
                    <a:pt x="193" y="213"/>
                    <a:pt x="180" y="213"/>
                  </a:cubicBezTo>
                  <a:close/>
                  <a:moveTo>
                    <a:pt x="281" y="98"/>
                  </a:moveTo>
                  <a:cubicBezTo>
                    <a:pt x="265" y="98"/>
                    <a:pt x="251" y="84"/>
                    <a:pt x="251" y="68"/>
                  </a:cubicBezTo>
                  <a:cubicBezTo>
                    <a:pt x="251" y="51"/>
                    <a:pt x="265" y="38"/>
                    <a:pt x="281" y="38"/>
                  </a:cubicBezTo>
                  <a:cubicBezTo>
                    <a:pt x="298" y="38"/>
                    <a:pt x="311" y="51"/>
                    <a:pt x="311" y="68"/>
                  </a:cubicBezTo>
                  <a:cubicBezTo>
                    <a:pt x="311" y="84"/>
                    <a:pt x="298" y="98"/>
                    <a:pt x="281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637271" y="3132465"/>
              <a:ext cx="630073" cy="414179"/>
            </a:xfrm>
            <a:custGeom>
              <a:gdLst>
                <a:gd fmla="*/ 332 w 348" name="T0"/>
                <a:gd fmla="*/ 50 h 229" name="T1"/>
                <a:gd fmla="*/ 258 w 348" name="T2"/>
                <a:gd fmla="*/ 0 h 229" name="T3"/>
                <a:gd fmla="*/ 169 w 348" name="T4"/>
                <a:gd fmla="*/ 224 h 229" name="T5"/>
                <a:gd fmla="*/ 268 w 348" name="T6"/>
                <a:gd fmla="*/ 132 h 229" name="T7"/>
                <a:gd fmla="*/ 332 w 348" name="T8"/>
                <a:gd fmla="*/ 50 h 229" name="T9"/>
                <a:gd fmla="*/ 139 w 348" name="T10"/>
                <a:gd fmla="*/ 40 h 229" name="T11"/>
                <a:gd fmla="*/ 154 w 348" name="T12"/>
                <a:gd fmla="*/ 55 h 229" name="T13"/>
                <a:gd fmla="*/ 139 w 348" name="T14"/>
                <a:gd fmla="*/ 71 h 229" name="T15"/>
                <a:gd fmla="*/ 124 w 348" name="T16"/>
                <a:gd fmla="*/ 55 h 229" name="T17"/>
                <a:gd fmla="*/ 139 w 348" name="T18"/>
                <a:gd fmla="*/ 40 h 229" name="T19"/>
                <a:gd fmla="*/ 104 w 348" name="T20"/>
                <a:gd fmla="*/ 100 h 229" name="T21"/>
                <a:gd fmla="*/ 124 w 348" name="T22"/>
                <a:gd fmla="*/ 80 h 229" name="T23"/>
                <a:gd fmla="*/ 144 w 348" name="T24"/>
                <a:gd fmla="*/ 100 h 229" name="T25"/>
                <a:gd fmla="*/ 124 w 348" name="T26"/>
                <a:gd fmla="*/ 121 h 229" name="T27"/>
                <a:gd fmla="*/ 104 w 348" name="T28"/>
                <a:gd fmla="*/ 100 h 229" name="T29"/>
                <a:gd fmla="*/ 138 w 348" name="T30"/>
                <a:gd fmla="*/ 173 h 229" name="T31"/>
                <a:gd fmla="*/ 115 w 348" name="T32"/>
                <a:gd fmla="*/ 150 h 229" name="T33"/>
                <a:gd fmla="*/ 138 w 348" name="T34"/>
                <a:gd fmla="*/ 127 h 229" name="T35"/>
                <a:gd fmla="*/ 161 w 348" name="T36"/>
                <a:gd fmla="*/ 150 h 229" name="T37"/>
                <a:gd fmla="*/ 138 w 348" name="T38"/>
                <a:gd fmla="*/ 173 h 229" name="T39"/>
                <a:gd fmla="*/ 179 w 348" name="T40"/>
                <a:gd fmla="*/ 213 h 229" name="T41"/>
                <a:gd fmla="*/ 155 w 348" name="T42"/>
                <a:gd fmla="*/ 188 h 229" name="T43"/>
                <a:gd fmla="*/ 179 w 348" name="T44"/>
                <a:gd fmla="*/ 163 h 229" name="T45"/>
                <a:gd fmla="*/ 204 w 348" name="T46"/>
                <a:gd fmla="*/ 188 h 229" name="T47"/>
                <a:gd fmla="*/ 179 w 348" name="T48"/>
                <a:gd fmla="*/ 213 h 229" name="T49"/>
                <a:gd fmla="*/ 281 w 348" name="T50"/>
                <a:gd fmla="*/ 97 h 229" name="T51"/>
                <a:gd fmla="*/ 251 w 348" name="T52"/>
                <a:gd fmla="*/ 67 h 229" name="T53"/>
                <a:gd fmla="*/ 281 w 348" name="T54"/>
                <a:gd fmla="*/ 37 h 229" name="T55"/>
                <a:gd fmla="*/ 311 w 348" name="T56"/>
                <a:gd fmla="*/ 67 h 229" name="T57"/>
                <a:gd fmla="*/ 281 w 348" name="T58"/>
                <a:gd fmla="*/ 97 h 22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29" w="348">
                  <a:moveTo>
                    <a:pt x="332" y="50"/>
                  </a:moveTo>
                  <a:cubicBezTo>
                    <a:pt x="316" y="5"/>
                    <a:pt x="258" y="0"/>
                    <a:pt x="258" y="0"/>
                  </a:cubicBezTo>
                  <a:cubicBezTo>
                    <a:pt x="0" y="3"/>
                    <a:pt x="102" y="219"/>
                    <a:pt x="169" y="224"/>
                  </a:cubicBezTo>
                  <a:cubicBezTo>
                    <a:pt x="236" y="229"/>
                    <a:pt x="226" y="149"/>
                    <a:pt x="268" y="132"/>
                  </a:cubicBezTo>
                  <a:cubicBezTo>
                    <a:pt x="311" y="115"/>
                    <a:pt x="348" y="95"/>
                    <a:pt x="332" y="50"/>
                  </a:cubicBezTo>
                  <a:close/>
                  <a:moveTo>
                    <a:pt x="139" y="40"/>
                  </a:moveTo>
                  <a:cubicBezTo>
                    <a:pt x="147" y="40"/>
                    <a:pt x="154" y="47"/>
                    <a:pt x="154" y="55"/>
                  </a:cubicBezTo>
                  <a:cubicBezTo>
                    <a:pt x="154" y="64"/>
                    <a:pt x="147" y="71"/>
                    <a:pt x="139" y="71"/>
                  </a:cubicBezTo>
                  <a:cubicBezTo>
                    <a:pt x="131" y="71"/>
                    <a:pt x="124" y="64"/>
                    <a:pt x="124" y="55"/>
                  </a:cubicBezTo>
                  <a:cubicBezTo>
                    <a:pt x="124" y="47"/>
                    <a:pt x="131" y="40"/>
                    <a:pt x="139" y="40"/>
                  </a:cubicBezTo>
                  <a:close/>
                  <a:moveTo>
                    <a:pt x="104" y="100"/>
                  </a:moveTo>
                  <a:cubicBezTo>
                    <a:pt x="104" y="89"/>
                    <a:pt x="113" y="80"/>
                    <a:pt x="124" y="80"/>
                  </a:cubicBezTo>
                  <a:cubicBezTo>
                    <a:pt x="135" y="80"/>
                    <a:pt x="144" y="89"/>
                    <a:pt x="144" y="100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0"/>
                  </a:cubicBezTo>
                  <a:close/>
                  <a:moveTo>
                    <a:pt x="138" y="173"/>
                  </a:moveTo>
                  <a:cubicBezTo>
                    <a:pt x="126" y="173"/>
                    <a:pt x="115" y="163"/>
                    <a:pt x="115" y="150"/>
                  </a:cubicBezTo>
                  <a:cubicBezTo>
                    <a:pt x="115" y="137"/>
                    <a:pt x="126" y="127"/>
                    <a:pt x="138" y="127"/>
                  </a:cubicBezTo>
                  <a:cubicBezTo>
                    <a:pt x="151" y="127"/>
                    <a:pt x="161" y="137"/>
                    <a:pt x="161" y="150"/>
                  </a:cubicBezTo>
                  <a:cubicBezTo>
                    <a:pt x="161" y="163"/>
                    <a:pt x="151" y="173"/>
                    <a:pt x="138" y="173"/>
                  </a:cubicBezTo>
                  <a:close/>
                  <a:moveTo>
                    <a:pt x="179" y="213"/>
                  </a:moveTo>
                  <a:cubicBezTo>
                    <a:pt x="166" y="213"/>
                    <a:pt x="155" y="201"/>
                    <a:pt x="155" y="188"/>
                  </a:cubicBezTo>
                  <a:cubicBezTo>
                    <a:pt x="155" y="174"/>
                    <a:pt x="166" y="163"/>
                    <a:pt x="179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1"/>
                    <a:pt x="193" y="213"/>
                    <a:pt x="179" y="213"/>
                  </a:cubicBezTo>
                  <a:close/>
                  <a:moveTo>
                    <a:pt x="281" y="97"/>
                  </a:moveTo>
                  <a:cubicBezTo>
                    <a:pt x="264" y="97"/>
                    <a:pt x="251" y="84"/>
                    <a:pt x="251" y="67"/>
                  </a:cubicBezTo>
                  <a:cubicBezTo>
                    <a:pt x="251" y="50"/>
                    <a:pt x="264" y="37"/>
                    <a:pt x="281" y="37"/>
                  </a:cubicBezTo>
                  <a:cubicBezTo>
                    <a:pt x="298" y="37"/>
                    <a:pt x="311" y="50"/>
                    <a:pt x="311" y="67"/>
                  </a:cubicBezTo>
                  <a:cubicBezTo>
                    <a:pt x="311" y="84"/>
                    <a:pt x="298" y="97"/>
                    <a:pt x="281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8083454" y="4381893"/>
              <a:ext cx="119431" cy="29092"/>
            </a:xfrm>
            <a:custGeom>
              <a:gdLst>
                <a:gd fmla="*/ 66 w 66" name="T0"/>
                <a:gd fmla="*/ 8 h 16" name="T1"/>
                <a:gd fmla="*/ 55 w 66" name="T2"/>
                <a:gd fmla="*/ 16 h 16" name="T3"/>
                <a:gd fmla="*/ 11 w 66" name="T4"/>
                <a:gd fmla="*/ 16 h 16" name="T5"/>
                <a:gd fmla="*/ 0 w 66" name="T6"/>
                <a:gd fmla="*/ 8 h 16" name="T7"/>
                <a:gd fmla="*/ 0 w 66" name="T8"/>
                <a:gd fmla="*/ 8 h 16" name="T9"/>
                <a:gd fmla="*/ 11 w 66" name="T10"/>
                <a:gd fmla="*/ 0 h 16" name="T11"/>
                <a:gd fmla="*/ 55 w 66" name="T12"/>
                <a:gd fmla="*/ 0 h 16" name="T13"/>
                <a:gd fmla="*/ 66 w 66" name="T14"/>
                <a:gd fmla="*/ 8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6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8083454" y="4412517"/>
              <a:ext cx="119431" cy="29092"/>
            </a:xfrm>
            <a:custGeom>
              <a:gdLst>
                <a:gd fmla="*/ 66 w 66" name="T0"/>
                <a:gd fmla="*/ 8 h 16" name="T1"/>
                <a:gd fmla="*/ 55 w 66" name="T2"/>
                <a:gd fmla="*/ 16 h 16" name="T3"/>
                <a:gd fmla="*/ 11 w 66" name="T4"/>
                <a:gd fmla="*/ 16 h 16" name="T5"/>
                <a:gd fmla="*/ 0 w 66" name="T6"/>
                <a:gd fmla="*/ 8 h 16" name="T7"/>
                <a:gd fmla="*/ 0 w 66" name="T8"/>
                <a:gd fmla="*/ 8 h 16" name="T9"/>
                <a:gd fmla="*/ 11 w 66" name="T10"/>
                <a:gd fmla="*/ 0 h 16" name="T11"/>
                <a:gd fmla="*/ 55 w 66" name="T12"/>
                <a:gd fmla="*/ 0 h 16" name="T13"/>
                <a:gd fmla="*/ 66 w 66" name="T14"/>
                <a:gd fmla="*/ 8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6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8107187" y="4443140"/>
              <a:ext cx="72730" cy="29092"/>
            </a:xfrm>
            <a:custGeom>
              <a:gdLst>
                <a:gd fmla="*/ 40 w 40" name="T0"/>
                <a:gd fmla="*/ 8 h 16" name="T1"/>
                <a:gd fmla="*/ 34 w 40" name="T2"/>
                <a:gd fmla="*/ 16 h 16" name="T3"/>
                <a:gd fmla="*/ 7 w 40" name="T4"/>
                <a:gd fmla="*/ 16 h 16" name="T5"/>
                <a:gd fmla="*/ 0 w 40" name="T6"/>
                <a:gd fmla="*/ 8 h 16" name="T7"/>
                <a:gd fmla="*/ 0 w 40" name="T8"/>
                <a:gd fmla="*/ 8 h 16" name="T9"/>
                <a:gd fmla="*/ 7 w 40" name="T10"/>
                <a:gd fmla="*/ 0 h 16" name="T11"/>
                <a:gd fmla="*/ 34 w 40" name="T12"/>
                <a:gd fmla="*/ 0 h 16" name="T13"/>
                <a:gd fmla="*/ 40 w 40" name="T14"/>
                <a:gd fmla="*/ 8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40">
                  <a:moveTo>
                    <a:pt x="40" y="8"/>
                  </a:moveTo>
                  <a:cubicBezTo>
                    <a:pt x="40" y="12"/>
                    <a:pt x="37" y="16"/>
                    <a:pt x="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7888231" y="3921779"/>
              <a:ext cx="506815" cy="454755"/>
            </a:xfrm>
            <a:custGeom>
              <a:gdLst>
                <a:gd fmla="*/ 143 w 280" name="T0"/>
                <a:gd fmla="*/ 0 h 251" name="T1"/>
                <a:gd fmla="*/ 143 w 280" name="T2"/>
                <a:gd fmla="*/ 0 h 251" name="T3"/>
                <a:gd fmla="*/ 140 w 280" name="T4"/>
                <a:gd fmla="*/ 0 h 251" name="T5"/>
                <a:gd fmla="*/ 137 w 280" name="T6"/>
                <a:gd fmla="*/ 0 h 251" name="T7"/>
                <a:gd fmla="*/ 137 w 280" name="T8"/>
                <a:gd fmla="*/ 0 h 251" name="T9"/>
                <a:gd fmla="*/ 70 w 280" name="T10"/>
                <a:gd fmla="*/ 174 h 251" name="T11"/>
                <a:gd fmla="*/ 107 w 280" name="T12"/>
                <a:gd fmla="*/ 251 h 251" name="T13"/>
                <a:gd fmla="*/ 140 w 280" name="T14"/>
                <a:gd fmla="*/ 251 h 251" name="T15"/>
                <a:gd fmla="*/ 145 w 280" name="T16"/>
                <a:gd fmla="*/ 251 h 251" name="T17"/>
                <a:gd fmla="*/ 176 w 280" name="T18"/>
                <a:gd fmla="*/ 251 h 251" name="T19"/>
                <a:gd fmla="*/ 211 w 280" name="T20"/>
                <a:gd fmla="*/ 174 h 251" name="T21"/>
                <a:gd fmla="*/ 143 w 280" name="T22"/>
                <a:gd fmla="*/ 0 h 251" name="T23"/>
                <a:gd fmla="*/ 209 w 280" name="T24"/>
                <a:gd fmla="*/ 127 h 251" name="T25"/>
                <a:gd fmla="*/ 169 w 280" name="T26"/>
                <a:gd fmla="*/ 28 h 251" name="T27"/>
                <a:gd fmla="*/ 209 w 280" name="T28"/>
                <a:gd fmla="*/ 127 h 25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1" w="280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1" y="0"/>
                    <a:pt x="140" y="0"/>
                  </a:cubicBezTo>
                  <a:cubicBezTo>
                    <a:pt x="139" y="0"/>
                    <a:pt x="143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0" y="4"/>
                    <a:pt x="33" y="141"/>
                    <a:pt x="70" y="174"/>
                  </a:cubicBezTo>
                  <a:cubicBezTo>
                    <a:pt x="108" y="208"/>
                    <a:pt x="107" y="251"/>
                    <a:pt x="107" y="251"/>
                  </a:cubicBezTo>
                  <a:cubicBezTo>
                    <a:pt x="140" y="251"/>
                    <a:pt x="140" y="251"/>
                    <a:pt x="140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76" y="251"/>
                    <a:pt x="176" y="251"/>
                    <a:pt x="176" y="251"/>
                  </a:cubicBezTo>
                  <a:cubicBezTo>
                    <a:pt x="176" y="251"/>
                    <a:pt x="173" y="208"/>
                    <a:pt x="211" y="174"/>
                  </a:cubicBezTo>
                  <a:cubicBezTo>
                    <a:pt x="248" y="141"/>
                    <a:pt x="280" y="4"/>
                    <a:pt x="143" y="0"/>
                  </a:cubicBezTo>
                  <a:close/>
                  <a:moveTo>
                    <a:pt x="209" y="127"/>
                  </a:moveTo>
                  <a:cubicBezTo>
                    <a:pt x="232" y="63"/>
                    <a:pt x="169" y="28"/>
                    <a:pt x="169" y="28"/>
                  </a:cubicBezTo>
                  <a:cubicBezTo>
                    <a:pt x="263" y="43"/>
                    <a:pt x="209" y="127"/>
                    <a:pt x="209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8985309" y="3673731"/>
              <a:ext cx="300107" cy="385854"/>
              <a:chOff x="8703286" y="3947370"/>
              <a:chExt cx="269150" cy="346051"/>
            </a:xfrm>
            <a:solidFill>
              <a:schemeClr val="bg1"/>
            </a:solidFill>
          </p:grpSpPr>
          <p:sp>
            <p:nvSpPr>
              <p:cNvPr id="55" name="Freeform 51"/>
              <p:cNvSpPr/>
              <p:nvPr/>
            </p:nvSpPr>
            <p:spPr bwMode="auto">
              <a:xfrm>
                <a:off x="8708092" y="3947370"/>
                <a:ext cx="264344" cy="266404"/>
              </a:xfrm>
              <a:custGeom>
                <a:gdLst>
                  <a:gd fmla="*/ 120 w 163" name="T0"/>
                  <a:gd fmla="*/ 8 h 164" name="T1"/>
                  <a:gd fmla="*/ 153 w 163" name="T2"/>
                  <a:gd fmla="*/ 73 h 164" name="T3"/>
                  <a:gd fmla="*/ 72 w 163" name="T4"/>
                  <a:gd fmla="*/ 154 h 164" name="T5"/>
                  <a:gd fmla="*/ 8 w 163" name="T6"/>
                  <a:gd fmla="*/ 122 h 164" name="T7"/>
                  <a:gd fmla="*/ 0 w 163" name="T8"/>
                  <a:gd fmla="*/ 128 h 164" name="T9"/>
                  <a:gd fmla="*/ 72 w 163" name="T10"/>
                  <a:gd fmla="*/ 164 h 164" name="T11"/>
                  <a:gd fmla="*/ 163 w 163" name="T12"/>
                  <a:gd fmla="*/ 73 h 164" name="T13"/>
                  <a:gd fmla="*/ 126 w 163" name="T14"/>
                  <a:gd fmla="*/ 0 h 164" name="T15"/>
                  <a:gd fmla="*/ 120 w 163" name="T16"/>
                  <a:gd fmla="*/ 8 h 1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4" w="163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 noEditPoints="1"/>
              </p:cNvSpPr>
              <p:nvPr/>
            </p:nvSpPr>
            <p:spPr bwMode="auto">
              <a:xfrm>
                <a:off x="8709466" y="3950803"/>
                <a:ext cx="235507" cy="235507"/>
              </a:xfrm>
              <a:custGeom>
                <a:gdLst>
                  <a:gd fmla="*/ 72 w 145" name="T0"/>
                  <a:gd fmla="*/ 0 h 145" name="T1"/>
                  <a:gd fmla="*/ 0 w 145" name="T2"/>
                  <a:gd fmla="*/ 73 h 145" name="T3"/>
                  <a:gd fmla="*/ 72 w 145" name="T4"/>
                  <a:gd fmla="*/ 145 h 145" name="T5"/>
                  <a:gd fmla="*/ 145 w 145" name="T6"/>
                  <a:gd fmla="*/ 73 h 145" name="T7"/>
                  <a:gd fmla="*/ 72 w 145" name="T8"/>
                  <a:gd fmla="*/ 0 h 145" name="T9"/>
                  <a:gd fmla="*/ 72 w 145" name="T10"/>
                  <a:gd fmla="*/ 142 h 145" name="T11"/>
                  <a:gd fmla="*/ 3 w 145" name="T12"/>
                  <a:gd fmla="*/ 73 h 145" name="T13"/>
                  <a:gd fmla="*/ 72 w 145" name="T14"/>
                  <a:gd fmla="*/ 4 h 145" name="T15"/>
                  <a:gd fmla="*/ 141 w 145" name="T16"/>
                  <a:gd fmla="*/ 73 h 145" name="T17"/>
                  <a:gd fmla="*/ 72 w 145" name="T18"/>
                  <a:gd fmla="*/ 142 h 14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5" w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/>
              <p:nvPr/>
            </p:nvSpPr>
            <p:spPr bwMode="auto">
              <a:xfrm>
                <a:off x="8703286" y="3955609"/>
                <a:ext cx="262971" cy="230700"/>
              </a:xfrm>
              <a:custGeom>
                <a:gdLst>
                  <a:gd fmla="*/ 47 w 162" name="T0"/>
                  <a:gd fmla="*/ 11 h 142" name="T1"/>
                  <a:gd fmla="*/ 44 w 162" name="T2"/>
                  <a:gd fmla="*/ 17 h 142" name="T3"/>
                  <a:gd fmla="*/ 41 w 162" name="T4"/>
                  <a:gd fmla="*/ 21 h 142" name="T5"/>
                  <a:gd fmla="*/ 38 w 162" name="T6"/>
                  <a:gd fmla="*/ 19 h 142" name="T7"/>
                  <a:gd fmla="*/ 38 w 162" name="T8"/>
                  <a:gd fmla="*/ 23 h 142" name="T9"/>
                  <a:gd fmla="*/ 30 w 162" name="T10"/>
                  <a:gd fmla="*/ 25 h 142" name="T11"/>
                  <a:gd fmla="*/ 26 w 162" name="T12"/>
                  <a:gd fmla="*/ 30 h 142" name="T13"/>
                  <a:gd fmla="*/ 19 w 162" name="T14"/>
                  <a:gd fmla="*/ 38 h 142" name="T15"/>
                  <a:gd fmla="*/ 16 w 162" name="T16"/>
                  <a:gd fmla="*/ 44 h 142" name="T17"/>
                  <a:gd fmla="*/ 19 w 162" name="T18"/>
                  <a:gd fmla="*/ 48 h 142" name="T19"/>
                  <a:gd fmla="*/ 20 w 162" name="T20"/>
                  <a:gd fmla="*/ 50 h 142" name="T21"/>
                  <a:gd fmla="*/ 16 w 162" name="T22"/>
                  <a:gd fmla="*/ 47 h 142" name="T23"/>
                  <a:gd fmla="*/ 13 w 162" name="T24"/>
                  <a:gd fmla="*/ 43 h 142" name="T25"/>
                  <a:gd fmla="*/ 12 w 162" name="T26"/>
                  <a:gd fmla="*/ 49 h 142" name="T27"/>
                  <a:gd fmla="*/ 13 w 162" name="T28"/>
                  <a:gd fmla="*/ 60 h 142" name="T29"/>
                  <a:gd fmla="*/ 17 w 162" name="T30"/>
                  <a:gd fmla="*/ 57 h 142" name="T31"/>
                  <a:gd fmla="*/ 23 w 162" name="T32"/>
                  <a:gd fmla="*/ 63 h 142" name="T33"/>
                  <a:gd fmla="*/ 29 w 162" name="T34"/>
                  <a:gd fmla="*/ 70 h 142" name="T35"/>
                  <a:gd fmla="*/ 36 w 162" name="T36"/>
                  <a:gd fmla="*/ 75 h 142" name="T37"/>
                  <a:gd fmla="*/ 44 w 162" name="T38"/>
                  <a:gd fmla="*/ 84 h 142" name="T39"/>
                  <a:gd fmla="*/ 41 w 162" name="T40"/>
                  <a:gd fmla="*/ 96 h 142" name="T41"/>
                  <a:gd fmla="*/ 35 w 162" name="T42"/>
                  <a:gd fmla="*/ 111 h 142" name="T43"/>
                  <a:gd fmla="*/ 37 w 162" name="T44"/>
                  <a:gd fmla="*/ 121 h 142" name="T45"/>
                  <a:gd fmla="*/ 33 w 162" name="T46"/>
                  <a:gd fmla="*/ 122 h 142" name="T47"/>
                  <a:gd fmla="*/ 23 w 162" name="T48"/>
                  <a:gd fmla="*/ 106 h 142" name="T49"/>
                  <a:gd fmla="*/ 12 w 162" name="T50"/>
                  <a:gd fmla="*/ 81 h 142" name="T51"/>
                  <a:gd fmla="*/ 8 w 162" name="T52"/>
                  <a:gd fmla="*/ 62 h 142" name="T53"/>
                  <a:gd fmla="*/ 53 w 162" name="T54"/>
                  <a:gd fmla="*/ 131 h 142" name="T55"/>
                  <a:gd fmla="*/ 64 w 162" name="T56"/>
                  <a:gd fmla="*/ 129 h 142" name="T57"/>
                  <a:gd fmla="*/ 79 w 162" name="T58"/>
                  <a:gd fmla="*/ 127 h 142" name="T59"/>
                  <a:gd fmla="*/ 77 w 162" name="T60"/>
                  <a:gd fmla="*/ 134 h 142" name="T61"/>
                  <a:gd fmla="*/ 86 w 162" name="T62"/>
                  <a:gd fmla="*/ 133 h 142" name="T63"/>
                  <a:gd fmla="*/ 99 w 162" name="T64"/>
                  <a:gd fmla="*/ 131 h 142" name="T65"/>
                  <a:gd fmla="*/ 98 w 162" name="T66"/>
                  <a:gd fmla="*/ 2 h 142" name="T67"/>
                  <a:gd fmla="*/ 140 w 162" name="T68"/>
                  <a:gd fmla="*/ 46 h 142" name="T69"/>
                  <a:gd fmla="*/ 135 w 162" name="T70"/>
                  <a:gd fmla="*/ 42 h 142" name="T71"/>
                  <a:gd fmla="*/ 129 w 162" name="T72"/>
                  <a:gd fmla="*/ 53 h 142" name="T73"/>
                  <a:gd fmla="*/ 121 w 162" name="T74"/>
                  <a:gd fmla="*/ 43 h 142" name="T75"/>
                  <a:gd fmla="*/ 125 w 162" name="T76"/>
                  <a:gd fmla="*/ 54 h 142" name="T77"/>
                  <a:gd fmla="*/ 133 w 162" name="T78"/>
                  <a:gd fmla="*/ 57 h 142" name="T79"/>
                  <a:gd fmla="*/ 129 w 162" name="T80"/>
                  <a:gd fmla="*/ 72 h 142" name="T81"/>
                  <a:gd fmla="*/ 125 w 162" name="T82"/>
                  <a:gd fmla="*/ 88 h 142" name="T83"/>
                  <a:gd fmla="*/ 120 w 162" name="T84"/>
                  <a:gd fmla="*/ 98 h 142" name="T85"/>
                  <a:gd fmla="*/ 105 w 162" name="T86"/>
                  <a:gd fmla="*/ 110 h 142" name="T87"/>
                  <a:gd fmla="*/ 101 w 162" name="T88"/>
                  <a:gd fmla="*/ 99 h 142" name="T89"/>
                  <a:gd fmla="*/ 102 w 162" name="T90"/>
                  <a:gd fmla="*/ 86 h 142" name="T91"/>
                  <a:gd fmla="*/ 96 w 162" name="T92"/>
                  <a:gd fmla="*/ 72 h 142" name="T93"/>
                  <a:gd fmla="*/ 89 w 162" name="T94"/>
                  <a:gd fmla="*/ 64 h 142" name="T95"/>
                  <a:gd fmla="*/ 71 w 162" name="T96"/>
                  <a:gd fmla="*/ 65 h 142" name="T97"/>
                  <a:gd fmla="*/ 64 w 162" name="T98"/>
                  <a:gd fmla="*/ 55 h 142" name="T99"/>
                  <a:gd fmla="*/ 72 w 162" name="T100"/>
                  <a:gd fmla="*/ 35 h 142" name="T101"/>
                  <a:gd fmla="*/ 85 w 162" name="T102"/>
                  <a:gd fmla="*/ 30 h 142" name="T103"/>
                  <a:gd fmla="*/ 93 w 162" name="T104"/>
                  <a:gd fmla="*/ 33 h 142" name="T105"/>
                  <a:gd fmla="*/ 104 w 162" name="T106"/>
                  <a:gd fmla="*/ 33 h 142" name="T107"/>
                  <a:gd fmla="*/ 116 w 162" name="T108"/>
                  <a:gd fmla="*/ 32 h 142" name="T109"/>
                  <a:gd fmla="*/ 105 w 162" name="T110"/>
                  <a:gd fmla="*/ 27 h 142" name="T111"/>
                  <a:gd fmla="*/ 104 w 162" name="T112"/>
                  <a:gd fmla="*/ 23 h 142" name="T113"/>
                  <a:gd fmla="*/ 91 w 162" name="T114"/>
                  <a:gd fmla="*/ 24 h 142" name="T115"/>
                  <a:gd fmla="*/ 79 w 162" name="T116"/>
                  <a:gd fmla="*/ 27 h 142" name="T117"/>
                  <a:gd fmla="*/ 77 w 162" name="T118"/>
                  <a:gd fmla="*/ 15 h 142" name="T119"/>
                  <a:gd fmla="*/ 69 w 162" name="T120"/>
                  <a:gd fmla="*/ 8 h 142" name="T121"/>
                  <a:gd fmla="*/ 78 w 162" name="T122"/>
                  <a:gd fmla="*/ 3 h 142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42" w="16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/>
              <p:nvPr/>
            </p:nvSpPr>
            <p:spPr bwMode="auto">
              <a:xfrm>
                <a:off x="8766454" y="4205535"/>
                <a:ext cx="74840" cy="87886"/>
              </a:xfrm>
              <a:custGeom>
                <a:gdLst>
                  <a:gd fmla="*/ 33 w 46" name="T0"/>
                  <a:gd fmla="*/ 3 h 54" name="T1"/>
                  <a:gd fmla="*/ 33 w 46" name="T2"/>
                  <a:gd fmla="*/ 20 h 54" name="T3"/>
                  <a:gd fmla="*/ 19 w 46" name="T4"/>
                  <a:gd fmla="*/ 31 h 54" name="T5"/>
                  <a:gd fmla="*/ 1 w 46" name="T6"/>
                  <a:gd fmla="*/ 45 h 54" name="T7"/>
                  <a:gd fmla="*/ 46 w 46" name="T8"/>
                  <a:gd fmla="*/ 54 h 54" name="T9"/>
                  <a:gd fmla="*/ 46 w 46" name="T10"/>
                  <a:gd fmla="*/ 0 h 54" name="T11"/>
                  <a:gd fmla="*/ 33 w 46" name="T12"/>
                  <a:gd fmla="*/ 3 h 5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4" w="46">
                    <a:moveTo>
                      <a:pt x="33" y="3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28" y="28"/>
                      <a:pt x="19" y="31"/>
                    </a:cubicBezTo>
                    <a:cubicBezTo>
                      <a:pt x="9" y="35"/>
                      <a:pt x="0" y="40"/>
                      <a:pt x="1" y="45"/>
                    </a:cubicBezTo>
                    <a:cubicBezTo>
                      <a:pt x="1" y="50"/>
                      <a:pt x="14" y="54"/>
                      <a:pt x="46" y="54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5"/>
              <p:cNvSpPr/>
              <p:nvPr/>
            </p:nvSpPr>
            <p:spPr bwMode="auto">
              <a:xfrm>
                <a:off x="8831682" y="4205535"/>
                <a:ext cx="72780" cy="87886"/>
              </a:xfrm>
              <a:custGeom>
                <a:gdLst>
                  <a:gd fmla="*/ 12 w 45" name="T0"/>
                  <a:gd fmla="*/ 3 h 54" name="T1"/>
                  <a:gd fmla="*/ 12 w 45" name="T2"/>
                  <a:gd fmla="*/ 20 h 54" name="T3"/>
                  <a:gd fmla="*/ 25 w 45" name="T4"/>
                  <a:gd fmla="*/ 31 h 54" name="T5"/>
                  <a:gd fmla="*/ 44 w 45" name="T6"/>
                  <a:gd fmla="*/ 45 h 54" name="T7"/>
                  <a:gd fmla="*/ 0 w 45" name="T8"/>
                  <a:gd fmla="*/ 54 h 54" name="T9"/>
                  <a:gd fmla="*/ 0 w 45" name="T10"/>
                  <a:gd fmla="*/ 0 h 54" name="T11"/>
                  <a:gd fmla="*/ 12 w 45" name="T12"/>
                  <a:gd fmla="*/ 3 h 5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4" w="45">
                    <a:moveTo>
                      <a:pt x="12" y="3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28"/>
                      <a:pt x="25" y="31"/>
                    </a:cubicBezTo>
                    <a:cubicBezTo>
                      <a:pt x="34" y="35"/>
                      <a:pt x="45" y="40"/>
                      <a:pt x="44" y="45"/>
                    </a:cubicBezTo>
                    <a:cubicBezTo>
                      <a:pt x="43" y="50"/>
                      <a:pt x="25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6"/>
              <p:cNvSpPr/>
              <p:nvPr/>
            </p:nvSpPr>
            <p:spPr bwMode="auto">
              <a:xfrm>
                <a:off x="8708092" y="3947370"/>
                <a:ext cx="264344" cy="266404"/>
              </a:xfrm>
              <a:custGeom>
                <a:gdLst>
                  <a:gd fmla="*/ 120 w 163" name="T0"/>
                  <a:gd fmla="*/ 8 h 164" name="T1"/>
                  <a:gd fmla="*/ 153 w 163" name="T2"/>
                  <a:gd fmla="*/ 73 h 164" name="T3"/>
                  <a:gd fmla="*/ 72 w 163" name="T4"/>
                  <a:gd fmla="*/ 154 h 164" name="T5"/>
                  <a:gd fmla="*/ 8 w 163" name="T6"/>
                  <a:gd fmla="*/ 122 h 164" name="T7"/>
                  <a:gd fmla="*/ 0 w 163" name="T8"/>
                  <a:gd fmla="*/ 128 h 164" name="T9"/>
                  <a:gd fmla="*/ 72 w 163" name="T10"/>
                  <a:gd fmla="*/ 164 h 164" name="T11"/>
                  <a:gd fmla="*/ 163 w 163" name="T12"/>
                  <a:gd fmla="*/ 73 h 164" name="T13"/>
                  <a:gd fmla="*/ 126 w 163" name="T14"/>
                  <a:gd fmla="*/ 0 h 164" name="T15"/>
                  <a:gd fmla="*/ 120 w 163" name="T16"/>
                  <a:gd fmla="*/ 8 h 1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4" w="163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 noEditPoints="1"/>
              </p:cNvSpPr>
              <p:nvPr/>
            </p:nvSpPr>
            <p:spPr bwMode="auto">
              <a:xfrm>
                <a:off x="8709466" y="3950803"/>
                <a:ext cx="235507" cy="235507"/>
              </a:xfrm>
              <a:custGeom>
                <a:gdLst>
                  <a:gd fmla="*/ 72 w 145" name="T0"/>
                  <a:gd fmla="*/ 0 h 145" name="T1"/>
                  <a:gd fmla="*/ 0 w 145" name="T2"/>
                  <a:gd fmla="*/ 73 h 145" name="T3"/>
                  <a:gd fmla="*/ 72 w 145" name="T4"/>
                  <a:gd fmla="*/ 145 h 145" name="T5"/>
                  <a:gd fmla="*/ 145 w 145" name="T6"/>
                  <a:gd fmla="*/ 73 h 145" name="T7"/>
                  <a:gd fmla="*/ 72 w 145" name="T8"/>
                  <a:gd fmla="*/ 0 h 145" name="T9"/>
                  <a:gd fmla="*/ 72 w 145" name="T10"/>
                  <a:gd fmla="*/ 142 h 145" name="T11"/>
                  <a:gd fmla="*/ 3 w 145" name="T12"/>
                  <a:gd fmla="*/ 73 h 145" name="T13"/>
                  <a:gd fmla="*/ 72 w 145" name="T14"/>
                  <a:gd fmla="*/ 4 h 145" name="T15"/>
                  <a:gd fmla="*/ 141 w 145" name="T16"/>
                  <a:gd fmla="*/ 73 h 145" name="T17"/>
                  <a:gd fmla="*/ 72 w 145" name="T18"/>
                  <a:gd fmla="*/ 142 h 14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5" w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/>
              <p:nvPr/>
            </p:nvSpPr>
            <p:spPr bwMode="auto">
              <a:xfrm>
                <a:off x="8703286" y="3955609"/>
                <a:ext cx="262971" cy="230700"/>
              </a:xfrm>
              <a:custGeom>
                <a:gdLst>
                  <a:gd fmla="*/ 47 w 162" name="T0"/>
                  <a:gd fmla="*/ 11 h 142" name="T1"/>
                  <a:gd fmla="*/ 44 w 162" name="T2"/>
                  <a:gd fmla="*/ 17 h 142" name="T3"/>
                  <a:gd fmla="*/ 41 w 162" name="T4"/>
                  <a:gd fmla="*/ 21 h 142" name="T5"/>
                  <a:gd fmla="*/ 38 w 162" name="T6"/>
                  <a:gd fmla="*/ 19 h 142" name="T7"/>
                  <a:gd fmla="*/ 38 w 162" name="T8"/>
                  <a:gd fmla="*/ 23 h 142" name="T9"/>
                  <a:gd fmla="*/ 30 w 162" name="T10"/>
                  <a:gd fmla="*/ 25 h 142" name="T11"/>
                  <a:gd fmla="*/ 26 w 162" name="T12"/>
                  <a:gd fmla="*/ 30 h 142" name="T13"/>
                  <a:gd fmla="*/ 19 w 162" name="T14"/>
                  <a:gd fmla="*/ 38 h 142" name="T15"/>
                  <a:gd fmla="*/ 16 w 162" name="T16"/>
                  <a:gd fmla="*/ 44 h 142" name="T17"/>
                  <a:gd fmla="*/ 19 w 162" name="T18"/>
                  <a:gd fmla="*/ 48 h 142" name="T19"/>
                  <a:gd fmla="*/ 20 w 162" name="T20"/>
                  <a:gd fmla="*/ 50 h 142" name="T21"/>
                  <a:gd fmla="*/ 16 w 162" name="T22"/>
                  <a:gd fmla="*/ 47 h 142" name="T23"/>
                  <a:gd fmla="*/ 13 w 162" name="T24"/>
                  <a:gd fmla="*/ 43 h 142" name="T25"/>
                  <a:gd fmla="*/ 12 w 162" name="T26"/>
                  <a:gd fmla="*/ 49 h 142" name="T27"/>
                  <a:gd fmla="*/ 13 w 162" name="T28"/>
                  <a:gd fmla="*/ 60 h 142" name="T29"/>
                  <a:gd fmla="*/ 17 w 162" name="T30"/>
                  <a:gd fmla="*/ 57 h 142" name="T31"/>
                  <a:gd fmla="*/ 23 w 162" name="T32"/>
                  <a:gd fmla="*/ 63 h 142" name="T33"/>
                  <a:gd fmla="*/ 29 w 162" name="T34"/>
                  <a:gd fmla="*/ 70 h 142" name="T35"/>
                  <a:gd fmla="*/ 36 w 162" name="T36"/>
                  <a:gd fmla="*/ 75 h 142" name="T37"/>
                  <a:gd fmla="*/ 44 w 162" name="T38"/>
                  <a:gd fmla="*/ 84 h 142" name="T39"/>
                  <a:gd fmla="*/ 41 w 162" name="T40"/>
                  <a:gd fmla="*/ 96 h 142" name="T41"/>
                  <a:gd fmla="*/ 35 w 162" name="T42"/>
                  <a:gd fmla="*/ 111 h 142" name="T43"/>
                  <a:gd fmla="*/ 37 w 162" name="T44"/>
                  <a:gd fmla="*/ 121 h 142" name="T45"/>
                  <a:gd fmla="*/ 33 w 162" name="T46"/>
                  <a:gd fmla="*/ 122 h 142" name="T47"/>
                  <a:gd fmla="*/ 23 w 162" name="T48"/>
                  <a:gd fmla="*/ 106 h 142" name="T49"/>
                  <a:gd fmla="*/ 12 w 162" name="T50"/>
                  <a:gd fmla="*/ 81 h 142" name="T51"/>
                  <a:gd fmla="*/ 8 w 162" name="T52"/>
                  <a:gd fmla="*/ 62 h 142" name="T53"/>
                  <a:gd fmla="*/ 53 w 162" name="T54"/>
                  <a:gd fmla="*/ 131 h 142" name="T55"/>
                  <a:gd fmla="*/ 64 w 162" name="T56"/>
                  <a:gd fmla="*/ 129 h 142" name="T57"/>
                  <a:gd fmla="*/ 79 w 162" name="T58"/>
                  <a:gd fmla="*/ 127 h 142" name="T59"/>
                  <a:gd fmla="*/ 77 w 162" name="T60"/>
                  <a:gd fmla="*/ 134 h 142" name="T61"/>
                  <a:gd fmla="*/ 86 w 162" name="T62"/>
                  <a:gd fmla="*/ 133 h 142" name="T63"/>
                  <a:gd fmla="*/ 99 w 162" name="T64"/>
                  <a:gd fmla="*/ 131 h 142" name="T65"/>
                  <a:gd fmla="*/ 98 w 162" name="T66"/>
                  <a:gd fmla="*/ 2 h 142" name="T67"/>
                  <a:gd fmla="*/ 140 w 162" name="T68"/>
                  <a:gd fmla="*/ 46 h 142" name="T69"/>
                  <a:gd fmla="*/ 135 w 162" name="T70"/>
                  <a:gd fmla="*/ 42 h 142" name="T71"/>
                  <a:gd fmla="*/ 129 w 162" name="T72"/>
                  <a:gd fmla="*/ 53 h 142" name="T73"/>
                  <a:gd fmla="*/ 121 w 162" name="T74"/>
                  <a:gd fmla="*/ 43 h 142" name="T75"/>
                  <a:gd fmla="*/ 125 w 162" name="T76"/>
                  <a:gd fmla="*/ 54 h 142" name="T77"/>
                  <a:gd fmla="*/ 133 w 162" name="T78"/>
                  <a:gd fmla="*/ 57 h 142" name="T79"/>
                  <a:gd fmla="*/ 129 w 162" name="T80"/>
                  <a:gd fmla="*/ 72 h 142" name="T81"/>
                  <a:gd fmla="*/ 125 w 162" name="T82"/>
                  <a:gd fmla="*/ 88 h 142" name="T83"/>
                  <a:gd fmla="*/ 120 w 162" name="T84"/>
                  <a:gd fmla="*/ 98 h 142" name="T85"/>
                  <a:gd fmla="*/ 105 w 162" name="T86"/>
                  <a:gd fmla="*/ 110 h 142" name="T87"/>
                  <a:gd fmla="*/ 101 w 162" name="T88"/>
                  <a:gd fmla="*/ 99 h 142" name="T89"/>
                  <a:gd fmla="*/ 102 w 162" name="T90"/>
                  <a:gd fmla="*/ 86 h 142" name="T91"/>
                  <a:gd fmla="*/ 96 w 162" name="T92"/>
                  <a:gd fmla="*/ 72 h 142" name="T93"/>
                  <a:gd fmla="*/ 89 w 162" name="T94"/>
                  <a:gd fmla="*/ 64 h 142" name="T95"/>
                  <a:gd fmla="*/ 71 w 162" name="T96"/>
                  <a:gd fmla="*/ 65 h 142" name="T97"/>
                  <a:gd fmla="*/ 64 w 162" name="T98"/>
                  <a:gd fmla="*/ 55 h 142" name="T99"/>
                  <a:gd fmla="*/ 72 w 162" name="T100"/>
                  <a:gd fmla="*/ 35 h 142" name="T101"/>
                  <a:gd fmla="*/ 85 w 162" name="T102"/>
                  <a:gd fmla="*/ 30 h 142" name="T103"/>
                  <a:gd fmla="*/ 93 w 162" name="T104"/>
                  <a:gd fmla="*/ 33 h 142" name="T105"/>
                  <a:gd fmla="*/ 104 w 162" name="T106"/>
                  <a:gd fmla="*/ 33 h 142" name="T107"/>
                  <a:gd fmla="*/ 116 w 162" name="T108"/>
                  <a:gd fmla="*/ 32 h 142" name="T109"/>
                  <a:gd fmla="*/ 105 w 162" name="T110"/>
                  <a:gd fmla="*/ 27 h 142" name="T111"/>
                  <a:gd fmla="*/ 104 w 162" name="T112"/>
                  <a:gd fmla="*/ 23 h 142" name="T113"/>
                  <a:gd fmla="*/ 91 w 162" name="T114"/>
                  <a:gd fmla="*/ 24 h 142" name="T115"/>
                  <a:gd fmla="*/ 79 w 162" name="T116"/>
                  <a:gd fmla="*/ 27 h 142" name="T117"/>
                  <a:gd fmla="*/ 77 w 162" name="T118"/>
                  <a:gd fmla="*/ 15 h 142" name="T119"/>
                  <a:gd fmla="*/ 69 w 162" name="T120"/>
                  <a:gd fmla="*/ 8 h 142" name="T121"/>
                  <a:gd fmla="*/ 78 w 162" name="T122"/>
                  <a:gd fmla="*/ 3 h 142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42" w="16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1" name="Freeform 80"/>
            <p:cNvSpPr/>
            <p:nvPr/>
          </p:nvSpPr>
          <p:spPr bwMode="auto">
            <a:xfrm>
              <a:off x="9502841" y="1710990"/>
              <a:ext cx="224889" cy="426072"/>
            </a:xfrm>
            <a:custGeom>
              <a:gdLst>
                <a:gd fmla="*/ 121857 w 201691" name="connsiteX0"/>
                <a:gd fmla="*/ 538 h 382121" name="connsiteY0"/>
                <a:gd fmla="*/ 147621 w 201691" name="connsiteX1"/>
                <a:gd fmla="*/ 538 h 382121" name="connsiteY1"/>
                <a:gd fmla="*/ 172775 w 201691" name="connsiteX2"/>
                <a:gd fmla="*/ 538 h 382121" name="connsiteY2"/>
                <a:gd fmla="*/ 183324 w 201691" name="connsiteX3"/>
                <a:gd fmla="*/ 15071 h 382121" name="connsiteY3"/>
                <a:gd fmla="*/ 183324 w 201691" name="connsiteX4"/>
                <a:gd fmla="*/ 31397 h 382121" name="connsiteY4"/>
                <a:gd fmla="*/ 186758 w 201691" name="connsiteX5"/>
                <a:gd fmla="*/ 31397 h 382121" name="connsiteY5"/>
                <a:gd fmla="*/ 186758 w 201691" name="connsiteX6"/>
                <a:gd fmla="*/ 50615 h 382121" name="connsiteY6"/>
                <a:gd fmla="*/ 188611 w 201691" name="connsiteX7"/>
                <a:gd fmla="*/ 51694 h 382121" name="connsiteY7"/>
                <a:gd fmla="*/ 199940 w 201691" name="connsiteX8"/>
                <a:gd fmla="*/ 63653 h 382121" name="connsiteY8"/>
                <a:gd fmla="*/ 201588 w 201691" name="connsiteX9"/>
                <a:gd fmla="*/ 190135 h 382121" name="connsiteY9"/>
                <a:gd fmla="*/ 193349 w 201691" name="connsiteX10"/>
                <a:gd fmla="*/ 198243 h 382121" name="connsiteY10"/>
                <a:gd fmla="*/ 193349 w 201691" name="connsiteX11"/>
                <a:gd fmla="*/ 99328 h 382121" name="connsiteY11"/>
                <a:gd fmla="*/ 186758 w 201691" name="connsiteX12"/>
                <a:gd fmla="*/ 90248 h 382121" name="connsiteY12"/>
                <a:gd fmla="*/ 186758 w 201691" name="connsiteX13"/>
                <a:gd fmla="*/ 107610 h 382121" name="connsiteY13"/>
                <a:gd fmla="*/ 183324 w 201691" name="connsiteX14"/>
                <a:gd fmla="*/ 107610 h 382121" name="connsiteY14"/>
                <a:gd fmla="*/ 183324 w 201691" name="connsiteX15"/>
                <a:gd fmla="*/ 294368 h 382121" name="connsiteY15"/>
                <a:gd fmla="*/ 160666 w 201691" name="connsiteX16"/>
                <a:gd fmla="*/ 354103 h 382121" name="connsiteY16"/>
                <a:gd fmla="*/ 160362 w 201691" name="connsiteX17"/>
                <a:gd fmla="*/ 354103 h 382121" name="connsiteY17"/>
                <a:gd fmla="*/ 160666 w 201691" name="connsiteX18"/>
                <a:gd fmla="*/ 354256 h 382121" name="connsiteY18"/>
                <a:gd fmla="*/ 142895 w 201691" name="connsiteX19"/>
                <a:gd fmla="*/ 378669 h 382121" name="connsiteY19"/>
                <a:gd fmla="*/ 133202 w 201691" name="connsiteX20"/>
                <a:gd fmla="*/ 352629 h 382121" name="connsiteY20"/>
                <a:gd fmla="*/ 133982 w 201691" name="connsiteX21"/>
                <a:gd fmla="*/ 352540 h 382121" name="connsiteY21"/>
                <a:gd fmla="*/ 111917 w 201691" name="connsiteX22"/>
                <a:gd fmla="*/ 294368 h 382121" name="connsiteY22"/>
                <a:gd fmla="*/ 111917 w 201691" name="connsiteX23"/>
                <a:gd fmla="*/ 107610 h 382121" name="connsiteY23"/>
                <a:gd fmla="*/ 107111 w 201691" name="connsiteX24"/>
                <a:gd fmla="*/ 107610 h 382121" name="connsiteY24"/>
                <a:gd fmla="*/ 107111 w 201691" name="connsiteX25"/>
                <a:gd fmla="*/ 31397 h 382121" name="connsiteY25"/>
                <a:gd fmla="*/ 111917 w 201691" name="connsiteX26"/>
                <a:gd fmla="*/ 31397 h 382121" name="connsiteY26"/>
                <a:gd fmla="*/ 111917 w 201691" name="connsiteX27"/>
                <a:gd fmla="*/ 19108 h 382121" name="connsiteY27"/>
                <a:gd fmla="*/ 111917 w 201691" name="connsiteX28"/>
                <a:gd fmla="*/ 15071 h 382121" name="connsiteY28"/>
                <a:gd fmla="*/ 121857 w 201691" name="connsiteX29"/>
                <a:gd fmla="*/ 538 h 382121" name="connsiteY29"/>
                <a:gd fmla="*/ 14543 w 201691" name="connsiteX30"/>
                <a:gd fmla="*/ 538 h 382121" name="connsiteY30"/>
                <a:gd fmla="*/ 38887 w 201691" name="connsiteX31"/>
                <a:gd fmla="*/ 538 h 382121" name="connsiteY31"/>
                <a:gd fmla="*/ 40509 w 201691" name="connsiteX32"/>
                <a:gd fmla="*/ 538 h 382121" name="connsiteY32"/>
                <a:gd fmla="*/ 65664 w 201691" name="connsiteX33"/>
                <a:gd fmla="*/ 538 h 382121" name="connsiteY33"/>
                <a:gd fmla="*/ 76213 w 201691" name="connsiteX34"/>
                <a:gd fmla="*/ 15071 h 382121" name="connsiteY34"/>
                <a:gd fmla="*/ 76213 w 201691" name="connsiteX35"/>
                <a:gd fmla="*/ 31397 h 382121" name="connsiteY35"/>
                <a:gd fmla="*/ 79647 w 201691" name="connsiteX36"/>
                <a:gd fmla="*/ 31397 h 382121" name="connsiteY36"/>
                <a:gd fmla="*/ 79647 w 201691" name="connsiteX37"/>
                <a:gd fmla="*/ 107610 h 382121" name="connsiteY37"/>
                <a:gd fmla="*/ 76213 w 201691" name="connsiteX38"/>
                <a:gd fmla="*/ 107610 h 382121" name="connsiteY38"/>
                <a:gd fmla="*/ 76213 w 201691" name="connsiteX39"/>
                <a:gd fmla="*/ 294368 h 382121" name="connsiteY39"/>
                <a:gd fmla="*/ 53555 w 201691" name="connsiteX40"/>
                <a:gd fmla="*/ 354103 h 382121" name="connsiteY40"/>
                <a:gd fmla="*/ 53251 w 201691" name="connsiteX41"/>
                <a:gd fmla="*/ 354103 h 382121" name="connsiteY41"/>
                <a:gd fmla="*/ 53555 w 201691" name="connsiteX42"/>
                <a:gd fmla="*/ 354256 h 382121" name="connsiteY42"/>
                <a:gd fmla="*/ 35784 w 201691" name="connsiteX43"/>
                <a:gd fmla="*/ 378669 h 382121" name="connsiteY43"/>
                <a:gd fmla="*/ 29726 w 201691" name="connsiteX44"/>
                <a:gd fmla="*/ 363208 h 382121" name="connsiteY44"/>
                <a:gd fmla="*/ 26598 w 201691" name="connsiteX45"/>
                <a:gd fmla="*/ 354103 h 382121" name="connsiteY45"/>
                <a:gd fmla="*/ 26091 w 201691" name="connsiteX46"/>
                <a:gd fmla="*/ 354103 h 382121" name="connsiteY46"/>
                <a:gd fmla="*/ 4806 w 201691" name="connsiteX47"/>
                <a:gd fmla="*/ 294368 h 382121" name="connsiteY47"/>
                <a:gd fmla="*/ 4806 w 201691" name="connsiteX48"/>
                <a:gd fmla="*/ 107610 h 382121" name="connsiteY48"/>
                <a:gd fmla="*/ 0 w 201691" name="connsiteX49"/>
                <a:gd fmla="*/ 107610 h 382121" name="connsiteY49"/>
                <a:gd fmla="*/ 0 w 201691" name="connsiteX50"/>
                <a:gd fmla="*/ 31397 h 382121" name="connsiteY50"/>
                <a:gd fmla="*/ 4806 w 201691" name="connsiteX51"/>
                <a:gd fmla="*/ 31397 h 382121" name="connsiteY51"/>
                <a:gd fmla="*/ 4806 w 201691" name="connsiteX52"/>
                <a:gd fmla="*/ 19108 h 382121" name="connsiteY52"/>
                <a:gd fmla="*/ 4806 w 201691" name="connsiteX53"/>
                <a:gd fmla="*/ 15071 h 382121" name="connsiteY53"/>
                <a:gd fmla="*/ 14543 w 201691" name="connsiteX54"/>
                <a:gd fmla="*/ 538 h 382121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382121" w="201691">
                  <a:moveTo>
                    <a:pt x="121857" y="538"/>
                  </a:moveTo>
                  <a:cubicBezTo>
                    <a:pt x="128146" y="-673"/>
                    <a:pt x="137072" y="538"/>
                    <a:pt x="147621" y="538"/>
                  </a:cubicBezTo>
                  <a:cubicBezTo>
                    <a:pt x="157358" y="538"/>
                    <a:pt x="166284" y="-673"/>
                    <a:pt x="172775" y="538"/>
                  </a:cubicBezTo>
                  <a:cubicBezTo>
                    <a:pt x="179267" y="1749"/>
                    <a:pt x="183324" y="5383"/>
                    <a:pt x="183324" y="15071"/>
                  </a:cubicBezTo>
                  <a:lnTo>
                    <a:pt x="183324" y="31397"/>
                  </a:lnTo>
                  <a:lnTo>
                    <a:pt x="186758" y="31397"/>
                  </a:lnTo>
                  <a:lnTo>
                    <a:pt x="186758" y="50615"/>
                  </a:lnTo>
                  <a:lnTo>
                    <a:pt x="188611" y="51694"/>
                  </a:lnTo>
                  <a:cubicBezTo>
                    <a:pt x="193761" y="55140"/>
                    <a:pt x="199116" y="59600"/>
                    <a:pt x="199940" y="63653"/>
                  </a:cubicBezTo>
                  <a:cubicBezTo>
                    <a:pt x="201588" y="70140"/>
                    <a:pt x="201588" y="190135"/>
                    <a:pt x="201588" y="190135"/>
                  </a:cubicBezTo>
                  <a:cubicBezTo>
                    <a:pt x="201588" y="190135"/>
                    <a:pt x="203236" y="198243"/>
                    <a:pt x="193349" y="198243"/>
                  </a:cubicBezTo>
                  <a:cubicBezTo>
                    <a:pt x="193349" y="99328"/>
                    <a:pt x="193349" y="99328"/>
                    <a:pt x="193349" y="99328"/>
                  </a:cubicBezTo>
                  <a:lnTo>
                    <a:pt x="186758" y="90248"/>
                  </a:lnTo>
                  <a:lnTo>
                    <a:pt x="186758" y="107610"/>
                  </a:lnTo>
                  <a:lnTo>
                    <a:pt x="183324" y="107610"/>
                  </a:lnTo>
                  <a:lnTo>
                    <a:pt x="183324" y="294368"/>
                  </a:lnTo>
                  <a:lnTo>
                    <a:pt x="160666" y="354103"/>
                  </a:lnTo>
                  <a:lnTo>
                    <a:pt x="160362" y="354103"/>
                  </a:lnTo>
                  <a:lnTo>
                    <a:pt x="160666" y="354256"/>
                  </a:lnTo>
                  <a:cubicBezTo>
                    <a:pt x="149357" y="388434"/>
                    <a:pt x="146126" y="383552"/>
                    <a:pt x="142895" y="378669"/>
                  </a:cubicBezTo>
                  <a:cubicBezTo>
                    <a:pt x="139664" y="372159"/>
                    <a:pt x="133202" y="352629"/>
                    <a:pt x="133202" y="352629"/>
                  </a:cubicBezTo>
                  <a:lnTo>
                    <a:pt x="133982" y="352540"/>
                  </a:lnTo>
                  <a:lnTo>
                    <a:pt x="111917" y="294368"/>
                  </a:lnTo>
                  <a:lnTo>
                    <a:pt x="111917" y="107610"/>
                  </a:lnTo>
                  <a:lnTo>
                    <a:pt x="107111" y="107610"/>
                  </a:lnTo>
                  <a:lnTo>
                    <a:pt x="107111" y="31397"/>
                  </a:lnTo>
                  <a:lnTo>
                    <a:pt x="111917" y="31397"/>
                  </a:lnTo>
                  <a:lnTo>
                    <a:pt x="111917" y="19108"/>
                  </a:lnTo>
                  <a:cubicBezTo>
                    <a:pt x="111917" y="15071"/>
                    <a:pt x="111917" y="15071"/>
                    <a:pt x="111917" y="15071"/>
                  </a:cubicBezTo>
                  <a:cubicBezTo>
                    <a:pt x="111917" y="5383"/>
                    <a:pt x="115568" y="1749"/>
                    <a:pt x="121857" y="538"/>
                  </a:cubicBezTo>
                  <a:close/>
                  <a:moveTo>
                    <a:pt x="14543" y="538"/>
                  </a:moveTo>
                  <a:cubicBezTo>
                    <a:pt x="20629" y="-673"/>
                    <a:pt x="29150" y="538"/>
                    <a:pt x="38887" y="538"/>
                  </a:cubicBezTo>
                  <a:cubicBezTo>
                    <a:pt x="40509" y="538"/>
                    <a:pt x="40509" y="538"/>
                    <a:pt x="40509" y="538"/>
                  </a:cubicBezTo>
                  <a:cubicBezTo>
                    <a:pt x="50247" y="538"/>
                    <a:pt x="59173" y="-673"/>
                    <a:pt x="65664" y="538"/>
                  </a:cubicBezTo>
                  <a:cubicBezTo>
                    <a:pt x="72156" y="1749"/>
                    <a:pt x="76213" y="5383"/>
                    <a:pt x="76213" y="15071"/>
                  </a:cubicBezTo>
                  <a:lnTo>
                    <a:pt x="76213" y="31397"/>
                  </a:lnTo>
                  <a:lnTo>
                    <a:pt x="79647" y="31397"/>
                  </a:lnTo>
                  <a:lnTo>
                    <a:pt x="79647" y="107610"/>
                  </a:lnTo>
                  <a:lnTo>
                    <a:pt x="76213" y="107610"/>
                  </a:lnTo>
                  <a:lnTo>
                    <a:pt x="76213" y="294368"/>
                  </a:lnTo>
                  <a:lnTo>
                    <a:pt x="53555" y="354103"/>
                  </a:lnTo>
                  <a:lnTo>
                    <a:pt x="53251" y="354103"/>
                  </a:lnTo>
                  <a:lnTo>
                    <a:pt x="53555" y="354256"/>
                  </a:lnTo>
                  <a:cubicBezTo>
                    <a:pt x="42246" y="388434"/>
                    <a:pt x="39015" y="383552"/>
                    <a:pt x="35784" y="378669"/>
                  </a:cubicBezTo>
                  <a:cubicBezTo>
                    <a:pt x="34169" y="375414"/>
                    <a:pt x="31745" y="368904"/>
                    <a:pt x="29726" y="363208"/>
                  </a:cubicBezTo>
                  <a:lnTo>
                    <a:pt x="26598" y="354103"/>
                  </a:lnTo>
                  <a:lnTo>
                    <a:pt x="26091" y="354103"/>
                  </a:lnTo>
                  <a:lnTo>
                    <a:pt x="4806" y="294368"/>
                  </a:lnTo>
                  <a:lnTo>
                    <a:pt x="4806" y="107610"/>
                  </a:lnTo>
                  <a:lnTo>
                    <a:pt x="0" y="107610"/>
                  </a:lnTo>
                  <a:lnTo>
                    <a:pt x="0" y="31397"/>
                  </a:lnTo>
                  <a:lnTo>
                    <a:pt x="4806" y="31397"/>
                  </a:lnTo>
                  <a:lnTo>
                    <a:pt x="4806" y="19108"/>
                  </a:lnTo>
                  <a:cubicBezTo>
                    <a:pt x="4806" y="15071"/>
                    <a:pt x="4806" y="15071"/>
                    <a:pt x="4806" y="15071"/>
                  </a:cubicBezTo>
                  <a:cubicBezTo>
                    <a:pt x="4806" y="5383"/>
                    <a:pt x="8458" y="1749"/>
                    <a:pt x="14543" y="5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6943503" y="3950871"/>
              <a:ext cx="355996" cy="327668"/>
            </a:xfrm>
            <a:custGeom>
              <a:gdLst>
                <a:gd fmla="*/ 96 w 197" name="T0"/>
                <a:gd fmla="*/ 181 h 181" name="T1"/>
                <a:gd fmla="*/ 0 w 197" name="T2"/>
                <a:gd fmla="*/ 180 h 181" name="T3"/>
                <a:gd fmla="*/ 0 w 197" name="T4"/>
                <a:gd fmla="*/ 36 h 181" name="T5"/>
                <a:gd fmla="*/ 99 w 197" name="T6"/>
                <a:gd fmla="*/ 36 h 181" name="T7"/>
                <a:gd fmla="*/ 197 w 197" name="T8"/>
                <a:gd fmla="*/ 36 h 181" name="T9"/>
                <a:gd fmla="*/ 197 w 197" name="T10"/>
                <a:gd fmla="*/ 180 h 181" name="T11"/>
                <a:gd fmla="*/ 96 w 197" name="T12"/>
                <a:gd fmla="*/ 181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97">
                  <a:moveTo>
                    <a:pt x="96" y="181"/>
                  </a:moveTo>
                  <a:cubicBezTo>
                    <a:pt x="96" y="181"/>
                    <a:pt x="63" y="147"/>
                    <a:pt x="0" y="18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4" y="0"/>
                    <a:pt x="99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180"/>
                    <a:pt x="197" y="180"/>
                    <a:pt x="197" y="180"/>
                  </a:cubicBezTo>
                  <a:lnTo>
                    <a:pt x="9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401936" y="1719969"/>
              <a:ext cx="202879" cy="360588"/>
              <a:chOff x="8180091" y="2195147"/>
              <a:chExt cx="181951" cy="323392"/>
            </a:xfrm>
            <a:solidFill>
              <a:schemeClr val="bg1"/>
            </a:solidFill>
          </p:grpSpPr>
          <p:sp>
            <p:nvSpPr>
              <p:cNvPr id="69" name="Freeform 65"/>
              <p:cNvSpPr>
                <a:spLocks noEditPoints="1"/>
              </p:cNvSpPr>
              <p:nvPr/>
            </p:nvSpPr>
            <p:spPr bwMode="auto">
              <a:xfrm>
                <a:off x="8180091" y="2195147"/>
                <a:ext cx="181951" cy="181951"/>
              </a:xfrm>
              <a:custGeom>
                <a:gdLst>
                  <a:gd fmla="*/ 56 w 112" name="T0"/>
                  <a:gd fmla="*/ 0 h 112" name="T1"/>
                  <a:gd fmla="*/ 0 w 112" name="T2"/>
                  <a:gd fmla="*/ 56 h 112" name="T3"/>
                  <a:gd fmla="*/ 56 w 112" name="T4"/>
                  <a:gd fmla="*/ 112 h 112" name="T5"/>
                  <a:gd fmla="*/ 112 w 112" name="T6"/>
                  <a:gd fmla="*/ 56 h 112" name="T7"/>
                  <a:gd fmla="*/ 56 w 112" name="T8"/>
                  <a:gd fmla="*/ 0 h 112" name="T9"/>
                  <a:gd fmla="*/ 56 w 112" name="T10"/>
                  <a:gd fmla="*/ 102 h 112" name="T11"/>
                  <a:gd fmla="*/ 11 w 112" name="T12"/>
                  <a:gd fmla="*/ 56 h 112" name="T13"/>
                  <a:gd fmla="*/ 56 w 112" name="T14"/>
                  <a:gd fmla="*/ 10 h 112" name="T15"/>
                  <a:gd fmla="*/ 102 w 112" name="T16"/>
                  <a:gd fmla="*/ 56 h 112" name="T17"/>
                  <a:gd fmla="*/ 56 w 112" name="T18"/>
                  <a:gd fmla="*/ 102 h 1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2" w="112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56" y="102"/>
                    </a:moveTo>
                    <a:cubicBezTo>
                      <a:pt x="31" y="102"/>
                      <a:pt x="11" y="81"/>
                      <a:pt x="11" y="56"/>
                    </a:cubicBezTo>
                    <a:cubicBezTo>
                      <a:pt x="11" y="31"/>
                      <a:pt x="31" y="10"/>
                      <a:pt x="56" y="10"/>
                    </a:cubicBezTo>
                    <a:cubicBezTo>
                      <a:pt x="81" y="10"/>
                      <a:pt x="102" y="31"/>
                      <a:pt x="102" y="56"/>
                    </a:cubicBezTo>
                    <a:cubicBezTo>
                      <a:pt x="102" y="81"/>
                      <a:pt x="81" y="102"/>
                      <a:pt x="5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66"/>
              <p:cNvSpPr>
                <a:spLocks noChangeArrowheads="1"/>
              </p:cNvSpPr>
              <p:nvPr/>
            </p:nvSpPr>
            <p:spPr bwMode="auto">
              <a:xfrm>
                <a:off x="8259737" y="2367485"/>
                <a:ext cx="24718" cy="878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/>
              <p:nvPr/>
            </p:nvSpPr>
            <p:spPr bwMode="auto">
              <a:xfrm>
                <a:off x="8251498" y="2394950"/>
                <a:ext cx="39137" cy="123589"/>
              </a:xfrm>
              <a:custGeom>
                <a:gdLst>
                  <a:gd fmla="*/ 24 w 24" name="T0"/>
                  <a:gd fmla="*/ 64 h 76" name="T1"/>
                  <a:gd fmla="*/ 12 w 24" name="T2"/>
                  <a:gd fmla="*/ 76 h 76" name="T3"/>
                  <a:gd fmla="*/ 12 w 24" name="T4"/>
                  <a:gd fmla="*/ 76 h 76" name="T5"/>
                  <a:gd fmla="*/ 0 w 24" name="T6"/>
                  <a:gd fmla="*/ 64 h 76" name="T7"/>
                  <a:gd fmla="*/ 0 w 24" name="T8"/>
                  <a:gd fmla="*/ 12 h 76" name="T9"/>
                  <a:gd fmla="*/ 12 w 24" name="T10"/>
                  <a:gd fmla="*/ 0 h 76" name="T11"/>
                  <a:gd fmla="*/ 12 w 24" name="T12"/>
                  <a:gd fmla="*/ 0 h 76" name="T13"/>
                  <a:gd fmla="*/ 24 w 24" name="T14"/>
                  <a:gd fmla="*/ 12 h 76" name="T15"/>
                  <a:gd fmla="*/ 24 w 24" name="T16"/>
                  <a:gd fmla="*/ 64 h 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6" w="24">
                    <a:moveTo>
                      <a:pt x="24" y="64"/>
                    </a:moveTo>
                    <a:cubicBezTo>
                      <a:pt x="24" y="70"/>
                      <a:pt x="19" y="76"/>
                      <a:pt x="1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6" y="76"/>
                      <a:pt x="0" y="70"/>
                      <a:pt x="0" y="6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lnTo>
                      <a:pt x="2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085751" y="3117920"/>
              <a:ext cx="294748" cy="382025"/>
              <a:chOff x="7896522" y="3448893"/>
              <a:chExt cx="264343" cy="342617"/>
            </a:xfrm>
            <a:solidFill>
              <a:schemeClr val="bg1"/>
            </a:solidFill>
          </p:grpSpPr>
          <p:sp>
            <p:nvSpPr>
              <p:cNvPr id="72" name="Freeform 68"/>
              <p:cNvSpPr>
                <a:spLocks noEditPoints="1"/>
              </p:cNvSpPr>
              <p:nvPr/>
            </p:nvSpPr>
            <p:spPr bwMode="auto">
              <a:xfrm>
                <a:off x="7978914" y="3455072"/>
                <a:ext cx="181951" cy="336438"/>
              </a:xfrm>
              <a:custGeom>
                <a:gdLst>
                  <a:gd fmla="*/ 0 w 265" name="T0"/>
                  <a:gd fmla="*/ 0 h 490" name="T1"/>
                  <a:gd fmla="*/ 0 w 265" name="T2"/>
                  <a:gd fmla="*/ 490 h 490" name="T3"/>
                  <a:gd fmla="*/ 265 w 265" name="T4"/>
                  <a:gd fmla="*/ 490 h 490" name="T5"/>
                  <a:gd fmla="*/ 0 w 265" name="T6"/>
                  <a:gd fmla="*/ 0 h 490" name="T7"/>
                  <a:gd fmla="*/ 45 w 265" name="T8"/>
                  <a:gd fmla="*/ 190 h 490" name="T9"/>
                  <a:gd fmla="*/ 180 w 265" name="T10"/>
                  <a:gd fmla="*/ 429 h 490" name="T11"/>
                  <a:gd fmla="*/ 45 w 265" name="T12"/>
                  <a:gd fmla="*/ 429 h 490" name="T13"/>
                  <a:gd fmla="*/ 45 w 265" name="T14"/>
                  <a:gd fmla="*/ 190 h 49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0" w="265">
                    <a:moveTo>
                      <a:pt x="0" y="0"/>
                    </a:moveTo>
                    <a:lnTo>
                      <a:pt x="0" y="490"/>
                    </a:lnTo>
                    <a:lnTo>
                      <a:pt x="265" y="490"/>
                    </a:lnTo>
                    <a:lnTo>
                      <a:pt x="0" y="0"/>
                    </a:lnTo>
                    <a:close/>
                    <a:moveTo>
                      <a:pt x="45" y="190"/>
                    </a:moveTo>
                    <a:lnTo>
                      <a:pt x="180" y="429"/>
                    </a:lnTo>
                    <a:lnTo>
                      <a:pt x="45" y="429"/>
                    </a:lnTo>
                    <a:lnTo>
                      <a:pt x="45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69"/>
              <p:cNvSpPr>
                <a:spLocks noChangeArrowheads="1"/>
              </p:cNvSpPr>
              <p:nvPr/>
            </p:nvSpPr>
            <p:spPr bwMode="auto">
              <a:xfrm>
                <a:off x="7896522" y="3448893"/>
                <a:ext cx="40510" cy="3309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Freeform 81"/>
            <p:cNvSpPr/>
            <p:nvPr/>
          </p:nvSpPr>
          <p:spPr bwMode="auto">
            <a:xfrm>
              <a:off x="10442208" y="2270422"/>
              <a:ext cx="306338" cy="463942"/>
            </a:xfrm>
            <a:custGeom>
              <a:gdLst>
                <a:gd fmla="*/ 149892 w 274738" name="connsiteX0"/>
                <a:gd fmla="*/ 0 h 416084" name="connsiteY0"/>
                <a:gd fmla="*/ 153166 w 274738" name="connsiteX1"/>
                <a:gd fmla="*/ 0 h 416084" name="connsiteY1"/>
                <a:gd fmla="*/ 161353 w 274738" name="connsiteX2"/>
                <a:gd fmla="*/ 9784 h 416084" name="connsiteY2"/>
                <a:gd fmla="*/ 161353 w 274738" name="connsiteX3"/>
                <a:gd fmla="*/ 42671 h 416084" name="connsiteY3"/>
                <a:gd fmla="*/ 177789 w 274738" name="connsiteX4"/>
                <a:gd fmla="*/ 49479 h 416084" name="connsiteY4"/>
                <a:gd fmla="*/ 191565 w 274738" name="connsiteX5"/>
                <a:gd fmla="*/ 82736 h 416084" name="connsiteY5"/>
                <a:gd fmla="*/ 177790 w 274738" name="connsiteX6"/>
                <a:gd fmla="*/ 115994 h 416084" name="connsiteY6"/>
                <a:gd fmla="*/ 168183 w 274738" name="connsiteX7"/>
                <a:gd fmla="*/ 119973 h 416084" name="connsiteY7"/>
                <a:gd fmla="*/ 180989 w 274738" name="connsiteX8"/>
                <a:gd fmla="*/ 154229 h 416084" name="connsiteY8"/>
                <a:gd fmla="*/ 274591 w 274738" name="connsiteX9"/>
                <a:gd fmla="*/ 416084 h 416084" name="connsiteY9"/>
                <a:gd fmla="*/ 229245 w 274738" name="connsiteX10"/>
                <a:gd fmla="*/ 373838 h 416084" name="connsiteY10"/>
                <a:gd fmla="*/ 145892 w 274738" name="connsiteX11"/>
                <a:gd fmla="*/ 155168 h 416084" name="connsiteY11"/>
                <a:gd fmla="*/ 144000 w 274738" name="connsiteX12"/>
                <a:gd fmla="*/ 150151 h 416084" name="connsiteY12"/>
                <a:gd fmla="*/ 42570 w 274738" name="connsiteX13"/>
                <a:gd fmla="*/ 368708 h 416084" name="connsiteY13"/>
                <a:gd fmla="*/ 0 w 274738" name="connsiteX14"/>
                <a:gd fmla="*/ 411278 h 416084" name="connsiteY14"/>
                <a:gd fmla="*/ 11672 w 274738" name="connsiteX15"/>
                <a:gd fmla="*/ 354290 h 416084" name="connsiteY15"/>
                <a:gd fmla="*/ 117761 w 274738" name="connsiteX16"/>
                <a:gd fmla="*/ 118680 h 416084" name="connsiteY16"/>
                <a:gd fmla="*/ 111275 w 274738" name="connsiteX17"/>
                <a:gd fmla="*/ 115994 h 416084" name="connsiteY17"/>
                <a:gd fmla="*/ 97499 w 274738" name="connsiteX18"/>
                <a:gd fmla="*/ 82736 h 416084" name="connsiteY18"/>
                <a:gd fmla="*/ 111275 w 274738" name="connsiteX19"/>
                <a:gd fmla="*/ 49479 h 416084" name="connsiteY19"/>
                <a:gd fmla="*/ 140068 w 274738" name="connsiteX20"/>
                <a:gd fmla="*/ 37552 h 416084" name="connsiteY20"/>
                <a:gd fmla="*/ 140068 w 274738" name="connsiteX21"/>
                <a:gd fmla="*/ 24231 h 416084" name="connsiteY21"/>
                <a:gd fmla="*/ 140068 w 274738" name="connsiteX22"/>
                <a:gd fmla="*/ 9784 h 416084" name="connsiteY22"/>
                <a:gd fmla="*/ 149892 w 274738" name="connsiteX23"/>
                <a:gd fmla="*/ 0 h 41608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416084" w="274738">
                  <a:moveTo>
                    <a:pt x="149892" y="0"/>
                  </a:moveTo>
                  <a:cubicBezTo>
                    <a:pt x="153166" y="0"/>
                    <a:pt x="153166" y="0"/>
                    <a:pt x="153166" y="0"/>
                  </a:cubicBezTo>
                  <a:cubicBezTo>
                    <a:pt x="158078" y="0"/>
                    <a:pt x="161353" y="4892"/>
                    <a:pt x="161353" y="9784"/>
                  </a:cubicBezTo>
                  <a:lnTo>
                    <a:pt x="161353" y="42671"/>
                  </a:lnTo>
                  <a:lnTo>
                    <a:pt x="177789" y="49479"/>
                  </a:lnTo>
                  <a:cubicBezTo>
                    <a:pt x="186301" y="57990"/>
                    <a:pt x="191565" y="69748"/>
                    <a:pt x="191565" y="82736"/>
                  </a:cubicBezTo>
                  <a:cubicBezTo>
                    <a:pt x="191565" y="95724"/>
                    <a:pt x="186301" y="107482"/>
                    <a:pt x="177790" y="115994"/>
                  </a:cubicBezTo>
                  <a:lnTo>
                    <a:pt x="168183" y="119973"/>
                  </a:lnTo>
                  <a:lnTo>
                    <a:pt x="180989" y="154229"/>
                  </a:lnTo>
                  <a:cubicBezTo>
                    <a:pt x="213557" y="241514"/>
                    <a:pt x="278235" y="416084"/>
                    <a:pt x="274591" y="416084"/>
                  </a:cubicBezTo>
                  <a:cubicBezTo>
                    <a:pt x="269733" y="416084"/>
                    <a:pt x="229245" y="373838"/>
                    <a:pt x="229245" y="373838"/>
                  </a:cubicBezTo>
                  <a:cubicBezTo>
                    <a:pt x="229245" y="373838"/>
                    <a:pt x="173676" y="228515"/>
                    <a:pt x="145892" y="155168"/>
                  </a:cubicBezTo>
                  <a:lnTo>
                    <a:pt x="144000" y="150151"/>
                  </a:lnTo>
                  <a:lnTo>
                    <a:pt x="42570" y="368708"/>
                  </a:lnTo>
                  <a:lnTo>
                    <a:pt x="0" y="411278"/>
                  </a:lnTo>
                  <a:lnTo>
                    <a:pt x="11672" y="354290"/>
                  </a:lnTo>
                  <a:lnTo>
                    <a:pt x="117761" y="118680"/>
                  </a:lnTo>
                  <a:lnTo>
                    <a:pt x="111275" y="115994"/>
                  </a:lnTo>
                  <a:cubicBezTo>
                    <a:pt x="102763" y="107482"/>
                    <a:pt x="97499" y="95724"/>
                    <a:pt x="97499" y="82736"/>
                  </a:cubicBezTo>
                  <a:cubicBezTo>
                    <a:pt x="97499" y="69748"/>
                    <a:pt x="102763" y="57990"/>
                    <a:pt x="111275" y="49479"/>
                  </a:cubicBezTo>
                  <a:lnTo>
                    <a:pt x="140068" y="37552"/>
                  </a:lnTo>
                  <a:lnTo>
                    <a:pt x="140068" y="24231"/>
                  </a:lnTo>
                  <a:cubicBezTo>
                    <a:pt x="140068" y="9784"/>
                    <a:pt x="140068" y="9784"/>
                    <a:pt x="140068" y="9784"/>
                  </a:cubicBezTo>
                  <a:cubicBezTo>
                    <a:pt x="140068" y="4892"/>
                    <a:pt x="144980" y="0"/>
                    <a:pt x="1498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9" name="Oval 158"/>
          <p:cNvSpPr/>
          <p:nvPr/>
        </p:nvSpPr>
        <p:spPr>
          <a:xfrm>
            <a:off x="857809" y="2150037"/>
            <a:ext cx="571500" cy="5715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3683528" y="2150037"/>
            <a:ext cx="571500" cy="57150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1536109" y="2019856"/>
            <a:ext cx="1089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400">
                <a:solidFill>
                  <a:schemeClr val="accent1"/>
                </a:solidFill>
                <a:latin typeface="+mj-lt"/>
              </a:rPr>
              <a:t>16.67%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536109" y="2487965"/>
            <a:ext cx="1808235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361828" y="2019856"/>
            <a:ext cx="1089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400">
                <a:solidFill>
                  <a:schemeClr val="accent2"/>
                </a:solidFill>
                <a:latin typeface="+mj-lt"/>
              </a:rPr>
              <a:t>16.67%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361828" y="2487965"/>
            <a:ext cx="1808235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67" name="Oval 166"/>
          <p:cNvSpPr/>
          <p:nvPr/>
        </p:nvSpPr>
        <p:spPr>
          <a:xfrm>
            <a:off x="857809" y="3577543"/>
            <a:ext cx="571500" cy="5715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3683528" y="3577543"/>
            <a:ext cx="571500" cy="5715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1536109" y="3447362"/>
            <a:ext cx="1089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400">
                <a:solidFill>
                  <a:schemeClr val="accent3"/>
                </a:solidFill>
                <a:latin typeface="+mj-lt"/>
              </a:rPr>
              <a:t>16.67%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536109" y="3915471"/>
            <a:ext cx="1808235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361828" y="3447362"/>
            <a:ext cx="1089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400">
                <a:solidFill>
                  <a:schemeClr val="accent4"/>
                </a:solidFill>
                <a:latin typeface="+mj-lt"/>
              </a:rPr>
              <a:t>16.67%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361828" y="3915471"/>
            <a:ext cx="1808235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75" name="Oval 174"/>
          <p:cNvSpPr/>
          <p:nvPr/>
        </p:nvSpPr>
        <p:spPr>
          <a:xfrm>
            <a:off x="857809" y="5005049"/>
            <a:ext cx="571500" cy="571500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683528" y="5005049"/>
            <a:ext cx="571500" cy="571500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1536109" y="4874868"/>
            <a:ext cx="1089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400">
                <a:solidFill>
                  <a:schemeClr val="accent5"/>
                </a:solidFill>
                <a:latin typeface="+mj-lt"/>
              </a:rPr>
              <a:t>16.67%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536109" y="5342977"/>
            <a:ext cx="1808235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361828" y="4874868"/>
            <a:ext cx="1089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400">
                <a:solidFill>
                  <a:schemeClr val="accent6"/>
                </a:solidFill>
                <a:latin typeface="+mj-lt"/>
              </a:rPr>
              <a:t>16.67%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361828" y="5342977"/>
            <a:ext cx="1808235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95" name="Freeform 22"/>
          <p:cNvSpPr>
            <a:spLocks noChangeArrowheads="1"/>
          </p:cNvSpPr>
          <p:nvPr/>
        </p:nvSpPr>
        <p:spPr bwMode="auto">
          <a:xfrm>
            <a:off x="3829548" y="2296058"/>
            <a:ext cx="279461" cy="279459"/>
          </a:xfrm>
          <a:custGeom>
            <a:gdLst>
              <a:gd fmla="*/ 103756 w 461" name="T0"/>
              <a:gd fmla="*/ 3609 h 461" name="T1"/>
              <a:gd fmla="*/ 103756 w 461" name="T2"/>
              <a:gd fmla="*/ 3609 h 461" name="T3"/>
              <a:gd fmla="*/ 0 w 461" name="T4"/>
              <a:gd fmla="*/ 107815 h 461" name="T5"/>
              <a:gd fmla="*/ 103756 w 461" name="T6"/>
              <a:gd fmla="*/ 207511 h 461" name="T7"/>
              <a:gd fmla="*/ 207512 w 461" name="T8"/>
              <a:gd fmla="*/ 103755 h 461" name="T9"/>
              <a:gd fmla="*/ 103756 w 461" name="T10"/>
              <a:gd fmla="*/ 3609 h 461" name="T11"/>
              <a:gd fmla="*/ 103756 w 461" name="T12"/>
              <a:gd fmla="*/ 15789 h 461" name="T13"/>
              <a:gd fmla="*/ 103756 w 461" name="T14"/>
              <a:gd fmla="*/ 15789 h 461" name="T15"/>
              <a:gd fmla="*/ 143905 w 461" name="T16"/>
              <a:gd fmla="*/ 23909 h 461" name="T17"/>
              <a:gd fmla="*/ 131274 w 461" name="T18"/>
              <a:gd fmla="*/ 47818 h 461" name="T19"/>
              <a:gd fmla="*/ 103756 w 461" name="T20"/>
              <a:gd fmla="*/ 43758 h 461" name="T21"/>
              <a:gd fmla="*/ 75787 w 461" name="T22"/>
              <a:gd fmla="*/ 47818 h 461" name="T23"/>
              <a:gd fmla="*/ 63607 w 461" name="T24"/>
              <a:gd fmla="*/ 23909 h 461" name="T25"/>
              <a:gd fmla="*/ 103756 w 461" name="T26"/>
              <a:gd fmla="*/ 15789 h 461" name="T27"/>
              <a:gd fmla="*/ 47818 w 461" name="T28"/>
              <a:gd fmla="*/ 131724 h 461" name="T29"/>
              <a:gd fmla="*/ 47818 w 461" name="T30"/>
              <a:gd fmla="*/ 131724 h 461" name="T31"/>
              <a:gd fmla="*/ 23909 w 461" name="T32"/>
              <a:gd fmla="*/ 147513 h 461" name="T33"/>
              <a:gd fmla="*/ 15789 w 461" name="T34"/>
              <a:gd fmla="*/ 107815 h 461" name="T35"/>
              <a:gd fmla="*/ 23909 w 461" name="T36"/>
              <a:gd fmla="*/ 63607 h 461" name="T37"/>
              <a:gd fmla="*/ 47818 w 461" name="T38"/>
              <a:gd fmla="*/ 75335 h 461" name="T39"/>
              <a:gd fmla="*/ 39698 w 461" name="T40"/>
              <a:gd fmla="*/ 103755 h 461" name="T41"/>
              <a:gd fmla="*/ 47818 w 461" name="T42"/>
              <a:gd fmla="*/ 131724 h 461" name="T43"/>
              <a:gd fmla="*/ 103756 w 461" name="T44"/>
              <a:gd fmla="*/ 195331 h 461" name="T45"/>
              <a:gd fmla="*/ 103756 w 461" name="T46"/>
              <a:gd fmla="*/ 195331 h 461" name="T47"/>
              <a:gd fmla="*/ 63607 w 461" name="T48"/>
              <a:gd fmla="*/ 183602 h 461" name="T49"/>
              <a:gd fmla="*/ 75787 w 461" name="T50"/>
              <a:gd fmla="*/ 159693 h 461" name="T51"/>
              <a:gd fmla="*/ 103756 w 461" name="T52"/>
              <a:gd fmla="*/ 167813 h 461" name="T53"/>
              <a:gd fmla="*/ 131274 w 461" name="T54"/>
              <a:gd fmla="*/ 159693 h 461" name="T55"/>
              <a:gd fmla="*/ 143905 w 461" name="T56"/>
              <a:gd fmla="*/ 183602 h 461" name="T57"/>
              <a:gd fmla="*/ 103756 w 461" name="T58"/>
              <a:gd fmla="*/ 195331 h 461" name="T59"/>
              <a:gd fmla="*/ 103756 w 461" name="T60"/>
              <a:gd fmla="*/ 155633 h 461" name="T61"/>
              <a:gd fmla="*/ 103756 w 461" name="T62"/>
              <a:gd fmla="*/ 155633 h 461" name="T63"/>
              <a:gd fmla="*/ 55938 w 461" name="T64"/>
              <a:gd fmla="*/ 103755 h 461" name="T65"/>
              <a:gd fmla="*/ 103756 w 461" name="T66"/>
              <a:gd fmla="*/ 55487 h 461" name="T67"/>
              <a:gd fmla="*/ 151574 w 461" name="T68"/>
              <a:gd fmla="*/ 103755 h 461" name="T69"/>
              <a:gd fmla="*/ 103756 w 461" name="T70"/>
              <a:gd fmla="*/ 155633 h 461" name="T71"/>
              <a:gd fmla="*/ 159694 w 461" name="T72"/>
              <a:gd fmla="*/ 131724 h 461" name="T73"/>
              <a:gd fmla="*/ 159694 w 461" name="T74"/>
              <a:gd fmla="*/ 131724 h 461" name="T75"/>
              <a:gd fmla="*/ 167814 w 461" name="T76"/>
              <a:gd fmla="*/ 103755 h 461" name="T77"/>
              <a:gd fmla="*/ 159694 w 461" name="T78"/>
              <a:gd fmla="*/ 75335 h 461" name="T79"/>
              <a:gd fmla="*/ 183603 w 461" name="T80"/>
              <a:gd fmla="*/ 63607 h 461" name="T81"/>
              <a:gd fmla="*/ 191723 w 461" name="T82"/>
              <a:gd fmla="*/ 103755 h 461" name="T83"/>
              <a:gd fmla="*/ 183603 w 461" name="T84"/>
              <a:gd fmla="*/ 147513 h 461" name="T85"/>
              <a:gd fmla="*/ 159694 w 461" name="T86"/>
              <a:gd fmla="*/ 131724 h 461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461" w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96" name="Freeform 46"/>
          <p:cNvSpPr>
            <a:spLocks noChangeArrowheads="1"/>
          </p:cNvSpPr>
          <p:nvPr/>
        </p:nvSpPr>
        <p:spPr bwMode="auto">
          <a:xfrm>
            <a:off x="1003829" y="2302457"/>
            <a:ext cx="279461" cy="266661"/>
          </a:xfrm>
          <a:custGeom>
            <a:gdLst>
              <a:gd fmla="*/ 163754 w 461" name="T0"/>
              <a:gd fmla="*/ 150508 h 443" name="T1"/>
              <a:gd fmla="*/ 163754 w 461" name="T2"/>
              <a:gd fmla="*/ 150508 h 443" name="T3"/>
              <a:gd fmla="*/ 128116 w 461" name="T4"/>
              <a:gd fmla="*/ 111089 h 443" name="T5"/>
              <a:gd fmla="*/ 139845 w 461" name="T6"/>
              <a:gd fmla="*/ 87349 h 443" name="T7"/>
              <a:gd fmla="*/ 147965 w 461" name="T8"/>
              <a:gd fmla="*/ 67639 h 443" name="T9"/>
              <a:gd fmla="*/ 143905 w 461" name="T10"/>
              <a:gd fmla="*/ 59128 h 443" name="T11"/>
              <a:gd fmla="*/ 147965 w 461" name="T12"/>
              <a:gd fmla="*/ 39419 h 443" name="T13"/>
              <a:gd fmla="*/ 103756 w 461" name="T14"/>
              <a:gd fmla="*/ 0 h 443" name="T15"/>
              <a:gd fmla="*/ 59547 w 461" name="T16"/>
              <a:gd fmla="*/ 39419 h 443" name="T17"/>
              <a:gd fmla="*/ 63607 w 461" name="T18"/>
              <a:gd fmla="*/ 59128 h 443" name="T19"/>
              <a:gd fmla="*/ 59547 w 461" name="T20"/>
              <a:gd fmla="*/ 67639 h 443" name="T21"/>
              <a:gd fmla="*/ 67667 w 461" name="T22"/>
              <a:gd fmla="*/ 87349 h 443" name="T23"/>
              <a:gd fmla="*/ 79847 w 461" name="T24"/>
              <a:gd fmla="*/ 111089 h 443" name="T25"/>
              <a:gd fmla="*/ 43758 w 461" name="T26"/>
              <a:gd fmla="*/ 150508 h 443" name="T27"/>
              <a:gd fmla="*/ 0 w 461" name="T28"/>
              <a:gd fmla="*/ 178281 h 443" name="T29"/>
              <a:gd fmla="*/ 0 w 461" name="T30"/>
              <a:gd fmla="*/ 197990 h 443" name="T31"/>
              <a:gd fmla="*/ 103756 w 461" name="T32"/>
              <a:gd fmla="*/ 197990 h 443" name="T33"/>
              <a:gd fmla="*/ 207512 w 461" name="T34"/>
              <a:gd fmla="*/ 197990 h 443" name="T35"/>
              <a:gd fmla="*/ 207512 w 461" name="T36"/>
              <a:gd fmla="*/ 178281 h 443" name="T37"/>
              <a:gd fmla="*/ 163754 w 461" name="T38"/>
              <a:gd fmla="*/ 150508 h 443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442" w="461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97" name="Freeform 70"/>
          <p:cNvSpPr>
            <a:spLocks noChangeArrowheads="1"/>
          </p:cNvSpPr>
          <p:nvPr/>
        </p:nvSpPr>
        <p:spPr bwMode="auto">
          <a:xfrm>
            <a:off x="3818882" y="3728896"/>
            <a:ext cx="300792" cy="268794"/>
          </a:xfrm>
          <a:custGeom>
            <a:gdLst>
              <a:gd fmla="*/ 63953 w 497" name="T0"/>
              <a:gd fmla="*/ 123611 h 445" name="T1"/>
              <a:gd fmla="*/ 63953 w 497" name="T2"/>
              <a:gd fmla="*/ 123611 h 445" name="T3"/>
              <a:gd fmla="*/ 63953 w 497" name="T4"/>
              <a:gd fmla="*/ 56187 h 445" name="T5"/>
              <a:gd fmla="*/ 23870 w 497" name="T6"/>
              <a:gd fmla="*/ 56187 h 445" name="T7"/>
              <a:gd fmla="*/ 0 w 497" name="T8"/>
              <a:gd fmla="*/ 80010 h 445" name="T9"/>
              <a:gd fmla="*/ 0 w 497" name="T10"/>
              <a:gd fmla="*/ 143389 h 445" name="T11"/>
              <a:gd fmla="*/ 23870 w 497" name="T12"/>
              <a:gd fmla="*/ 167661 h 445" name="T13"/>
              <a:gd fmla="*/ 31977 w 497" name="T14"/>
              <a:gd fmla="*/ 167661 h 445" name="T15"/>
              <a:gd fmla="*/ 31977 w 497" name="T16"/>
              <a:gd fmla="*/ 199576 h 445" name="T17"/>
              <a:gd fmla="*/ 68007 w 497" name="T18"/>
              <a:gd fmla="*/ 167661 h 445" name="T19"/>
              <a:gd fmla="*/ 123403 w 497" name="T20"/>
              <a:gd fmla="*/ 167661 h 445" name="T21"/>
              <a:gd fmla="*/ 143670 w 497" name="T22"/>
              <a:gd fmla="*/ 143389 h 445" name="T23"/>
              <a:gd fmla="*/ 143670 w 497" name="T24"/>
              <a:gd fmla="*/ 123611 h 445" name="T25"/>
              <a:gd fmla="*/ 143670 w 497" name="T26"/>
              <a:gd fmla="*/ 123611 h 445" name="T27"/>
              <a:gd fmla="*/ 63953 w 497" name="T28"/>
              <a:gd fmla="*/ 123611 h 445" name="T29"/>
              <a:gd fmla="*/ 199517 w 497" name="T30"/>
              <a:gd fmla="*/ 0 h 445" name="T31"/>
              <a:gd fmla="*/ 199517 w 497" name="T32"/>
              <a:gd fmla="*/ 0 h 445" name="T33"/>
              <a:gd fmla="*/ 99533 w 497" name="T34"/>
              <a:gd fmla="*/ 0 h 445" name="T35"/>
              <a:gd fmla="*/ 79717 w 497" name="T36"/>
              <a:gd fmla="*/ 24273 h 445" name="T37"/>
              <a:gd fmla="*/ 79717 w 497" name="T38"/>
              <a:gd fmla="*/ 111475 h 445" name="T39"/>
              <a:gd fmla="*/ 155830 w 497" name="T40"/>
              <a:gd fmla="*/ 111475 h 445" name="T41"/>
              <a:gd fmla="*/ 191410 w 497" name="T42"/>
              <a:gd fmla="*/ 143389 h 445" name="T43"/>
              <a:gd fmla="*/ 191410 w 497" name="T44"/>
              <a:gd fmla="*/ 111475 h 445" name="T45"/>
              <a:gd fmla="*/ 199517 w 497" name="T46"/>
              <a:gd fmla="*/ 111475 h 445" name="T47"/>
              <a:gd fmla="*/ 223387 w 497" name="T48"/>
              <a:gd fmla="*/ 87651 h 445" name="T49"/>
              <a:gd fmla="*/ 223387 w 497" name="T50"/>
              <a:gd fmla="*/ 24273 h 445" name="T51"/>
              <a:gd fmla="*/ 199517 w 497" name="T52"/>
              <a:gd fmla="*/ 0 h 445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445" w="497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98" name="Freeform 87"/>
          <p:cNvSpPr>
            <a:spLocks noChangeArrowheads="1"/>
          </p:cNvSpPr>
          <p:nvPr/>
        </p:nvSpPr>
        <p:spPr bwMode="auto">
          <a:xfrm>
            <a:off x="1004896" y="5154269"/>
            <a:ext cx="277327" cy="273060"/>
          </a:xfrm>
          <a:custGeom>
            <a:gdLst>
              <a:gd fmla="*/ 51370 w 462" name="T0"/>
              <a:gd fmla="*/ 67883 h 452" name="T1"/>
              <a:gd fmla="*/ 83086 w 462" name="T2"/>
              <a:gd fmla="*/ 43607 h 452" name="T3"/>
              <a:gd fmla="*/ 83086 w 462" name="T4"/>
              <a:gd fmla="*/ 31469 h 452" name="T5"/>
              <a:gd fmla="*/ 19655 w 462" name="T6"/>
              <a:gd fmla="*/ 39561 h 452" name="T7"/>
              <a:gd fmla="*/ 51370 w 462" name="T8"/>
              <a:gd fmla="*/ 67883 h 452" name="T9"/>
              <a:gd fmla="*/ 27695 w 462" name="T10"/>
              <a:gd fmla="*/ 87664 h 452" name="T11"/>
              <a:gd fmla="*/ 11614 w 462" name="T12"/>
              <a:gd fmla="*/ 55745 h 452" name="T13"/>
              <a:gd fmla="*/ 15634 w 462" name="T14"/>
              <a:gd fmla="*/ 151051 h 452" name="T15"/>
              <a:gd fmla="*/ 27695 w 462" name="T16"/>
              <a:gd fmla="*/ 87664 h 452" name="T17"/>
              <a:gd fmla="*/ 102741 w 462" name="T18"/>
              <a:gd fmla="*/ 15735 h 452" name="T19"/>
              <a:gd fmla="*/ 154558 w 462" name="T20"/>
              <a:gd fmla="*/ 11688 h 452" name="T21"/>
              <a:gd fmla="*/ 67452 w 462" name="T22"/>
              <a:gd fmla="*/ 3596 h 452" name="T23"/>
              <a:gd fmla="*/ 102741 w 462" name="T24"/>
              <a:gd fmla="*/ 15735 h 452" name="T25"/>
              <a:gd fmla="*/ 134456 w 462" name="T26"/>
              <a:gd fmla="*/ 119582 h 452" name="T27"/>
              <a:gd fmla="*/ 110781 w 462" name="T28"/>
              <a:gd fmla="*/ 59342 h 452" name="T29"/>
              <a:gd fmla="*/ 91127 w 462" name="T30"/>
              <a:gd fmla="*/ 55745 h 452" name="T31"/>
              <a:gd fmla="*/ 71472 w 462" name="T32"/>
              <a:gd fmla="*/ 87664 h 452" name="T33"/>
              <a:gd fmla="*/ 134456 w 462" name="T34"/>
              <a:gd fmla="*/ 119582 h 452" name="T35"/>
              <a:gd fmla="*/ 162152 w 462" name="T36"/>
              <a:gd fmla="*/ 147005 h 452" name="T37"/>
              <a:gd fmla="*/ 162152 w 462" name="T38"/>
              <a:gd fmla="*/ 182970 h 452" name="T39"/>
              <a:gd fmla="*/ 174213 w 462" name="T40"/>
              <a:gd fmla="*/ 135317 h 452" name="T41"/>
              <a:gd fmla="*/ 130436 w 462" name="T42"/>
              <a:gd fmla="*/ 135317 h 452" name="T43"/>
              <a:gd fmla="*/ 63431 w 462" name="T44"/>
              <a:gd fmla="*/ 107444 h 452" name="T45"/>
              <a:gd fmla="*/ 47797 w 462" name="T46"/>
              <a:gd fmla="*/ 107444 h 452" name="T47"/>
              <a:gd fmla="*/ 63431 w 462" name="T48"/>
              <a:gd fmla="*/ 195108 h 452" name="T49"/>
              <a:gd fmla="*/ 170192 w 462" name="T50"/>
              <a:gd fmla="*/ 23827 h 452" name="T51"/>
              <a:gd fmla="*/ 122842 w 462" name="T52"/>
              <a:gd fmla="*/ 35515 h 452" name="T53"/>
              <a:gd fmla="*/ 122842 w 462" name="T54"/>
              <a:gd fmla="*/ 47653 h 452" name="T55"/>
              <a:gd fmla="*/ 174213 w 462" name="T56"/>
              <a:gd fmla="*/ 119582 h 452" name="T57"/>
              <a:gd fmla="*/ 205928 w 462" name="T58"/>
              <a:gd fmla="*/ 99352 h 452" name="T59"/>
              <a:gd fmla="*/ 142497 w 462" name="T60"/>
              <a:gd fmla="*/ 147005 h 452" name="T61"/>
              <a:gd fmla="*/ 79066 w 462" name="T62"/>
              <a:gd fmla="*/ 199154 h 452" name="T63"/>
              <a:gd fmla="*/ 146517 w 462" name="T64"/>
              <a:gd fmla="*/ 195108 h 452" name="T65"/>
              <a:gd fmla="*/ 146517 w 462" name="T66"/>
              <a:gd fmla="*/ 151051 h 452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452" w="46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99" name="Freeform 110"/>
          <p:cNvSpPr>
            <a:spLocks noChangeArrowheads="1"/>
          </p:cNvSpPr>
          <p:nvPr/>
        </p:nvSpPr>
        <p:spPr bwMode="auto">
          <a:xfrm>
            <a:off x="1003830" y="3750229"/>
            <a:ext cx="279459" cy="226128"/>
          </a:xfrm>
          <a:custGeom>
            <a:gdLst>
              <a:gd fmla="*/ 199860 w 462" name="T0"/>
              <a:gd fmla="*/ 4060 h 373" name="T1"/>
              <a:gd fmla="*/ 199860 w 462" name="T2"/>
              <a:gd fmla="*/ 4060 h 373" name="T3"/>
              <a:gd fmla="*/ 4051 w 462" name="T4"/>
              <a:gd fmla="*/ 72182 h 373" name="T5"/>
              <a:gd fmla="*/ 4051 w 462" name="T6"/>
              <a:gd fmla="*/ 76243 h 373" name="T7"/>
              <a:gd fmla="*/ 44113 w 462" name="T8"/>
              <a:gd fmla="*/ 96093 h 373" name="T9"/>
              <a:gd fmla="*/ 44113 w 462" name="T10"/>
              <a:gd fmla="*/ 96093 h 373" name="T11"/>
              <a:gd fmla="*/ 72021 w 462" name="T12"/>
              <a:gd fmla="*/ 103762 h 373" name="T13"/>
              <a:gd fmla="*/ 195358 w 462" name="T14"/>
              <a:gd fmla="*/ 15790 h 373" name="T15"/>
              <a:gd fmla="*/ 195358 w 462" name="T16"/>
              <a:gd fmla="*/ 15790 h 373" name="T17"/>
              <a:gd fmla="*/ 108032 w 462" name="T18"/>
              <a:gd fmla="*/ 111883 h 373" name="T19"/>
              <a:gd fmla="*/ 108032 w 462" name="T20"/>
              <a:gd fmla="*/ 111883 h 373" name="T21"/>
              <a:gd fmla="*/ 103981 w 462" name="T22"/>
              <a:gd fmla="*/ 115943 h 373" name="T23"/>
              <a:gd fmla="*/ 108032 w 462" name="T24"/>
              <a:gd fmla="*/ 120003 h 373" name="T25"/>
              <a:gd fmla="*/ 108032 w 462" name="T26"/>
              <a:gd fmla="*/ 120003 h 373" name="T27"/>
              <a:gd fmla="*/ 163399 w 462" name="T28"/>
              <a:gd fmla="*/ 152034 h 373" name="T29"/>
              <a:gd fmla="*/ 175552 w 462" name="T30"/>
              <a:gd fmla="*/ 147974 h 373" name="T31"/>
              <a:gd fmla="*/ 207512 w 462" name="T32"/>
              <a:gd fmla="*/ 8121 h 373" name="T33"/>
              <a:gd fmla="*/ 199860 w 462" name="T34"/>
              <a:gd fmla="*/ 4060 h 373" name="T35"/>
              <a:gd fmla="*/ 72021 w 462" name="T36"/>
              <a:gd fmla="*/ 163764 h 373" name="T37"/>
              <a:gd fmla="*/ 72021 w 462" name="T38"/>
              <a:gd fmla="*/ 163764 h 373" name="T39"/>
              <a:gd fmla="*/ 76073 w 462" name="T40"/>
              <a:gd fmla="*/ 167824 h 373" name="T41"/>
              <a:gd fmla="*/ 108032 w 462" name="T42"/>
              <a:gd fmla="*/ 139853 h 373" name="T43"/>
              <a:gd fmla="*/ 72021 w 462" name="T44"/>
              <a:gd fmla="*/ 120003 h 373" name="T45"/>
              <a:gd fmla="*/ 72021 w 462" name="T46"/>
              <a:gd fmla="*/ 163764 h 373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373" w="462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200" name="Freeform 154"/>
          <p:cNvSpPr>
            <a:spLocks noChangeArrowheads="1"/>
          </p:cNvSpPr>
          <p:nvPr/>
        </p:nvSpPr>
        <p:spPr bwMode="auto">
          <a:xfrm>
            <a:off x="3861548" y="5144669"/>
            <a:ext cx="215461" cy="292260"/>
          </a:xfrm>
          <a:custGeom>
            <a:gdLst>
              <a:gd fmla="*/ 156272 w 355" name="T0"/>
              <a:gd fmla="*/ 58950 h 487" name="T1"/>
              <a:gd fmla="*/ 156272 w 355" name="T2"/>
              <a:gd fmla="*/ 58950 h 487" name="T3"/>
              <a:gd fmla="*/ 52392 w 355" name="T4"/>
              <a:gd fmla="*/ 7592 h 487" name="T5"/>
              <a:gd fmla="*/ 4065 w 355" name="T6"/>
              <a:gd fmla="*/ 23669 h 487" name="T7"/>
              <a:gd fmla="*/ 0 w 355" name="T8"/>
              <a:gd fmla="*/ 35280 h 487" name="T9"/>
              <a:gd fmla="*/ 4065 w 355" name="T10"/>
              <a:gd fmla="*/ 154073 h 487" name="T11"/>
              <a:gd fmla="*/ 8130 w 355" name="T12"/>
              <a:gd fmla="*/ 162111 h 487" name="T13"/>
              <a:gd fmla="*/ 100267 w 355" name="T14"/>
              <a:gd fmla="*/ 217041 h 487" name="T15"/>
              <a:gd fmla="*/ 104332 w 355" name="T16"/>
              <a:gd fmla="*/ 217041 h 487" name="T17"/>
              <a:gd fmla="*/ 108397 w 355" name="T18"/>
              <a:gd fmla="*/ 217041 h 487" name="T19"/>
              <a:gd fmla="*/ 112010 w 355" name="T20"/>
              <a:gd fmla="*/ 213469 h 487" name="T21"/>
              <a:gd fmla="*/ 112010 w 355" name="T22"/>
              <a:gd fmla="*/ 90657 h 487" name="T23"/>
              <a:gd fmla="*/ 108397 w 355" name="T24"/>
              <a:gd fmla="*/ 82619 h 487" name="T25"/>
              <a:gd fmla="*/ 19873 w 355" name="T26"/>
              <a:gd fmla="*/ 31261 h 487" name="T27"/>
              <a:gd fmla="*/ 32067 w 355" name="T28"/>
              <a:gd fmla="*/ 23669 h 487" name="T29"/>
              <a:gd fmla="*/ 48327 w 355" name="T30"/>
              <a:gd fmla="*/ 19650 h 487" name="T31"/>
              <a:gd fmla="*/ 135948 w 355" name="T32"/>
              <a:gd fmla="*/ 66988 h 487" name="T33"/>
              <a:gd fmla="*/ 140013 w 355" name="T34"/>
              <a:gd fmla="*/ 71007 h 487" name="T35"/>
              <a:gd fmla="*/ 140013 w 355" name="T36"/>
              <a:gd fmla="*/ 189800 h 487" name="T37"/>
              <a:gd fmla="*/ 148142 w 355" name="T38"/>
              <a:gd fmla="*/ 197392 h 487" name="T39"/>
              <a:gd fmla="*/ 159885 w 355" name="T40"/>
              <a:gd fmla="*/ 189800 h 487" name="T41"/>
              <a:gd fmla="*/ 159885 w 355" name="T42"/>
              <a:gd fmla="*/ 62969 h 487" name="T43"/>
              <a:gd fmla="*/ 156272 w 355" name="T44"/>
              <a:gd fmla="*/ 58950 h 48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161158099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59"/>
      <p:bldP grpId="0" spid="160"/>
      <p:bldP grpId="0" spid="161"/>
      <p:bldP grpId="0" spid="162"/>
      <p:bldP grpId="0" spid="163"/>
      <p:bldP grpId="0" spid="164"/>
      <p:bldP grpId="0" spid="167"/>
      <p:bldP grpId="0" spid="168"/>
      <p:bldP grpId="0" spid="169"/>
      <p:bldP grpId="0" spid="170"/>
      <p:bldP grpId="0" spid="171"/>
      <p:bldP grpId="0" spid="172"/>
      <p:bldP grpId="0" spid="175"/>
      <p:bldP grpId="0" spid="176"/>
      <p:bldP grpId="0" spid="177"/>
      <p:bldP grpId="0" spid="178"/>
      <p:bldP grpId="0" spid="179"/>
      <p:bldP grpId="0" spid="180"/>
      <p:bldP grpId="0" spid="195"/>
      <p:bldP grpId="0" spid="196"/>
      <p:bldP grpId="0" spid="197"/>
      <p:bldP grpId="0" spid="198"/>
      <p:bldP grpId="0" spid="199"/>
      <p:bldP grpId="0" spid="20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5326" y="1934726"/>
            <a:ext cx="5011377" cy="3943024"/>
            <a:chOff x="3605326" y="1934726"/>
            <a:chExt cx="5011377" cy="3943024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24865" y="1934726"/>
              <a:ext cx="569475" cy="5704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994296" y="2099450"/>
              <a:ext cx="240026" cy="234379"/>
              <a:chOff x="5994296" y="2099450"/>
              <a:chExt cx="240026" cy="234379"/>
            </a:xfrm>
          </p:grpSpPr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6069598" y="2099450"/>
                <a:ext cx="164724" cy="160959"/>
              </a:xfrm>
              <a:custGeom>
                <a:gdLst>
                  <a:gd fmla="*/ 61 w 74" name="T0"/>
                  <a:gd fmla="*/ 13 h 72" name="T1"/>
                  <a:gd fmla="*/ 13 w 74" name="T2"/>
                  <a:gd fmla="*/ 13 h 72" name="T3"/>
                  <a:gd fmla="*/ 13 w 74" name="T4"/>
                  <a:gd fmla="*/ 59 h 72" name="T5"/>
                  <a:gd fmla="*/ 61 w 74" name="T6"/>
                  <a:gd fmla="*/ 59 h 72" name="T7"/>
                  <a:gd fmla="*/ 61 w 74" name="T8"/>
                  <a:gd fmla="*/ 13 h 72" name="T9"/>
                  <a:gd fmla="*/ 37 w 74" name="T10"/>
                  <a:gd fmla="*/ 61 h 72" name="T11"/>
                  <a:gd fmla="*/ 37 w 74" name="T12"/>
                  <a:gd fmla="*/ 61 h 72" name="T13"/>
                  <a:gd fmla="*/ 12 w 74" name="T14"/>
                  <a:gd fmla="*/ 36 h 72" name="T15"/>
                  <a:gd fmla="*/ 37 w 74" name="T16"/>
                  <a:gd fmla="*/ 11 h 72" name="T17"/>
                  <a:gd fmla="*/ 62 w 74" name="T18"/>
                  <a:gd fmla="*/ 36 h 72" name="T19"/>
                  <a:gd fmla="*/ 37 w 74" name="T20"/>
                  <a:gd fmla="*/ 61 h 7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2" w="74">
                    <a:moveTo>
                      <a:pt x="61" y="13"/>
                    </a:moveTo>
                    <a:cubicBezTo>
                      <a:pt x="48" y="0"/>
                      <a:pt x="26" y="0"/>
                      <a:pt x="13" y="13"/>
                    </a:cubicBezTo>
                    <a:cubicBezTo>
                      <a:pt x="0" y="26"/>
                      <a:pt x="0" y="46"/>
                      <a:pt x="13" y="59"/>
                    </a:cubicBezTo>
                    <a:cubicBezTo>
                      <a:pt x="26" y="72"/>
                      <a:pt x="48" y="72"/>
                      <a:pt x="61" y="59"/>
                    </a:cubicBezTo>
                    <a:cubicBezTo>
                      <a:pt x="74" y="46"/>
                      <a:pt x="74" y="26"/>
                      <a:pt x="61" y="13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23" y="61"/>
                      <a:pt x="12" y="50"/>
                      <a:pt x="12" y="36"/>
                    </a:cubicBezTo>
                    <a:cubicBezTo>
                      <a:pt x="12" y="22"/>
                      <a:pt x="23" y="11"/>
                      <a:pt x="37" y="11"/>
                    </a:cubicBezTo>
                    <a:cubicBezTo>
                      <a:pt x="51" y="11"/>
                      <a:pt x="62" y="22"/>
                      <a:pt x="62" y="36"/>
                    </a:cubicBezTo>
                    <a:cubicBezTo>
                      <a:pt x="62" y="50"/>
                      <a:pt x="51" y="61"/>
                      <a:pt x="37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6069598" y="2226523"/>
                <a:ext cx="31062" cy="33886"/>
              </a:xfrm>
              <a:custGeom>
                <a:gdLst>
                  <a:gd fmla="*/ 7 w 14" name="T0"/>
                  <a:gd fmla="*/ 14 h 15" name="T1"/>
                  <a:gd fmla="*/ 9 w 14" name="T2"/>
                  <a:gd fmla="*/ 14 h 15" name="T3"/>
                  <a:gd fmla="*/ 14 w 14" name="T4"/>
                  <a:gd fmla="*/ 9 h 15" name="T5"/>
                  <a:gd fmla="*/ 14 w 14" name="T6"/>
                  <a:gd fmla="*/ 8 h 15" name="T7"/>
                  <a:gd fmla="*/ 14 w 14" name="T8"/>
                  <a:gd fmla="*/ 7 h 15" name="T9"/>
                  <a:gd fmla="*/ 11 w 14" name="T10"/>
                  <a:gd fmla="*/ 4 h 15" name="T11"/>
                  <a:gd fmla="*/ 8 w 14" name="T12"/>
                  <a:gd fmla="*/ 1 h 15" name="T13"/>
                  <a:gd fmla="*/ 7 w 14" name="T14"/>
                  <a:gd fmla="*/ 0 h 15" name="T15"/>
                  <a:gd fmla="*/ 6 w 14" name="T16"/>
                  <a:gd fmla="*/ 1 h 15" name="T17"/>
                  <a:gd fmla="*/ 1 w 14" name="T18"/>
                  <a:gd fmla="*/ 6 h 15" name="T19"/>
                  <a:gd fmla="*/ 0 w 14" name="T20"/>
                  <a:gd fmla="*/ 7 h 15" name="T21"/>
                  <a:gd fmla="*/ 1 w 14" name="T22"/>
                  <a:gd fmla="*/ 8 h 15" name="T23"/>
                  <a:gd fmla="*/ 7 w 14" name="T24"/>
                  <a:gd fmla="*/ 14 h 1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" w="14">
                    <a:moveTo>
                      <a:pt x="7" y="14"/>
                    </a:moveTo>
                    <a:cubicBezTo>
                      <a:pt x="7" y="15"/>
                      <a:pt x="8" y="15"/>
                      <a:pt x="9" y="14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5994296" y="2244407"/>
                <a:ext cx="88480" cy="89422"/>
              </a:xfrm>
              <a:custGeom>
                <a:gdLst>
                  <a:gd fmla="*/ 2 w 40" name="T0"/>
                  <a:gd fmla="*/ 28 h 40" name="T1"/>
                  <a:gd fmla="*/ 2 w 40" name="T2"/>
                  <a:gd fmla="*/ 38 h 40" name="T3"/>
                  <a:gd fmla="*/ 12 w 40" name="T4"/>
                  <a:gd fmla="*/ 38 h 40" name="T5"/>
                  <a:gd fmla="*/ 40 w 40" name="T6"/>
                  <a:gd fmla="*/ 10 h 40" name="T7"/>
                  <a:gd fmla="*/ 40 w 40" name="T8"/>
                  <a:gd fmla="*/ 9 h 40" name="T9"/>
                  <a:gd fmla="*/ 40 w 40" name="T10"/>
                  <a:gd fmla="*/ 8 h 40" name="T11"/>
                  <a:gd fmla="*/ 32 w 40" name="T12"/>
                  <a:gd fmla="*/ 1 h 40" name="T13"/>
                  <a:gd fmla="*/ 31 w 40" name="T14"/>
                  <a:gd fmla="*/ 1 h 40" name="T15"/>
                  <a:gd fmla="*/ 2 w 40" name="T16"/>
                  <a:gd fmla="*/ 28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40">
                    <a:moveTo>
                      <a:pt x="2" y="28"/>
                    </a:moveTo>
                    <a:cubicBezTo>
                      <a:pt x="0" y="31"/>
                      <a:pt x="0" y="35"/>
                      <a:pt x="2" y="38"/>
                    </a:cubicBezTo>
                    <a:cubicBezTo>
                      <a:pt x="5" y="40"/>
                      <a:pt x="9" y="40"/>
                      <a:pt x="12" y="3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9"/>
                      <a:pt x="40" y="9"/>
                    </a:cubicBezTo>
                    <a:cubicBezTo>
                      <a:pt x="40" y="9"/>
                      <a:pt x="40" y="8"/>
                      <a:pt x="40" y="8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1"/>
                    </a:cubicBez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6136429" y="2198285"/>
                <a:ext cx="53653" cy="28238"/>
              </a:xfrm>
              <a:custGeom>
                <a:gdLst>
                  <a:gd fmla="*/ 9 w 24" name="T0"/>
                  <a:gd fmla="*/ 13 h 13" name="T1"/>
                  <a:gd fmla="*/ 2 w 24" name="T2"/>
                  <a:gd fmla="*/ 11 h 13" name="T3"/>
                  <a:gd fmla="*/ 2 w 24" name="T4"/>
                  <a:gd fmla="*/ 11 h 13" name="T5"/>
                  <a:gd fmla="*/ 0 w 24" name="T6"/>
                  <a:gd fmla="*/ 8 h 13" name="T7"/>
                  <a:gd fmla="*/ 3 w 24" name="T8"/>
                  <a:gd fmla="*/ 7 h 13" name="T9"/>
                  <a:gd fmla="*/ 9 w 24" name="T10"/>
                  <a:gd fmla="*/ 8 h 13" name="T11"/>
                  <a:gd fmla="*/ 20 w 24" name="T12"/>
                  <a:gd fmla="*/ 2 h 13" name="T13"/>
                  <a:gd fmla="*/ 23 w 24" name="T14"/>
                  <a:gd fmla="*/ 0 h 13" name="T15"/>
                  <a:gd fmla="*/ 24 w 24" name="T16"/>
                  <a:gd fmla="*/ 3 h 13" name="T17"/>
                  <a:gd fmla="*/ 9 w 24" name="T18"/>
                  <a:gd fmla="*/ 13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24">
                    <a:moveTo>
                      <a:pt x="9" y="13"/>
                    </a:moveTo>
                    <a:cubicBezTo>
                      <a:pt x="7" y="13"/>
                      <a:pt x="4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9"/>
                      <a:pt x="0" y="8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8"/>
                      <a:pt x="7" y="8"/>
                      <a:pt x="9" y="8"/>
                    </a:cubicBezTo>
                    <a:cubicBezTo>
                      <a:pt x="14" y="8"/>
                      <a:pt x="18" y="6"/>
                      <a:pt x="20" y="2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4" y="1"/>
                      <a:pt x="24" y="2"/>
                      <a:pt x="24" y="3"/>
                    </a:cubicBezTo>
                    <a:cubicBezTo>
                      <a:pt x="21" y="9"/>
                      <a:pt x="15" y="13"/>
                      <a:pt x="9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10"/>
            <p:cNvSpPr/>
            <p:nvPr/>
          </p:nvSpPr>
          <p:spPr bwMode="auto">
            <a:xfrm>
              <a:off x="6896042" y="2193578"/>
              <a:ext cx="649483" cy="650425"/>
            </a:xfrm>
            <a:custGeom>
              <a:gdLst>
                <a:gd fmla="*/ 210 w 292" name="T0"/>
                <a:gd fmla="*/ 35 h 292" name="T1"/>
                <a:gd fmla="*/ 257 w 292" name="T2"/>
                <a:gd fmla="*/ 210 h 292" name="T3"/>
                <a:gd fmla="*/ 82 w 292" name="T4"/>
                <a:gd fmla="*/ 257 h 292" name="T5"/>
                <a:gd fmla="*/ 35 w 292" name="T6"/>
                <a:gd fmla="*/ 82 h 292" name="T7"/>
                <a:gd fmla="*/ 210 w 292" name="T8"/>
                <a:gd fmla="*/ 35 h 2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2" w="292">
                  <a:moveTo>
                    <a:pt x="210" y="35"/>
                  </a:moveTo>
                  <a:cubicBezTo>
                    <a:pt x="271" y="70"/>
                    <a:pt x="292" y="149"/>
                    <a:pt x="257" y="210"/>
                  </a:cubicBezTo>
                  <a:cubicBezTo>
                    <a:pt x="222" y="271"/>
                    <a:pt x="143" y="292"/>
                    <a:pt x="82" y="257"/>
                  </a:cubicBezTo>
                  <a:cubicBezTo>
                    <a:pt x="21" y="221"/>
                    <a:pt x="0" y="143"/>
                    <a:pt x="35" y="82"/>
                  </a:cubicBezTo>
                  <a:cubicBezTo>
                    <a:pt x="71" y="21"/>
                    <a:pt x="149" y="0"/>
                    <a:pt x="210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051354" y="2411955"/>
              <a:ext cx="340743" cy="213671"/>
              <a:chOff x="7051354" y="2411955"/>
              <a:chExt cx="340743" cy="213671"/>
            </a:xfrm>
          </p:grpSpPr>
          <p:sp>
            <p:nvSpPr>
              <p:cNvPr id="14" name="Freeform 11"/>
              <p:cNvSpPr/>
              <p:nvPr/>
            </p:nvSpPr>
            <p:spPr bwMode="auto">
              <a:xfrm>
                <a:off x="7051354" y="2458078"/>
                <a:ext cx="153429" cy="167548"/>
              </a:xfrm>
              <a:custGeom>
                <a:gdLst>
                  <a:gd fmla="*/ 0 w 69" name="T0"/>
                  <a:gd fmla="*/ 28 h 75" name="T1"/>
                  <a:gd fmla="*/ 12 w 69" name="T2"/>
                  <a:gd fmla="*/ 8 h 75" name="T3"/>
                  <a:gd fmla="*/ 35 w 69" name="T4"/>
                  <a:gd fmla="*/ 0 h 75" name="T5"/>
                  <a:gd fmla="*/ 31 w 69" name="T6"/>
                  <a:gd fmla="*/ 15 h 75" name="T7"/>
                  <a:gd fmla="*/ 44 w 69" name="T8"/>
                  <a:gd fmla="*/ 39 h 75" name="T9"/>
                  <a:gd fmla="*/ 69 w 69" name="T10"/>
                  <a:gd fmla="*/ 52 h 75" name="T11"/>
                  <a:gd fmla="*/ 59 w 69" name="T12"/>
                  <a:gd fmla="*/ 55 h 75" name="T13"/>
                  <a:gd fmla="*/ 57 w 69" name="T14"/>
                  <a:gd fmla="*/ 55 h 75" name="T15"/>
                  <a:gd fmla="*/ 56 w 69" name="T16"/>
                  <a:gd fmla="*/ 56 h 75" name="T17"/>
                  <a:gd fmla="*/ 28 w 69" name="T18"/>
                  <a:gd fmla="*/ 75 h 75" name="T19"/>
                  <a:gd fmla="*/ 34 w 69" name="T20"/>
                  <a:gd fmla="*/ 59 h 75" name="T21"/>
                  <a:gd fmla="*/ 34 w 69" name="T22"/>
                  <a:gd fmla="*/ 55 h 75" name="T23"/>
                  <a:gd fmla="*/ 31 w 69" name="T24"/>
                  <a:gd fmla="*/ 54 h 75" name="T25"/>
                  <a:gd fmla="*/ 0 w 69" name="T26"/>
                  <a:gd fmla="*/ 28 h 7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5" w="69">
                    <a:moveTo>
                      <a:pt x="0" y="28"/>
                    </a:moveTo>
                    <a:cubicBezTo>
                      <a:pt x="0" y="21"/>
                      <a:pt x="4" y="14"/>
                      <a:pt x="12" y="8"/>
                    </a:cubicBezTo>
                    <a:cubicBezTo>
                      <a:pt x="18" y="5"/>
                      <a:pt x="26" y="2"/>
                      <a:pt x="35" y="0"/>
                    </a:cubicBezTo>
                    <a:cubicBezTo>
                      <a:pt x="32" y="5"/>
                      <a:pt x="31" y="9"/>
                      <a:pt x="31" y="15"/>
                    </a:cubicBezTo>
                    <a:cubicBezTo>
                      <a:pt x="31" y="24"/>
                      <a:pt x="36" y="33"/>
                      <a:pt x="44" y="39"/>
                    </a:cubicBezTo>
                    <a:cubicBezTo>
                      <a:pt x="51" y="45"/>
                      <a:pt x="60" y="49"/>
                      <a:pt x="69" y="52"/>
                    </a:cubicBezTo>
                    <a:cubicBezTo>
                      <a:pt x="66" y="53"/>
                      <a:pt x="62" y="54"/>
                      <a:pt x="59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7" y="67"/>
                      <a:pt x="36" y="72"/>
                      <a:pt x="28" y="75"/>
                    </a:cubicBezTo>
                    <a:cubicBezTo>
                      <a:pt x="32" y="69"/>
                      <a:pt x="34" y="63"/>
                      <a:pt x="34" y="59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12" y="50"/>
                      <a:pt x="0" y="39"/>
                      <a:pt x="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7129480" y="2411955"/>
                <a:ext cx="262617" cy="213671"/>
              </a:xfrm>
              <a:custGeom>
                <a:gdLst>
                  <a:gd fmla="*/ 117 w 118" name="T0"/>
                  <a:gd fmla="*/ 36 h 96" name="T1"/>
                  <a:gd fmla="*/ 101 w 118" name="T2"/>
                  <a:gd fmla="*/ 11 h 96" name="T3"/>
                  <a:gd fmla="*/ 59 w 118" name="T4"/>
                  <a:gd fmla="*/ 0 h 96" name="T5"/>
                  <a:gd fmla="*/ 59 w 118" name="T6"/>
                  <a:gd fmla="*/ 0 h 96" name="T7"/>
                  <a:gd fmla="*/ 17 w 118" name="T8"/>
                  <a:gd fmla="*/ 11 h 96" name="T9"/>
                  <a:gd fmla="*/ 1 w 118" name="T10"/>
                  <a:gd fmla="*/ 36 h 96" name="T11"/>
                  <a:gd fmla="*/ 42 w 118" name="T12"/>
                  <a:gd fmla="*/ 70 h 96" name="T13"/>
                  <a:gd fmla="*/ 44 w 118" name="T14"/>
                  <a:gd fmla="*/ 70 h 96" name="T15"/>
                  <a:gd fmla="*/ 45 w 118" name="T16"/>
                  <a:gd fmla="*/ 72 h 96" name="T17"/>
                  <a:gd fmla="*/ 81 w 118" name="T18"/>
                  <a:gd fmla="*/ 96 h 96" name="T19"/>
                  <a:gd fmla="*/ 73 w 118" name="T20"/>
                  <a:gd fmla="*/ 76 h 96" name="T21"/>
                  <a:gd fmla="*/ 73 w 118" name="T22"/>
                  <a:gd fmla="*/ 71 h 96" name="T23"/>
                  <a:gd fmla="*/ 78 w 118" name="T24"/>
                  <a:gd fmla="*/ 70 h 96" name="T25"/>
                  <a:gd fmla="*/ 117 w 118" name="T26"/>
                  <a:gd fmla="*/ 36 h 96" name="T27"/>
                  <a:gd fmla="*/ 24 w 118" name="T28"/>
                  <a:gd fmla="*/ 22 h 96" name="T29"/>
                  <a:gd fmla="*/ 24 w 118" name="T30"/>
                  <a:gd fmla="*/ 22 h 96" name="T31"/>
                  <a:gd fmla="*/ 95 w 118" name="T32"/>
                  <a:gd fmla="*/ 22 h 96" name="T33"/>
                  <a:gd fmla="*/ 98 w 118" name="T34"/>
                  <a:gd fmla="*/ 24 h 96" name="T35"/>
                  <a:gd fmla="*/ 95 w 118" name="T36"/>
                  <a:gd fmla="*/ 27 h 96" name="T37"/>
                  <a:gd fmla="*/ 24 w 118" name="T38"/>
                  <a:gd fmla="*/ 27 h 96" name="T39"/>
                  <a:gd fmla="*/ 22 w 118" name="T40"/>
                  <a:gd fmla="*/ 24 h 96" name="T41"/>
                  <a:gd fmla="*/ 24 w 118" name="T42"/>
                  <a:gd fmla="*/ 22 h 96" name="T43"/>
                  <a:gd fmla="*/ 24 w 118" name="T44"/>
                  <a:gd fmla="*/ 34 h 96" name="T45"/>
                  <a:gd fmla="*/ 24 w 118" name="T46"/>
                  <a:gd fmla="*/ 34 h 96" name="T47"/>
                  <a:gd fmla="*/ 95 w 118" name="T48"/>
                  <a:gd fmla="*/ 34 h 96" name="T49"/>
                  <a:gd fmla="*/ 98 w 118" name="T50"/>
                  <a:gd fmla="*/ 36 h 96" name="T51"/>
                  <a:gd fmla="*/ 95 w 118" name="T52"/>
                  <a:gd fmla="*/ 38 h 96" name="T53"/>
                  <a:gd fmla="*/ 24 w 118" name="T54"/>
                  <a:gd fmla="*/ 38 h 96" name="T55"/>
                  <a:gd fmla="*/ 22 w 118" name="T56"/>
                  <a:gd fmla="*/ 36 h 96" name="T57"/>
                  <a:gd fmla="*/ 24 w 118" name="T58"/>
                  <a:gd fmla="*/ 34 h 96" name="T59"/>
                  <a:gd fmla="*/ 24 w 118" name="T60"/>
                  <a:gd fmla="*/ 45 h 96" name="T61"/>
                  <a:gd fmla="*/ 24 w 118" name="T62"/>
                  <a:gd fmla="*/ 45 h 96" name="T63"/>
                  <a:gd fmla="*/ 95 w 118" name="T64"/>
                  <a:gd fmla="*/ 45 h 96" name="T65"/>
                  <a:gd fmla="*/ 98 w 118" name="T66"/>
                  <a:gd fmla="*/ 47 h 96" name="T67"/>
                  <a:gd fmla="*/ 95 w 118" name="T68"/>
                  <a:gd fmla="*/ 50 h 96" name="T69"/>
                  <a:gd fmla="*/ 24 w 118" name="T70"/>
                  <a:gd fmla="*/ 50 h 96" name="T71"/>
                  <a:gd fmla="*/ 22 w 118" name="T72"/>
                  <a:gd fmla="*/ 47 h 96" name="T73"/>
                  <a:gd fmla="*/ 24 w 118" name="T74"/>
                  <a:gd fmla="*/ 45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118">
                    <a:moveTo>
                      <a:pt x="117" y="36"/>
                    </a:moveTo>
                    <a:cubicBezTo>
                      <a:pt x="117" y="26"/>
                      <a:pt x="112" y="18"/>
                      <a:pt x="101" y="11"/>
                    </a:cubicBezTo>
                    <a:cubicBezTo>
                      <a:pt x="91" y="4"/>
                      <a:pt x="76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2" y="0"/>
                      <a:pt x="27" y="4"/>
                      <a:pt x="17" y="11"/>
                    </a:cubicBezTo>
                    <a:cubicBezTo>
                      <a:pt x="6" y="18"/>
                      <a:pt x="1" y="26"/>
                      <a:pt x="1" y="36"/>
                    </a:cubicBezTo>
                    <a:cubicBezTo>
                      <a:pt x="0" y="50"/>
                      <a:pt x="17" y="65"/>
                      <a:pt x="42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57" y="85"/>
                      <a:pt x="70" y="92"/>
                      <a:pt x="81" y="96"/>
                    </a:cubicBezTo>
                    <a:cubicBezTo>
                      <a:pt x="76" y="89"/>
                      <a:pt x="74" y="81"/>
                      <a:pt x="73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02" y="64"/>
                      <a:pt x="118" y="50"/>
                      <a:pt x="117" y="36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7" y="22"/>
                      <a:pt x="98" y="23"/>
                      <a:pt x="98" y="24"/>
                    </a:cubicBezTo>
                    <a:cubicBezTo>
                      <a:pt x="98" y="26"/>
                      <a:pt x="97" y="27"/>
                      <a:pt x="95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2" y="26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lose/>
                    <a:moveTo>
                      <a:pt x="24" y="34"/>
                    </a:moveTo>
                    <a:cubicBezTo>
                      <a:pt x="24" y="34"/>
                      <a:pt x="24" y="34"/>
                      <a:pt x="24" y="34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7" y="34"/>
                      <a:pt x="98" y="35"/>
                      <a:pt x="98" y="36"/>
                    </a:cubicBezTo>
                    <a:cubicBezTo>
                      <a:pt x="98" y="37"/>
                      <a:pt x="97" y="38"/>
                      <a:pt x="9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2" y="37"/>
                      <a:pt x="22" y="36"/>
                    </a:cubicBezTo>
                    <a:cubicBezTo>
                      <a:pt x="22" y="35"/>
                      <a:pt x="23" y="34"/>
                      <a:pt x="24" y="34"/>
                    </a:cubicBezTo>
                    <a:close/>
                    <a:moveTo>
                      <a:pt x="24" y="45"/>
                    </a:moveTo>
                    <a:cubicBezTo>
                      <a:pt x="24" y="45"/>
                      <a:pt x="24" y="45"/>
                      <a:pt x="24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45"/>
                      <a:pt x="98" y="46"/>
                      <a:pt x="98" y="47"/>
                    </a:cubicBezTo>
                    <a:cubicBezTo>
                      <a:pt x="98" y="48"/>
                      <a:pt x="97" y="50"/>
                      <a:pt x="95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0"/>
                      <a:pt x="22" y="48"/>
                      <a:pt x="22" y="47"/>
                    </a:cubicBezTo>
                    <a:cubicBezTo>
                      <a:pt x="22" y="46"/>
                      <a:pt x="23" y="45"/>
                      <a:pt x="24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Freeform 13"/>
            <p:cNvSpPr/>
            <p:nvPr/>
          </p:nvSpPr>
          <p:spPr bwMode="auto">
            <a:xfrm>
              <a:off x="7708367" y="5227325"/>
              <a:ext cx="650425" cy="650425"/>
            </a:xfrm>
            <a:custGeom>
              <a:gdLst>
                <a:gd fmla="*/ 257 w 292" name="T0"/>
                <a:gd fmla="*/ 210 h 292" name="T1"/>
                <a:gd fmla="*/ 82 w 292" name="T2"/>
                <a:gd fmla="*/ 257 h 292" name="T3"/>
                <a:gd fmla="*/ 35 w 292" name="T4"/>
                <a:gd fmla="*/ 82 h 292" name="T5"/>
                <a:gd fmla="*/ 210 w 292" name="T6"/>
                <a:gd fmla="*/ 35 h 292" name="T7"/>
                <a:gd fmla="*/ 257 w 292" name="T8"/>
                <a:gd fmla="*/ 210 h 2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2" w="292">
                  <a:moveTo>
                    <a:pt x="257" y="210"/>
                  </a:moveTo>
                  <a:cubicBezTo>
                    <a:pt x="222" y="271"/>
                    <a:pt x="143" y="292"/>
                    <a:pt x="82" y="257"/>
                  </a:cubicBezTo>
                  <a:cubicBezTo>
                    <a:pt x="21" y="222"/>
                    <a:pt x="0" y="143"/>
                    <a:pt x="35" y="82"/>
                  </a:cubicBezTo>
                  <a:cubicBezTo>
                    <a:pt x="71" y="21"/>
                    <a:pt x="149" y="0"/>
                    <a:pt x="210" y="35"/>
                  </a:cubicBezTo>
                  <a:cubicBezTo>
                    <a:pt x="271" y="71"/>
                    <a:pt x="292" y="149"/>
                    <a:pt x="257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7933333" y="5445702"/>
              <a:ext cx="200493" cy="213671"/>
              <a:chOff x="7933333" y="5445702"/>
              <a:chExt cx="200493" cy="213671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7933333" y="5445702"/>
                <a:ext cx="200493" cy="213671"/>
              </a:xfrm>
              <a:custGeom>
                <a:gdLst>
                  <a:gd fmla="*/ 45 w 90" name="T0"/>
                  <a:gd fmla="*/ 96 h 96" name="T1"/>
                  <a:gd fmla="*/ 81 w 90" name="T2"/>
                  <a:gd fmla="*/ 64 h 96" name="T3"/>
                  <a:gd fmla="*/ 89 w 90" name="T4"/>
                  <a:gd fmla="*/ 11 h 96" name="T5"/>
                  <a:gd fmla="*/ 45 w 90" name="T6"/>
                  <a:gd fmla="*/ 0 h 96" name="T7"/>
                  <a:gd fmla="*/ 1 w 90" name="T8"/>
                  <a:gd fmla="*/ 11 h 96" name="T9"/>
                  <a:gd fmla="*/ 9 w 90" name="T10"/>
                  <a:gd fmla="*/ 64 h 96" name="T11"/>
                  <a:gd fmla="*/ 45 w 90" name="T12"/>
                  <a:gd fmla="*/ 96 h 96" name="T13"/>
                  <a:gd fmla="*/ 45 w 90" name="T14"/>
                  <a:gd fmla="*/ 90 h 96" name="T15"/>
                  <a:gd fmla="*/ 45 w 90" name="T16"/>
                  <a:gd fmla="*/ 90 h 96" name="T17"/>
                  <a:gd fmla="*/ 14 w 90" name="T18"/>
                  <a:gd fmla="*/ 62 h 96" name="T19"/>
                  <a:gd fmla="*/ 7 w 90" name="T20"/>
                  <a:gd fmla="*/ 17 h 96" name="T21"/>
                  <a:gd fmla="*/ 35 w 90" name="T22"/>
                  <a:gd fmla="*/ 11 h 96" name="T23"/>
                  <a:gd fmla="*/ 45 w 90" name="T24"/>
                  <a:gd fmla="*/ 7 h 96" name="T25"/>
                  <a:gd fmla="*/ 55 w 90" name="T26"/>
                  <a:gd fmla="*/ 11 h 96" name="T27"/>
                  <a:gd fmla="*/ 83 w 90" name="T28"/>
                  <a:gd fmla="*/ 17 h 96" name="T29"/>
                  <a:gd fmla="*/ 83 w 90" name="T30"/>
                  <a:gd fmla="*/ 22 h 96" name="T31"/>
                  <a:gd fmla="*/ 81 w 90" name="T32"/>
                  <a:gd fmla="*/ 45 h 96" name="T33"/>
                  <a:gd fmla="*/ 76 w 90" name="T34"/>
                  <a:gd fmla="*/ 62 h 96" name="T35"/>
                  <a:gd fmla="*/ 45 w 90" name="T36"/>
                  <a:gd fmla="*/ 90 h 9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96" w="90">
                    <a:moveTo>
                      <a:pt x="45" y="96"/>
                    </a:moveTo>
                    <a:cubicBezTo>
                      <a:pt x="63" y="90"/>
                      <a:pt x="75" y="78"/>
                      <a:pt x="81" y="64"/>
                    </a:cubicBezTo>
                    <a:cubicBezTo>
                      <a:pt x="90" y="45"/>
                      <a:pt x="89" y="11"/>
                      <a:pt x="89" y="11"/>
                    </a:cubicBezTo>
                    <a:cubicBezTo>
                      <a:pt x="62" y="11"/>
                      <a:pt x="45" y="0"/>
                      <a:pt x="45" y="0"/>
                    </a:cubicBezTo>
                    <a:cubicBezTo>
                      <a:pt x="45" y="0"/>
                      <a:pt x="29" y="11"/>
                      <a:pt x="1" y="11"/>
                    </a:cubicBezTo>
                    <a:cubicBezTo>
                      <a:pt x="1" y="11"/>
                      <a:pt x="0" y="45"/>
                      <a:pt x="9" y="64"/>
                    </a:cubicBezTo>
                    <a:cubicBezTo>
                      <a:pt x="15" y="78"/>
                      <a:pt x="27" y="90"/>
                      <a:pt x="45" y="96"/>
                    </a:cubicBezTo>
                    <a:close/>
                    <a:moveTo>
                      <a:pt x="45" y="90"/>
                    </a:moveTo>
                    <a:cubicBezTo>
                      <a:pt x="45" y="90"/>
                      <a:pt x="45" y="90"/>
                      <a:pt x="45" y="90"/>
                    </a:cubicBezTo>
                    <a:cubicBezTo>
                      <a:pt x="32" y="84"/>
                      <a:pt x="21" y="75"/>
                      <a:pt x="14" y="62"/>
                    </a:cubicBezTo>
                    <a:cubicBezTo>
                      <a:pt x="9" y="50"/>
                      <a:pt x="7" y="31"/>
                      <a:pt x="7" y="17"/>
                    </a:cubicBezTo>
                    <a:cubicBezTo>
                      <a:pt x="17" y="16"/>
                      <a:pt x="26" y="14"/>
                      <a:pt x="35" y="11"/>
                    </a:cubicBezTo>
                    <a:cubicBezTo>
                      <a:pt x="38" y="10"/>
                      <a:pt x="42" y="9"/>
                      <a:pt x="45" y="7"/>
                    </a:cubicBezTo>
                    <a:cubicBezTo>
                      <a:pt x="48" y="9"/>
                      <a:pt x="52" y="10"/>
                      <a:pt x="55" y="11"/>
                    </a:cubicBezTo>
                    <a:cubicBezTo>
                      <a:pt x="64" y="14"/>
                      <a:pt x="73" y="16"/>
                      <a:pt x="83" y="17"/>
                    </a:cubicBezTo>
                    <a:cubicBezTo>
                      <a:pt x="83" y="18"/>
                      <a:pt x="83" y="20"/>
                      <a:pt x="83" y="22"/>
                    </a:cubicBezTo>
                    <a:cubicBezTo>
                      <a:pt x="82" y="30"/>
                      <a:pt x="82" y="38"/>
                      <a:pt x="81" y="45"/>
                    </a:cubicBezTo>
                    <a:cubicBezTo>
                      <a:pt x="80" y="51"/>
                      <a:pt x="78" y="57"/>
                      <a:pt x="76" y="62"/>
                    </a:cubicBezTo>
                    <a:cubicBezTo>
                      <a:pt x="70" y="75"/>
                      <a:pt x="59" y="84"/>
                      <a:pt x="45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7955924" y="5467352"/>
                <a:ext cx="155311" cy="172254"/>
              </a:xfrm>
              <a:custGeom>
                <a:gdLst>
                  <a:gd fmla="*/ 35 w 70" name="T0"/>
                  <a:gd fmla="*/ 0 h 77" name="T1"/>
                  <a:gd fmla="*/ 26 w 70" name="T2"/>
                  <a:gd fmla="*/ 3 h 77" name="T3"/>
                  <a:gd fmla="*/ 0 w 70" name="T4"/>
                  <a:gd fmla="*/ 9 h 77" name="T5"/>
                  <a:gd fmla="*/ 1 w 70" name="T6"/>
                  <a:gd fmla="*/ 26 h 77" name="T7"/>
                  <a:gd fmla="*/ 6 w 70" name="T8"/>
                  <a:gd fmla="*/ 51 h 77" name="T9"/>
                  <a:gd fmla="*/ 35 w 70" name="T10"/>
                  <a:gd fmla="*/ 77 h 77" name="T11"/>
                  <a:gd fmla="*/ 64 w 70" name="T12"/>
                  <a:gd fmla="*/ 51 h 77" name="T13"/>
                  <a:gd fmla="*/ 68 w 70" name="T14"/>
                  <a:gd fmla="*/ 35 h 77" name="T15"/>
                  <a:gd fmla="*/ 70 w 70" name="T16"/>
                  <a:gd fmla="*/ 12 h 77" name="T17"/>
                  <a:gd fmla="*/ 70 w 70" name="T18"/>
                  <a:gd fmla="*/ 9 h 77" name="T19"/>
                  <a:gd fmla="*/ 44 w 70" name="T20"/>
                  <a:gd fmla="*/ 3 h 77" name="T21"/>
                  <a:gd fmla="*/ 35 w 70" name="T22"/>
                  <a:gd fmla="*/ 0 h 7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7" w="70">
                    <a:moveTo>
                      <a:pt x="35" y="0"/>
                    </a:moveTo>
                    <a:cubicBezTo>
                      <a:pt x="32" y="1"/>
                      <a:pt x="29" y="2"/>
                      <a:pt x="26" y="3"/>
                    </a:cubicBezTo>
                    <a:cubicBezTo>
                      <a:pt x="18" y="6"/>
                      <a:pt x="9" y="8"/>
                      <a:pt x="0" y="9"/>
                    </a:cubicBezTo>
                    <a:cubicBezTo>
                      <a:pt x="0" y="14"/>
                      <a:pt x="0" y="20"/>
                      <a:pt x="1" y="26"/>
                    </a:cubicBezTo>
                    <a:cubicBezTo>
                      <a:pt x="1" y="34"/>
                      <a:pt x="3" y="43"/>
                      <a:pt x="6" y="51"/>
                    </a:cubicBezTo>
                    <a:cubicBezTo>
                      <a:pt x="12" y="63"/>
                      <a:pt x="22" y="72"/>
                      <a:pt x="35" y="77"/>
                    </a:cubicBezTo>
                    <a:cubicBezTo>
                      <a:pt x="48" y="72"/>
                      <a:pt x="58" y="63"/>
                      <a:pt x="64" y="51"/>
                    </a:cubicBezTo>
                    <a:cubicBezTo>
                      <a:pt x="66" y="46"/>
                      <a:pt x="67" y="40"/>
                      <a:pt x="68" y="35"/>
                    </a:cubicBezTo>
                    <a:cubicBezTo>
                      <a:pt x="70" y="27"/>
                      <a:pt x="70" y="19"/>
                      <a:pt x="70" y="12"/>
                    </a:cubicBezTo>
                    <a:cubicBezTo>
                      <a:pt x="70" y="11"/>
                      <a:pt x="70" y="10"/>
                      <a:pt x="70" y="9"/>
                    </a:cubicBezTo>
                    <a:cubicBezTo>
                      <a:pt x="61" y="8"/>
                      <a:pt x="53" y="6"/>
                      <a:pt x="44" y="3"/>
                    </a:cubicBezTo>
                    <a:cubicBezTo>
                      <a:pt x="41" y="2"/>
                      <a:pt x="38" y="1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16"/>
            <p:cNvSpPr/>
            <p:nvPr/>
          </p:nvSpPr>
          <p:spPr bwMode="auto">
            <a:xfrm>
              <a:off x="5715677" y="5151081"/>
              <a:ext cx="833033" cy="303092"/>
            </a:xfrm>
            <a:custGeom>
              <a:gdLst>
                <a:gd fmla="*/ 0 w 374" name="T0"/>
                <a:gd fmla="*/ 136 h 136" name="T1"/>
                <a:gd fmla="*/ 13 w 374" name="T2"/>
                <a:gd fmla="*/ 120 h 136" name="T3"/>
                <a:gd fmla="*/ 44 w 374" name="T4"/>
                <a:gd fmla="*/ 116 h 136" name="T5"/>
                <a:gd fmla="*/ 74 w 374" name="T6"/>
                <a:gd fmla="*/ 0 h 136" name="T7"/>
                <a:gd fmla="*/ 299 w 374" name="T8"/>
                <a:gd fmla="*/ 0 h 136" name="T9"/>
                <a:gd fmla="*/ 330 w 374" name="T10"/>
                <a:gd fmla="*/ 116 h 136" name="T11"/>
                <a:gd fmla="*/ 360 w 374" name="T12"/>
                <a:gd fmla="*/ 120 h 136" name="T13"/>
                <a:gd fmla="*/ 374 w 374" name="T14"/>
                <a:gd fmla="*/ 136 h 136" name="T15"/>
                <a:gd fmla="*/ 0 w 374" name="T16"/>
                <a:gd fmla="*/ 136 h 1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" w="374">
                  <a:moveTo>
                    <a:pt x="0" y="136"/>
                  </a:moveTo>
                  <a:cubicBezTo>
                    <a:pt x="0" y="128"/>
                    <a:pt x="6" y="121"/>
                    <a:pt x="13" y="120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30" y="116"/>
                    <a:pt x="330" y="116"/>
                    <a:pt x="330" y="116"/>
                  </a:cubicBezTo>
                  <a:cubicBezTo>
                    <a:pt x="360" y="120"/>
                    <a:pt x="360" y="120"/>
                    <a:pt x="360" y="120"/>
                  </a:cubicBezTo>
                  <a:cubicBezTo>
                    <a:pt x="368" y="121"/>
                    <a:pt x="374" y="128"/>
                    <a:pt x="374" y="136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869105" y="5151081"/>
              <a:ext cx="523352" cy="45181"/>
            </a:xfrm>
            <a:custGeom>
              <a:gdLst>
                <a:gd fmla="*/ 0 w 556" name="T0"/>
                <a:gd fmla="*/ 48 h 48" name="T1"/>
                <a:gd fmla="*/ 12 w 556" name="T2"/>
                <a:gd fmla="*/ 0 h 48" name="T3"/>
                <a:gd fmla="*/ 544 w 556" name="T4"/>
                <a:gd fmla="*/ 0 h 48" name="T5"/>
                <a:gd fmla="*/ 556 w 556" name="T6"/>
                <a:gd fmla="*/ 48 h 48" name="T7"/>
                <a:gd fmla="*/ 0 w 556" name="T8"/>
                <a:gd fmla="*/ 48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556">
                  <a:moveTo>
                    <a:pt x="0" y="48"/>
                  </a:moveTo>
                  <a:lnTo>
                    <a:pt x="12" y="0"/>
                  </a:lnTo>
                  <a:lnTo>
                    <a:pt x="544" y="0"/>
                  </a:lnTo>
                  <a:lnTo>
                    <a:pt x="55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867583" y="3429479"/>
              <a:ext cx="2484980" cy="1506049"/>
            </a:xfrm>
            <a:custGeom>
              <a:gdLst>
                <a:gd fmla="*/ 0 w 1116" name="T0"/>
                <a:gd fmla="*/ 676 h 676" name="T1"/>
                <a:gd fmla="*/ 0 w 1116" name="T2"/>
                <a:gd fmla="*/ 26 h 676" name="T3"/>
                <a:gd fmla="*/ 25 w 1116" name="T4"/>
                <a:gd fmla="*/ 0 h 676" name="T5"/>
                <a:gd fmla="*/ 1091 w 1116" name="T6"/>
                <a:gd fmla="*/ 0 h 676" name="T7"/>
                <a:gd fmla="*/ 1116 w 1116" name="T8"/>
                <a:gd fmla="*/ 26 h 676" name="T9"/>
                <a:gd fmla="*/ 1116 w 1116" name="T10"/>
                <a:gd fmla="*/ 676 h 676" name="T11"/>
                <a:gd fmla="*/ 0 w 1116" name="T12"/>
                <a:gd fmla="*/ 676 h 6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6" w="1116">
                  <a:moveTo>
                    <a:pt x="0" y="67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1091" y="0"/>
                    <a:pt x="1091" y="0"/>
                    <a:pt x="1091" y="0"/>
                  </a:cubicBezTo>
                  <a:cubicBezTo>
                    <a:pt x="1105" y="0"/>
                    <a:pt x="1116" y="12"/>
                    <a:pt x="1116" y="26"/>
                  </a:cubicBezTo>
                  <a:cubicBezTo>
                    <a:pt x="1116" y="676"/>
                    <a:pt x="1116" y="676"/>
                    <a:pt x="1116" y="676"/>
                  </a:cubicBezTo>
                  <a:lnTo>
                    <a:pt x="0" y="6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867583" y="4935528"/>
              <a:ext cx="2484980" cy="224966"/>
            </a:xfrm>
            <a:custGeom>
              <a:gdLst>
                <a:gd fmla="*/ 1091 w 1116" name="T0"/>
                <a:gd fmla="*/ 101 h 101" name="T1"/>
                <a:gd fmla="*/ 25 w 1116" name="T2"/>
                <a:gd fmla="*/ 101 h 101" name="T3"/>
                <a:gd fmla="*/ 0 w 1116" name="T4"/>
                <a:gd fmla="*/ 76 h 101" name="T5"/>
                <a:gd fmla="*/ 0 w 1116" name="T6"/>
                <a:gd fmla="*/ 0 h 101" name="T7"/>
                <a:gd fmla="*/ 1116 w 1116" name="T8"/>
                <a:gd fmla="*/ 0 h 101" name="T9"/>
                <a:gd fmla="*/ 1116 w 1116" name="T10"/>
                <a:gd fmla="*/ 76 h 101" name="T11"/>
                <a:gd fmla="*/ 1091 w 1116" name="T12"/>
                <a:gd fmla="*/ 101 h 10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0" w="1116">
                  <a:moveTo>
                    <a:pt x="1091" y="101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11" y="101"/>
                    <a:pt x="0" y="90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16" y="0"/>
                    <a:pt x="1116" y="0"/>
                    <a:pt x="1116" y="0"/>
                  </a:cubicBezTo>
                  <a:cubicBezTo>
                    <a:pt x="1116" y="76"/>
                    <a:pt x="1116" y="76"/>
                    <a:pt x="1116" y="76"/>
                  </a:cubicBezTo>
                  <a:cubicBezTo>
                    <a:pt x="1116" y="90"/>
                    <a:pt x="1105" y="101"/>
                    <a:pt x="1091" y="1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945709" y="3527373"/>
              <a:ext cx="2330610" cy="131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945709" y="4721858"/>
              <a:ext cx="2330610" cy="115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629079" y="3567848"/>
              <a:ext cx="963871" cy="649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824865" y="3652563"/>
              <a:ext cx="572299" cy="62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268569" y="4180621"/>
              <a:ext cx="293679" cy="4857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275157" y="3773047"/>
              <a:ext cx="1003405" cy="3718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211732" y="3924593"/>
              <a:ext cx="32004" cy="68713"/>
            </a:xfrm>
            <a:custGeom>
              <a:gdLst>
                <a:gd fmla="*/ 0 w 14" name="T0"/>
                <a:gd fmla="*/ 4 h 31" name="T1"/>
                <a:gd fmla="*/ 1 w 14" name="T2"/>
                <a:gd fmla="*/ 1 h 31" name="T3"/>
                <a:gd fmla="*/ 3 w 14" name="T4"/>
                <a:gd fmla="*/ 1 h 31" name="T5"/>
                <a:gd fmla="*/ 13 w 14" name="T6"/>
                <a:gd fmla="*/ 14 h 31" name="T7"/>
                <a:gd fmla="*/ 13 w 14" name="T8"/>
                <a:gd fmla="*/ 14 h 31" name="T9"/>
                <a:gd fmla="*/ 13 w 14" name="T10"/>
                <a:gd fmla="*/ 14 h 31" name="T11"/>
                <a:gd fmla="*/ 13 w 14" name="T12"/>
                <a:gd fmla="*/ 14 h 31" name="T13"/>
                <a:gd fmla="*/ 13 w 14" name="T14"/>
                <a:gd fmla="*/ 14 h 31" name="T15"/>
                <a:gd fmla="*/ 13 w 14" name="T16"/>
                <a:gd fmla="*/ 15 h 31" name="T17"/>
                <a:gd fmla="*/ 13 w 14" name="T18"/>
                <a:gd fmla="*/ 15 h 31" name="T19"/>
                <a:gd fmla="*/ 13 w 14" name="T20"/>
                <a:gd fmla="*/ 15 h 31" name="T21"/>
                <a:gd fmla="*/ 13 w 14" name="T22"/>
                <a:gd fmla="*/ 15 h 31" name="T23"/>
                <a:gd fmla="*/ 13 w 14" name="T24"/>
                <a:gd fmla="*/ 15 h 31" name="T25"/>
                <a:gd fmla="*/ 14 w 14" name="T26"/>
                <a:gd fmla="*/ 15 h 31" name="T27"/>
                <a:gd fmla="*/ 14 w 14" name="T28"/>
                <a:gd fmla="*/ 15 h 31" name="T29"/>
                <a:gd fmla="*/ 14 w 14" name="T30"/>
                <a:gd fmla="*/ 15 h 31" name="T31"/>
                <a:gd fmla="*/ 14 w 14" name="T32"/>
                <a:gd fmla="*/ 15 h 31" name="T33"/>
                <a:gd fmla="*/ 14 w 14" name="T34"/>
                <a:gd fmla="*/ 15 h 31" name="T35"/>
                <a:gd fmla="*/ 14 w 14" name="T36"/>
                <a:gd fmla="*/ 15 h 31" name="T37"/>
                <a:gd fmla="*/ 14 w 14" name="T38"/>
                <a:gd fmla="*/ 15 h 31" name="T39"/>
                <a:gd fmla="*/ 14 w 14" name="T40"/>
                <a:gd fmla="*/ 16 h 31" name="T41"/>
                <a:gd fmla="*/ 14 w 14" name="T42"/>
                <a:gd fmla="*/ 16 h 31" name="T43"/>
                <a:gd fmla="*/ 14 w 14" name="T44"/>
                <a:gd fmla="*/ 16 h 31" name="T45"/>
                <a:gd fmla="*/ 13 w 14" name="T46"/>
                <a:gd fmla="*/ 16 h 31" name="T47"/>
                <a:gd fmla="*/ 13 w 14" name="T48"/>
                <a:gd fmla="*/ 16 h 31" name="T49"/>
                <a:gd fmla="*/ 13 w 14" name="T50"/>
                <a:gd fmla="*/ 16 h 31" name="T51"/>
                <a:gd fmla="*/ 13 w 14" name="T52"/>
                <a:gd fmla="*/ 16 h 31" name="T53"/>
                <a:gd fmla="*/ 13 w 14" name="T54"/>
                <a:gd fmla="*/ 16 h 31" name="T55"/>
                <a:gd fmla="*/ 13 w 14" name="T56"/>
                <a:gd fmla="*/ 16 h 31" name="T57"/>
                <a:gd fmla="*/ 13 w 14" name="T58"/>
                <a:gd fmla="*/ 16 h 31" name="T59"/>
                <a:gd fmla="*/ 13 w 14" name="T60"/>
                <a:gd fmla="*/ 16 h 31" name="T61"/>
                <a:gd fmla="*/ 13 w 14" name="T62"/>
                <a:gd fmla="*/ 16 h 31" name="T63"/>
                <a:gd fmla="*/ 13 w 14" name="T64"/>
                <a:gd fmla="*/ 17 h 31" name="T65"/>
                <a:gd fmla="*/ 3 w 14" name="T66"/>
                <a:gd fmla="*/ 30 h 31" name="T67"/>
                <a:gd fmla="*/ 1 w 14" name="T68"/>
                <a:gd fmla="*/ 30 h 31" name="T69"/>
                <a:gd fmla="*/ 0 w 14" name="T70"/>
                <a:gd fmla="*/ 27 h 31" name="T71"/>
                <a:gd fmla="*/ 9 w 14" name="T72"/>
                <a:gd fmla="*/ 15 h 31" name="T73"/>
                <a:gd fmla="*/ 0 w 14" name="T74"/>
                <a:gd fmla="*/ 4 h 3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1" w="14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1" y="31"/>
                    <a:pt x="1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312809" y="3924593"/>
              <a:ext cx="31062" cy="68713"/>
            </a:xfrm>
            <a:custGeom>
              <a:gdLst>
                <a:gd fmla="*/ 10 w 14" name="T0"/>
                <a:gd fmla="*/ 1 h 31" name="T1"/>
                <a:gd fmla="*/ 13 w 14" name="T2"/>
                <a:gd fmla="*/ 1 h 31" name="T3"/>
                <a:gd fmla="*/ 13 w 14" name="T4"/>
                <a:gd fmla="*/ 4 h 31" name="T5"/>
                <a:gd fmla="*/ 4 w 14" name="T6"/>
                <a:gd fmla="*/ 15 h 31" name="T7"/>
                <a:gd fmla="*/ 13 w 14" name="T8"/>
                <a:gd fmla="*/ 27 h 31" name="T9"/>
                <a:gd fmla="*/ 13 w 14" name="T10"/>
                <a:gd fmla="*/ 30 h 31" name="T11"/>
                <a:gd fmla="*/ 10 w 14" name="T12"/>
                <a:gd fmla="*/ 30 h 31" name="T13"/>
                <a:gd fmla="*/ 0 w 14" name="T14"/>
                <a:gd fmla="*/ 17 h 31" name="T15"/>
                <a:gd fmla="*/ 0 w 14" name="T16"/>
                <a:gd fmla="*/ 16 h 31" name="T17"/>
                <a:gd fmla="*/ 0 w 14" name="T18"/>
                <a:gd fmla="*/ 16 h 31" name="T19"/>
                <a:gd fmla="*/ 0 w 14" name="T20"/>
                <a:gd fmla="*/ 16 h 31" name="T21"/>
                <a:gd fmla="*/ 0 w 14" name="T22"/>
                <a:gd fmla="*/ 16 h 31" name="T23"/>
                <a:gd fmla="*/ 0 w 14" name="T24"/>
                <a:gd fmla="*/ 16 h 31" name="T25"/>
                <a:gd fmla="*/ 0 w 14" name="T26"/>
                <a:gd fmla="*/ 16 h 31" name="T27"/>
                <a:gd fmla="*/ 0 w 14" name="T28"/>
                <a:gd fmla="*/ 16 h 31" name="T29"/>
                <a:gd fmla="*/ 0 w 14" name="T30"/>
                <a:gd fmla="*/ 16 h 31" name="T31"/>
                <a:gd fmla="*/ 0 w 14" name="T32"/>
                <a:gd fmla="*/ 16 h 31" name="T33"/>
                <a:gd fmla="*/ 0 w 14" name="T34"/>
                <a:gd fmla="*/ 16 h 31" name="T35"/>
                <a:gd fmla="*/ 0 w 14" name="T36"/>
                <a:gd fmla="*/ 16 h 31" name="T37"/>
                <a:gd fmla="*/ 0 w 14" name="T38"/>
                <a:gd fmla="*/ 16 h 31" name="T39"/>
                <a:gd fmla="*/ 0 w 14" name="T40"/>
                <a:gd fmla="*/ 15 h 31" name="T41"/>
                <a:gd fmla="*/ 0 w 14" name="T42"/>
                <a:gd fmla="*/ 15 h 31" name="T43"/>
                <a:gd fmla="*/ 0 w 14" name="T44"/>
                <a:gd fmla="*/ 15 h 31" name="T45"/>
                <a:gd fmla="*/ 0 w 14" name="T46"/>
                <a:gd fmla="*/ 15 h 31" name="T47"/>
                <a:gd fmla="*/ 0 w 14" name="T48"/>
                <a:gd fmla="*/ 15 h 31" name="T49"/>
                <a:gd fmla="*/ 0 w 14" name="T50"/>
                <a:gd fmla="*/ 15 h 31" name="T51"/>
                <a:gd fmla="*/ 0 w 14" name="T52"/>
                <a:gd fmla="*/ 15 h 31" name="T53"/>
                <a:gd fmla="*/ 0 w 14" name="T54"/>
                <a:gd fmla="*/ 15 h 31" name="T55"/>
                <a:gd fmla="*/ 0 w 14" name="T56"/>
                <a:gd fmla="*/ 15 h 31" name="T57"/>
                <a:gd fmla="*/ 0 w 14" name="T58"/>
                <a:gd fmla="*/ 15 h 31" name="T59"/>
                <a:gd fmla="*/ 0 w 14" name="T60"/>
                <a:gd fmla="*/ 15 h 31" name="T61"/>
                <a:gd fmla="*/ 0 w 14" name="T62"/>
                <a:gd fmla="*/ 15 h 31" name="T63"/>
                <a:gd fmla="*/ 0 w 14" name="T64"/>
                <a:gd fmla="*/ 14 h 31" name="T65"/>
                <a:gd fmla="*/ 0 w 14" name="T66"/>
                <a:gd fmla="*/ 14 h 31" name="T67"/>
                <a:gd fmla="*/ 0 w 14" name="T68"/>
                <a:gd fmla="*/ 14 h 31" name="T69"/>
                <a:gd fmla="*/ 0 w 14" name="T70"/>
                <a:gd fmla="*/ 14 h 31" name="T71"/>
                <a:gd fmla="*/ 0 w 14" name="T72"/>
                <a:gd fmla="*/ 14 h 31" name="T73"/>
                <a:gd fmla="*/ 10 w 14" name="T74"/>
                <a:gd fmla="*/ 1 h 3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1" w="14">
                  <a:moveTo>
                    <a:pt x="10" y="1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9"/>
                    <a:pt x="13" y="30"/>
                  </a:cubicBezTo>
                  <a:cubicBezTo>
                    <a:pt x="12" y="31"/>
                    <a:pt x="11" y="30"/>
                    <a:pt x="10" y="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5637550" y="4180621"/>
              <a:ext cx="293679" cy="2400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6310566" y="4180621"/>
              <a:ext cx="642895" cy="2400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6310566" y="3773047"/>
              <a:ext cx="642895" cy="3718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 noChangeArrowheads="1"/>
            </p:cNvSpPr>
            <p:nvPr/>
          </p:nvSpPr>
          <p:spPr bwMode="auto">
            <a:xfrm>
              <a:off x="5637549" y="4189092"/>
              <a:ext cx="627834" cy="485700"/>
            </a:xfrm>
            <a:custGeom>
              <a:gdLst>
                <a:gd fmla="*/ 0 w 627834" name="connsiteX0"/>
                <a:gd fmla="*/ 467816 h 485700" name="connsiteY0"/>
                <a:gd fmla="*/ 627834 w 627834" name="connsiteX1"/>
                <a:gd fmla="*/ 467816 h 485700" name="connsiteY1"/>
                <a:gd fmla="*/ 627834 w 627834" name="connsiteX2"/>
                <a:gd fmla="*/ 485700 h 485700" name="connsiteY2"/>
                <a:gd fmla="*/ 0 w 627834" name="connsiteX3"/>
                <a:gd fmla="*/ 485700 h 485700" name="connsiteY3"/>
                <a:gd fmla="*/ 0 w 627834" name="connsiteX4"/>
                <a:gd fmla="*/ 432048 h 485700" name="connsiteY4"/>
                <a:gd fmla="*/ 627834 w 627834" name="connsiteX5"/>
                <a:gd fmla="*/ 432048 h 485700" name="connsiteY5"/>
                <a:gd fmla="*/ 627834 w 627834" name="connsiteX6"/>
                <a:gd fmla="*/ 452756 h 485700" name="connsiteY6"/>
                <a:gd fmla="*/ 0 w 627834" name="connsiteX7"/>
                <a:gd fmla="*/ 452756 h 485700" name="connsiteY7"/>
                <a:gd fmla="*/ 0 w 627834" name="connsiteX8"/>
                <a:gd fmla="*/ 396279 h 485700" name="connsiteY8"/>
                <a:gd fmla="*/ 627834 w 627834" name="connsiteX9"/>
                <a:gd fmla="*/ 396279 h 485700" name="connsiteY9"/>
                <a:gd fmla="*/ 627834 w 627834" name="connsiteX10"/>
                <a:gd fmla="*/ 416987 h 485700" name="connsiteY10"/>
                <a:gd fmla="*/ 0 w 627834" name="connsiteX11"/>
                <a:gd fmla="*/ 416987 h 485700" name="connsiteY11"/>
                <a:gd fmla="*/ 0 w 627834" name="connsiteX12"/>
                <a:gd fmla="*/ 360510 h 485700" name="connsiteY12"/>
                <a:gd fmla="*/ 627834 w 627834" name="connsiteX13"/>
                <a:gd fmla="*/ 360510 h 485700" name="connsiteY13"/>
                <a:gd fmla="*/ 627834 w 627834" name="connsiteX14"/>
                <a:gd fmla="*/ 381218 h 485700" name="connsiteY14"/>
                <a:gd fmla="*/ 0 w 627834" name="connsiteX15"/>
                <a:gd fmla="*/ 381218 h 485700" name="connsiteY15"/>
                <a:gd fmla="*/ 0 w 627834" name="connsiteX16"/>
                <a:gd fmla="*/ 325683 h 485700" name="connsiteY16"/>
                <a:gd fmla="*/ 627834 w 627834" name="connsiteX17"/>
                <a:gd fmla="*/ 325683 h 485700" name="connsiteY17"/>
                <a:gd fmla="*/ 627834 w 627834" name="connsiteX18"/>
                <a:gd fmla="*/ 345450 h 485700" name="connsiteY18"/>
                <a:gd fmla="*/ 0 w 627834" name="connsiteX19"/>
                <a:gd fmla="*/ 345450 h 485700" name="connsiteY19"/>
                <a:gd fmla="*/ 0 w 627834" name="connsiteX20"/>
                <a:gd fmla="*/ 291797 h 485700" name="connsiteY20"/>
                <a:gd fmla="*/ 627834 w 627834" name="connsiteX21"/>
                <a:gd fmla="*/ 291797 h 485700" name="connsiteY21"/>
                <a:gd fmla="*/ 627834 w 627834" name="connsiteX22"/>
                <a:gd fmla="*/ 309681 h 485700" name="connsiteY22"/>
                <a:gd fmla="*/ 0 w 627834" name="connsiteX23"/>
                <a:gd fmla="*/ 309681 h 485700" name="connsiteY23"/>
                <a:gd fmla="*/ 0 w 627834" name="connsiteX24"/>
                <a:gd fmla="*/ 256028 h 485700" name="connsiteY24"/>
                <a:gd fmla="*/ 627834 w 627834" name="connsiteX25"/>
                <a:gd fmla="*/ 256028 h 485700" name="connsiteY25"/>
                <a:gd fmla="*/ 627834 w 627834" name="connsiteX26"/>
                <a:gd fmla="*/ 273912 h 485700" name="connsiteY26"/>
                <a:gd fmla="*/ 0 w 627834" name="connsiteX27"/>
                <a:gd fmla="*/ 273912 h 485700" name="connsiteY27"/>
                <a:gd fmla="*/ 320977 w 627834" name="connsiteX28"/>
                <a:gd fmla="*/ 211788 h 485700" name="connsiteY28"/>
                <a:gd fmla="*/ 627834 w 627834" name="connsiteX29"/>
                <a:gd fmla="*/ 211788 h 485700" name="connsiteY29"/>
                <a:gd fmla="*/ 627834 w 627834" name="connsiteX30"/>
                <a:gd fmla="*/ 231555 h 485700" name="connsiteY30"/>
                <a:gd fmla="*/ 320977 w 627834" name="connsiteX31"/>
                <a:gd fmla="*/ 231555 h 485700" name="connsiteY31"/>
                <a:gd fmla="*/ 320977 w 627834" name="connsiteX32"/>
                <a:gd fmla="*/ 176019 h 485700" name="connsiteY32"/>
                <a:gd fmla="*/ 627834 w 627834" name="connsiteX33"/>
                <a:gd fmla="*/ 176019 h 485700" name="connsiteY33"/>
                <a:gd fmla="*/ 627834 w 627834" name="connsiteX34"/>
                <a:gd fmla="*/ 195786 h 485700" name="connsiteY34"/>
                <a:gd fmla="*/ 320977 w 627834" name="connsiteX35"/>
                <a:gd fmla="*/ 195786 h 485700" name="connsiteY35"/>
                <a:gd fmla="*/ 320977 w 627834" name="connsiteX36"/>
                <a:gd fmla="*/ 143074 h 485700" name="connsiteY36"/>
                <a:gd fmla="*/ 627834 w 627834" name="connsiteX37"/>
                <a:gd fmla="*/ 143074 h 485700" name="connsiteY37"/>
                <a:gd fmla="*/ 627834 w 627834" name="connsiteX38"/>
                <a:gd fmla="*/ 160958 h 485700" name="connsiteY38"/>
                <a:gd fmla="*/ 320977 w 627834" name="connsiteX39"/>
                <a:gd fmla="*/ 160958 h 485700" name="connsiteY39"/>
                <a:gd fmla="*/ 320977 w 627834" name="connsiteX40"/>
                <a:gd fmla="*/ 107306 h 485700" name="connsiteY40"/>
                <a:gd fmla="*/ 627834 w 627834" name="connsiteX41"/>
                <a:gd fmla="*/ 107306 h 485700" name="connsiteY41"/>
                <a:gd fmla="*/ 627834 w 627834" name="connsiteX42"/>
                <a:gd fmla="*/ 125190 h 485700" name="connsiteY42"/>
                <a:gd fmla="*/ 320977 w 627834" name="connsiteX43"/>
                <a:gd fmla="*/ 125190 h 485700" name="connsiteY43"/>
                <a:gd fmla="*/ 320977 w 627834" name="connsiteX44"/>
                <a:gd fmla="*/ 71537 h 485700" name="connsiteY44"/>
                <a:gd fmla="*/ 627834 w 627834" name="connsiteX45"/>
                <a:gd fmla="*/ 71537 h 485700" name="connsiteY45"/>
                <a:gd fmla="*/ 627834 w 627834" name="connsiteX46"/>
                <a:gd fmla="*/ 91304 h 485700" name="connsiteY46"/>
                <a:gd fmla="*/ 320977 w 627834" name="connsiteX47"/>
                <a:gd fmla="*/ 91304 h 485700" name="connsiteY47"/>
                <a:gd fmla="*/ 320977 w 627834" name="connsiteX48"/>
                <a:gd fmla="*/ 35768 h 485700" name="connsiteY48"/>
                <a:gd fmla="*/ 627834 w 627834" name="connsiteX49"/>
                <a:gd fmla="*/ 35768 h 485700" name="connsiteY49"/>
                <a:gd fmla="*/ 627834 w 627834" name="connsiteX50"/>
                <a:gd fmla="*/ 55535 h 485700" name="connsiteY50"/>
                <a:gd fmla="*/ 320977 w 627834" name="connsiteX51"/>
                <a:gd fmla="*/ 55535 h 485700" name="connsiteY51"/>
                <a:gd fmla="*/ 320977 w 627834" name="connsiteX52"/>
                <a:gd fmla="*/ 0 h 485700" name="connsiteY52"/>
                <a:gd fmla="*/ 627834 w 627834" name="connsiteX53"/>
                <a:gd fmla="*/ 0 h 485700" name="connsiteY53"/>
                <a:gd fmla="*/ 627834 w 627834" name="connsiteX54"/>
                <a:gd fmla="*/ 19767 h 485700" name="connsiteY54"/>
                <a:gd fmla="*/ 320977 w 627834" name="connsiteX55"/>
                <a:gd fmla="*/ 19767 h 485700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485700" w="627834">
                  <a:moveTo>
                    <a:pt x="0" y="467816"/>
                  </a:moveTo>
                  <a:lnTo>
                    <a:pt x="627834" y="467816"/>
                  </a:lnTo>
                  <a:lnTo>
                    <a:pt x="627834" y="485700"/>
                  </a:lnTo>
                  <a:lnTo>
                    <a:pt x="0" y="485700"/>
                  </a:lnTo>
                  <a:close/>
                  <a:moveTo>
                    <a:pt x="0" y="432048"/>
                  </a:moveTo>
                  <a:lnTo>
                    <a:pt x="627834" y="432048"/>
                  </a:lnTo>
                  <a:lnTo>
                    <a:pt x="627834" y="452756"/>
                  </a:lnTo>
                  <a:lnTo>
                    <a:pt x="0" y="452756"/>
                  </a:lnTo>
                  <a:close/>
                  <a:moveTo>
                    <a:pt x="0" y="396279"/>
                  </a:moveTo>
                  <a:lnTo>
                    <a:pt x="627834" y="396279"/>
                  </a:lnTo>
                  <a:lnTo>
                    <a:pt x="627834" y="416987"/>
                  </a:lnTo>
                  <a:lnTo>
                    <a:pt x="0" y="416987"/>
                  </a:lnTo>
                  <a:close/>
                  <a:moveTo>
                    <a:pt x="0" y="360510"/>
                  </a:moveTo>
                  <a:lnTo>
                    <a:pt x="627834" y="360510"/>
                  </a:lnTo>
                  <a:lnTo>
                    <a:pt x="627834" y="381218"/>
                  </a:lnTo>
                  <a:lnTo>
                    <a:pt x="0" y="381218"/>
                  </a:lnTo>
                  <a:close/>
                  <a:moveTo>
                    <a:pt x="0" y="325683"/>
                  </a:moveTo>
                  <a:lnTo>
                    <a:pt x="627834" y="325683"/>
                  </a:lnTo>
                  <a:lnTo>
                    <a:pt x="627834" y="345450"/>
                  </a:lnTo>
                  <a:lnTo>
                    <a:pt x="0" y="345450"/>
                  </a:lnTo>
                  <a:close/>
                  <a:moveTo>
                    <a:pt x="0" y="291797"/>
                  </a:moveTo>
                  <a:lnTo>
                    <a:pt x="627834" y="291797"/>
                  </a:lnTo>
                  <a:lnTo>
                    <a:pt x="627834" y="309681"/>
                  </a:lnTo>
                  <a:lnTo>
                    <a:pt x="0" y="309681"/>
                  </a:lnTo>
                  <a:close/>
                  <a:moveTo>
                    <a:pt x="0" y="256028"/>
                  </a:moveTo>
                  <a:lnTo>
                    <a:pt x="627834" y="256028"/>
                  </a:lnTo>
                  <a:lnTo>
                    <a:pt x="627834" y="273912"/>
                  </a:lnTo>
                  <a:lnTo>
                    <a:pt x="0" y="273912"/>
                  </a:lnTo>
                  <a:close/>
                  <a:moveTo>
                    <a:pt x="320977" y="211788"/>
                  </a:moveTo>
                  <a:lnTo>
                    <a:pt x="627834" y="211788"/>
                  </a:lnTo>
                  <a:lnTo>
                    <a:pt x="627834" y="231555"/>
                  </a:lnTo>
                  <a:lnTo>
                    <a:pt x="320977" y="231555"/>
                  </a:lnTo>
                  <a:close/>
                  <a:moveTo>
                    <a:pt x="320977" y="176019"/>
                  </a:moveTo>
                  <a:lnTo>
                    <a:pt x="627834" y="176019"/>
                  </a:lnTo>
                  <a:lnTo>
                    <a:pt x="627834" y="195786"/>
                  </a:lnTo>
                  <a:lnTo>
                    <a:pt x="320977" y="195786"/>
                  </a:lnTo>
                  <a:close/>
                  <a:moveTo>
                    <a:pt x="320977" y="143074"/>
                  </a:moveTo>
                  <a:lnTo>
                    <a:pt x="627834" y="143074"/>
                  </a:lnTo>
                  <a:lnTo>
                    <a:pt x="627834" y="160958"/>
                  </a:lnTo>
                  <a:lnTo>
                    <a:pt x="320977" y="160958"/>
                  </a:lnTo>
                  <a:close/>
                  <a:moveTo>
                    <a:pt x="320977" y="107306"/>
                  </a:moveTo>
                  <a:lnTo>
                    <a:pt x="627834" y="107306"/>
                  </a:lnTo>
                  <a:lnTo>
                    <a:pt x="627834" y="125190"/>
                  </a:lnTo>
                  <a:lnTo>
                    <a:pt x="320977" y="125190"/>
                  </a:lnTo>
                  <a:close/>
                  <a:moveTo>
                    <a:pt x="320977" y="71537"/>
                  </a:moveTo>
                  <a:lnTo>
                    <a:pt x="627834" y="71537"/>
                  </a:lnTo>
                  <a:lnTo>
                    <a:pt x="627834" y="91304"/>
                  </a:lnTo>
                  <a:lnTo>
                    <a:pt x="320977" y="91304"/>
                  </a:lnTo>
                  <a:close/>
                  <a:moveTo>
                    <a:pt x="320977" y="35768"/>
                  </a:moveTo>
                  <a:lnTo>
                    <a:pt x="627834" y="35768"/>
                  </a:lnTo>
                  <a:lnTo>
                    <a:pt x="627834" y="55535"/>
                  </a:lnTo>
                  <a:lnTo>
                    <a:pt x="320977" y="55535"/>
                  </a:lnTo>
                  <a:close/>
                  <a:moveTo>
                    <a:pt x="320977" y="0"/>
                  </a:moveTo>
                  <a:lnTo>
                    <a:pt x="627834" y="0"/>
                  </a:lnTo>
                  <a:lnTo>
                    <a:pt x="627834" y="19767"/>
                  </a:lnTo>
                  <a:lnTo>
                    <a:pt x="320977" y="197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6310566" y="4443239"/>
              <a:ext cx="311564" cy="242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6641897" y="4443239"/>
              <a:ext cx="311564" cy="242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4673679" y="2193578"/>
              <a:ext cx="652307" cy="650425"/>
            </a:xfrm>
            <a:custGeom>
              <a:gdLst>
                <a:gd fmla="*/ 83 w 293" name="T0"/>
                <a:gd fmla="*/ 35 h 292" name="T1"/>
                <a:gd fmla="*/ 258 w 293" name="T2"/>
                <a:gd fmla="*/ 82 h 292" name="T3"/>
                <a:gd fmla="*/ 211 w 293" name="T4"/>
                <a:gd fmla="*/ 257 h 292" name="T5"/>
                <a:gd fmla="*/ 36 w 293" name="T6"/>
                <a:gd fmla="*/ 210 h 292" name="T7"/>
                <a:gd fmla="*/ 83 w 293" name="T8"/>
                <a:gd fmla="*/ 35 h 2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2" w="293">
                  <a:moveTo>
                    <a:pt x="83" y="35"/>
                  </a:moveTo>
                  <a:cubicBezTo>
                    <a:pt x="144" y="0"/>
                    <a:pt x="222" y="21"/>
                    <a:pt x="258" y="82"/>
                  </a:cubicBezTo>
                  <a:cubicBezTo>
                    <a:pt x="293" y="143"/>
                    <a:pt x="272" y="221"/>
                    <a:pt x="211" y="257"/>
                  </a:cubicBezTo>
                  <a:cubicBezTo>
                    <a:pt x="149" y="292"/>
                    <a:pt x="71" y="271"/>
                    <a:pt x="36" y="210"/>
                  </a:cubicBezTo>
                  <a:cubicBezTo>
                    <a:pt x="0" y="149"/>
                    <a:pt x="21" y="70"/>
                    <a:pt x="83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4856288" y="2427016"/>
              <a:ext cx="288031" cy="181667"/>
            </a:xfrm>
            <a:custGeom>
              <a:gdLst>
                <a:gd fmla="*/ 287090 w 288031" name="connsiteX0"/>
                <a:gd fmla="*/ 180726 h 181667" name="connsiteY0"/>
                <a:gd fmla="*/ 288031 w 288031" name="connsiteX1"/>
                <a:gd fmla="*/ 180726 h 181667" name="connsiteY1"/>
                <a:gd fmla="*/ 288031 w 288031" name="connsiteX2"/>
                <a:gd fmla="*/ 181667 h 181667" name="connsiteY2"/>
                <a:gd fmla="*/ 287090 w 288031" name="connsiteX3"/>
                <a:gd fmla="*/ 181667 h 181667" name="connsiteY3"/>
                <a:gd fmla="*/ 91304 w 288031" name="connsiteX4"/>
                <a:gd fmla="*/ 78126 h 181667" name="connsiteY4"/>
                <a:gd fmla="*/ 144957 w 288031" name="connsiteX5"/>
                <a:gd fmla="*/ 120484 h 181667" name="connsiteY5"/>
                <a:gd fmla="*/ 195786 w 288031" name="connsiteX6"/>
                <a:gd fmla="*/ 78126 h 181667" name="connsiteY6"/>
                <a:gd fmla="*/ 280502 w 288031" name="connsiteX7"/>
                <a:gd fmla="*/ 180726 h 181667" name="connsiteY7"/>
                <a:gd fmla="*/ 6589 w 288031" name="connsiteX8"/>
                <a:gd fmla="*/ 180726 h 181667" name="connsiteY8"/>
                <a:gd fmla="*/ 287090 w 288031" name="connsiteX9"/>
                <a:gd fmla="*/ 6589 h 181667" name="connsiteY9"/>
                <a:gd fmla="*/ 287090 w 288031" name="connsiteX10"/>
                <a:gd fmla="*/ 174137 h 181667" name="connsiteY10"/>
                <a:gd fmla="*/ 202375 w 288031" name="connsiteX11"/>
                <a:gd fmla="*/ 73420 h 181667" name="connsiteY11"/>
                <a:gd fmla="*/ 0 w 288031" name="connsiteX12"/>
                <a:gd fmla="*/ 6589 h 181667" name="connsiteY12"/>
                <a:gd fmla="*/ 84715 w 288031" name="connsiteX13"/>
                <a:gd fmla="*/ 73420 h 181667" name="connsiteY13"/>
                <a:gd fmla="*/ 0 w 288031" name="connsiteX14"/>
                <a:gd fmla="*/ 174137 h 181667" name="connsiteY14"/>
                <a:gd fmla="*/ 6589 w 288031" name="connsiteX15"/>
                <a:gd fmla="*/ 0 h 181667" name="connsiteY15"/>
                <a:gd fmla="*/ 280502 w 288031" name="connsiteX16"/>
                <a:gd fmla="*/ 0 h 181667" name="connsiteY16"/>
                <a:gd fmla="*/ 197669 w 288031" name="connsiteX17"/>
                <a:gd fmla="*/ 66831 h 181667" name="connsiteY17"/>
                <a:gd fmla="*/ 193904 w 288031" name="connsiteX18"/>
                <a:gd fmla="*/ 69655 h 181667" name="connsiteY18"/>
                <a:gd fmla="*/ 191080 w 288031" name="connsiteX19"/>
                <a:gd fmla="*/ 71537 h 181667" name="connsiteY19"/>
                <a:gd fmla="*/ 144958 w 288031" name="connsiteX20"/>
                <a:gd fmla="*/ 112012 h 181667" name="connsiteY20"/>
                <a:gd fmla="*/ 96011 w 288031" name="connsiteX21"/>
                <a:gd fmla="*/ 71537 h 181667" name="connsiteY21"/>
                <a:gd fmla="*/ 93187 w 288031" name="connsiteX22"/>
                <a:gd fmla="*/ 69655 h 181667" name="connsiteY22"/>
                <a:gd fmla="*/ 91305 w 288031" name="connsiteX23"/>
                <a:gd fmla="*/ 66831 h 181667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81667" w="288031">
                  <a:moveTo>
                    <a:pt x="287090" y="180726"/>
                  </a:moveTo>
                  <a:lnTo>
                    <a:pt x="288031" y="180726"/>
                  </a:lnTo>
                  <a:lnTo>
                    <a:pt x="288031" y="181667"/>
                  </a:lnTo>
                  <a:lnTo>
                    <a:pt x="287090" y="181667"/>
                  </a:lnTo>
                  <a:close/>
                  <a:moveTo>
                    <a:pt x="91304" y="78126"/>
                  </a:moveTo>
                  <a:lnTo>
                    <a:pt x="144957" y="120484"/>
                  </a:lnTo>
                  <a:lnTo>
                    <a:pt x="195786" y="78126"/>
                  </a:lnTo>
                  <a:lnTo>
                    <a:pt x="280502" y="180726"/>
                  </a:lnTo>
                  <a:lnTo>
                    <a:pt x="6589" y="180726"/>
                  </a:lnTo>
                  <a:close/>
                  <a:moveTo>
                    <a:pt x="287090" y="6589"/>
                  </a:moveTo>
                  <a:lnTo>
                    <a:pt x="287090" y="174137"/>
                  </a:lnTo>
                  <a:lnTo>
                    <a:pt x="202375" y="73420"/>
                  </a:lnTo>
                  <a:close/>
                  <a:moveTo>
                    <a:pt x="0" y="6589"/>
                  </a:moveTo>
                  <a:lnTo>
                    <a:pt x="84715" y="73420"/>
                  </a:lnTo>
                  <a:lnTo>
                    <a:pt x="0" y="174137"/>
                  </a:lnTo>
                  <a:close/>
                  <a:moveTo>
                    <a:pt x="6589" y="0"/>
                  </a:moveTo>
                  <a:lnTo>
                    <a:pt x="280502" y="0"/>
                  </a:lnTo>
                  <a:lnTo>
                    <a:pt x="197669" y="66831"/>
                  </a:lnTo>
                  <a:lnTo>
                    <a:pt x="193904" y="69655"/>
                  </a:lnTo>
                  <a:lnTo>
                    <a:pt x="191080" y="71537"/>
                  </a:lnTo>
                  <a:lnTo>
                    <a:pt x="144958" y="112012"/>
                  </a:lnTo>
                  <a:lnTo>
                    <a:pt x="96011" y="71537"/>
                  </a:lnTo>
                  <a:lnTo>
                    <a:pt x="93187" y="69655"/>
                  </a:lnTo>
                  <a:lnTo>
                    <a:pt x="91305" y="668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861354" y="3006844"/>
              <a:ext cx="652307" cy="650425"/>
            </a:xfrm>
            <a:custGeom>
              <a:gdLst>
                <a:gd fmla="*/ 36 w 293" name="T0"/>
                <a:gd fmla="*/ 82 h 292" name="T1"/>
                <a:gd fmla="*/ 211 w 293" name="T2"/>
                <a:gd fmla="*/ 35 h 292" name="T3"/>
                <a:gd fmla="*/ 257 w 293" name="T4"/>
                <a:gd fmla="*/ 210 h 292" name="T5"/>
                <a:gd fmla="*/ 83 w 293" name="T6"/>
                <a:gd fmla="*/ 257 h 292" name="T7"/>
                <a:gd fmla="*/ 36 w 293" name="T8"/>
                <a:gd fmla="*/ 82 h 2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2" w="293">
                  <a:moveTo>
                    <a:pt x="36" y="82"/>
                  </a:moveTo>
                  <a:cubicBezTo>
                    <a:pt x="71" y="21"/>
                    <a:pt x="149" y="0"/>
                    <a:pt x="211" y="35"/>
                  </a:cubicBezTo>
                  <a:cubicBezTo>
                    <a:pt x="272" y="70"/>
                    <a:pt x="293" y="149"/>
                    <a:pt x="257" y="210"/>
                  </a:cubicBezTo>
                  <a:cubicBezTo>
                    <a:pt x="222" y="271"/>
                    <a:pt x="144" y="292"/>
                    <a:pt x="83" y="257"/>
                  </a:cubicBezTo>
                  <a:cubicBezTo>
                    <a:pt x="21" y="221"/>
                    <a:pt x="0" y="143"/>
                    <a:pt x="36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4101381" y="3168745"/>
              <a:ext cx="171313" cy="322859"/>
              <a:chOff x="4101381" y="3168745"/>
              <a:chExt cx="171313" cy="322859"/>
            </a:xfrm>
          </p:grpSpPr>
          <p:sp>
            <p:nvSpPr>
              <p:cNvPr id="58" name="Freeform 55"/>
              <p:cNvSpPr>
                <a:spLocks noEditPoints="1"/>
              </p:cNvSpPr>
              <p:nvPr/>
            </p:nvSpPr>
            <p:spPr bwMode="auto">
              <a:xfrm>
                <a:off x="4101381" y="3168745"/>
                <a:ext cx="171313" cy="322859"/>
              </a:xfrm>
              <a:custGeom>
                <a:gdLst>
                  <a:gd fmla="*/ 6 w 77" name="T0"/>
                  <a:gd fmla="*/ 0 h 145" name="T1"/>
                  <a:gd fmla="*/ 71 w 77" name="T2"/>
                  <a:gd fmla="*/ 0 h 145" name="T3"/>
                  <a:gd fmla="*/ 77 w 77" name="T4"/>
                  <a:gd fmla="*/ 7 h 145" name="T5"/>
                  <a:gd fmla="*/ 77 w 77" name="T6"/>
                  <a:gd fmla="*/ 139 h 145" name="T7"/>
                  <a:gd fmla="*/ 71 w 77" name="T8"/>
                  <a:gd fmla="*/ 145 h 145" name="T9"/>
                  <a:gd fmla="*/ 6 w 77" name="T10"/>
                  <a:gd fmla="*/ 145 h 145" name="T11"/>
                  <a:gd fmla="*/ 0 w 77" name="T12"/>
                  <a:gd fmla="*/ 139 h 145" name="T13"/>
                  <a:gd fmla="*/ 0 w 77" name="T14"/>
                  <a:gd fmla="*/ 7 h 145" name="T15"/>
                  <a:gd fmla="*/ 6 w 77" name="T16"/>
                  <a:gd fmla="*/ 0 h 145" name="T17"/>
                  <a:gd fmla="*/ 60 w 77" name="T18"/>
                  <a:gd fmla="*/ 10 h 145" name="T19"/>
                  <a:gd fmla="*/ 60 w 77" name="T20"/>
                  <a:gd fmla="*/ 10 h 145" name="T21"/>
                  <a:gd fmla="*/ 63 w 77" name="T22"/>
                  <a:gd fmla="*/ 7 h 145" name="T23"/>
                  <a:gd fmla="*/ 60 w 77" name="T24"/>
                  <a:gd fmla="*/ 4 h 145" name="T25"/>
                  <a:gd fmla="*/ 57 w 77" name="T26"/>
                  <a:gd fmla="*/ 7 h 145" name="T27"/>
                  <a:gd fmla="*/ 60 w 77" name="T28"/>
                  <a:gd fmla="*/ 10 h 145" name="T29"/>
                  <a:gd fmla="*/ 31 w 77" name="T30"/>
                  <a:gd fmla="*/ 6 h 145" name="T31"/>
                  <a:gd fmla="*/ 31 w 77" name="T32"/>
                  <a:gd fmla="*/ 6 h 145" name="T33"/>
                  <a:gd fmla="*/ 30 w 77" name="T34"/>
                  <a:gd fmla="*/ 7 h 145" name="T35"/>
                  <a:gd fmla="*/ 30 w 77" name="T36"/>
                  <a:gd fmla="*/ 7 h 145" name="T37"/>
                  <a:gd fmla="*/ 31 w 77" name="T38"/>
                  <a:gd fmla="*/ 8 h 145" name="T39"/>
                  <a:gd fmla="*/ 46 w 77" name="T40"/>
                  <a:gd fmla="*/ 8 h 145" name="T41"/>
                  <a:gd fmla="*/ 47 w 77" name="T42"/>
                  <a:gd fmla="*/ 7 h 145" name="T43"/>
                  <a:gd fmla="*/ 47 w 77" name="T44"/>
                  <a:gd fmla="*/ 7 h 145" name="T45"/>
                  <a:gd fmla="*/ 46 w 77" name="T46"/>
                  <a:gd fmla="*/ 6 h 145" name="T47"/>
                  <a:gd fmla="*/ 31 w 77" name="T48"/>
                  <a:gd fmla="*/ 6 h 145" name="T49"/>
                  <a:gd fmla="*/ 34 w 77" name="T50"/>
                  <a:gd fmla="*/ 132 h 145" name="T51"/>
                  <a:gd fmla="*/ 34 w 77" name="T52"/>
                  <a:gd fmla="*/ 132 h 145" name="T53"/>
                  <a:gd fmla="*/ 33 w 77" name="T54"/>
                  <a:gd fmla="*/ 133 h 145" name="T55"/>
                  <a:gd fmla="*/ 33 w 77" name="T56"/>
                  <a:gd fmla="*/ 139 h 145" name="T57"/>
                  <a:gd fmla="*/ 34 w 77" name="T58"/>
                  <a:gd fmla="*/ 140 h 145" name="T59"/>
                  <a:gd fmla="*/ 43 w 77" name="T60"/>
                  <a:gd fmla="*/ 140 h 145" name="T61"/>
                  <a:gd fmla="*/ 44 w 77" name="T62"/>
                  <a:gd fmla="*/ 139 h 145" name="T63"/>
                  <a:gd fmla="*/ 44 w 77" name="T64"/>
                  <a:gd fmla="*/ 133 h 145" name="T65"/>
                  <a:gd fmla="*/ 43 w 77" name="T66"/>
                  <a:gd fmla="*/ 132 h 145" name="T67"/>
                  <a:gd fmla="*/ 34 w 77" name="T68"/>
                  <a:gd fmla="*/ 132 h 145" name="T69"/>
                  <a:gd fmla="*/ 7 w 77" name="T70"/>
                  <a:gd fmla="*/ 14 h 145" name="T71"/>
                  <a:gd fmla="*/ 7 w 77" name="T72"/>
                  <a:gd fmla="*/ 14 h 145" name="T73"/>
                  <a:gd fmla="*/ 4 w 77" name="T74"/>
                  <a:gd fmla="*/ 17 h 145" name="T75"/>
                  <a:gd fmla="*/ 4 w 77" name="T76"/>
                  <a:gd fmla="*/ 127 h 145" name="T77"/>
                  <a:gd fmla="*/ 7 w 77" name="T78"/>
                  <a:gd fmla="*/ 129 h 145" name="T79"/>
                  <a:gd fmla="*/ 70 w 77" name="T80"/>
                  <a:gd fmla="*/ 129 h 145" name="T81"/>
                  <a:gd fmla="*/ 73 w 77" name="T82"/>
                  <a:gd fmla="*/ 127 h 145" name="T83"/>
                  <a:gd fmla="*/ 73 w 77" name="T84"/>
                  <a:gd fmla="*/ 17 h 145" name="T85"/>
                  <a:gd fmla="*/ 70 w 77" name="T86"/>
                  <a:gd fmla="*/ 14 h 145" name="T87"/>
                  <a:gd fmla="*/ 7 w 77" name="T88"/>
                  <a:gd fmla="*/ 14 h 145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45" w="77">
                    <a:moveTo>
                      <a:pt x="6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4" y="0"/>
                      <a:pt x="77" y="3"/>
                      <a:pt x="77" y="7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2"/>
                      <a:pt x="74" y="145"/>
                      <a:pt x="71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0" y="142"/>
                      <a:pt x="0" y="13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lose/>
                    <a:moveTo>
                      <a:pt x="60" y="10"/>
                    </a:moveTo>
                    <a:cubicBezTo>
                      <a:pt x="60" y="10"/>
                      <a:pt x="60" y="10"/>
                      <a:pt x="60" y="10"/>
                    </a:cubicBezTo>
                    <a:cubicBezTo>
                      <a:pt x="62" y="10"/>
                      <a:pt x="63" y="9"/>
                      <a:pt x="63" y="7"/>
                    </a:cubicBezTo>
                    <a:cubicBezTo>
                      <a:pt x="63" y="5"/>
                      <a:pt x="62" y="4"/>
                      <a:pt x="60" y="4"/>
                    </a:cubicBezTo>
                    <a:cubicBezTo>
                      <a:pt x="59" y="4"/>
                      <a:pt x="57" y="5"/>
                      <a:pt x="57" y="7"/>
                    </a:cubicBezTo>
                    <a:cubicBezTo>
                      <a:pt x="57" y="9"/>
                      <a:pt x="59" y="10"/>
                      <a:pt x="60" y="10"/>
                    </a:cubicBezTo>
                    <a:close/>
                    <a:moveTo>
                      <a:pt x="31" y="6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8"/>
                      <a:pt x="31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6"/>
                      <a:pt x="46" y="6"/>
                    </a:cubicBezTo>
                    <a:cubicBezTo>
                      <a:pt x="31" y="6"/>
                      <a:pt x="31" y="6"/>
                      <a:pt x="31" y="6"/>
                    </a:cubicBezTo>
                    <a:close/>
                    <a:moveTo>
                      <a:pt x="34" y="132"/>
                    </a:moveTo>
                    <a:cubicBezTo>
                      <a:pt x="34" y="132"/>
                      <a:pt x="34" y="132"/>
                      <a:pt x="34" y="132"/>
                    </a:cubicBezTo>
                    <a:cubicBezTo>
                      <a:pt x="34" y="132"/>
                      <a:pt x="33" y="133"/>
                      <a:pt x="33" y="133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40"/>
                      <a:pt x="34" y="140"/>
                      <a:pt x="34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4" y="140"/>
                      <a:pt x="44" y="140"/>
                      <a:pt x="44" y="139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4" y="132"/>
                      <a:pt x="43" y="132"/>
                    </a:cubicBezTo>
                    <a:cubicBezTo>
                      <a:pt x="34" y="132"/>
                      <a:pt x="34" y="132"/>
                      <a:pt x="34" y="132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5" y="14"/>
                      <a:pt x="4" y="16"/>
                      <a:pt x="4" y="1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8"/>
                      <a:pt x="5" y="129"/>
                      <a:pt x="7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2" y="129"/>
                      <a:pt x="73" y="128"/>
                      <a:pt x="73" y="12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6"/>
                      <a:pt x="72" y="14"/>
                      <a:pt x="70" y="14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6"/>
              <p:cNvSpPr/>
              <p:nvPr/>
            </p:nvSpPr>
            <p:spPr bwMode="auto">
              <a:xfrm>
                <a:off x="4125854" y="3231811"/>
                <a:ext cx="35769" cy="34827"/>
              </a:xfrm>
              <a:custGeom>
                <a:gdLst>
                  <a:gd fmla="*/ 2 w 16" name="T0"/>
                  <a:gd fmla="*/ 0 h 16" name="T1"/>
                  <a:gd fmla="*/ 14 w 16" name="T2"/>
                  <a:gd fmla="*/ 0 h 16" name="T3"/>
                  <a:gd fmla="*/ 16 w 16" name="T4"/>
                  <a:gd fmla="*/ 2 h 16" name="T5"/>
                  <a:gd fmla="*/ 16 w 16" name="T6"/>
                  <a:gd fmla="*/ 14 h 16" name="T7"/>
                  <a:gd fmla="*/ 14 w 16" name="T8"/>
                  <a:gd fmla="*/ 16 h 16" name="T9"/>
                  <a:gd fmla="*/ 2 w 16" name="T10"/>
                  <a:gd fmla="*/ 16 h 16" name="T11"/>
                  <a:gd fmla="*/ 0 w 16" name="T12"/>
                  <a:gd fmla="*/ 14 h 16" name="T13"/>
                  <a:gd fmla="*/ 0 w 16" name="T14"/>
                  <a:gd fmla="*/ 2 h 16" name="T15"/>
                  <a:gd fmla="*/ 2 w 16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6">
                    <a:moveTo>
                      <a:pt x="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7"/>
              <p:cNvSpPr/>
              <p:nvPr/>
            </p:nvSpPr>
            <p:spPr bwMode="auto">
              <a:xfrm>
                <a:off x="4168212" y="3231811"/>
                <a:ext cx="37651" cy="34827"/>
              </a:xfrm>
              <a:custGeom>
                <a:gdLst>
                  <a:gd fmla="*/ 2 w 17" name="T0"/>
                  <a:gd fmla="*/ 0 h 16" name="T1"/>
                  <a:gd fmla="*/ 15 w 17" name="T2"/>
                  <a:gd fmla="*/ 0 h 16" name="T3"/>
                  <a:gd fmla="*/ 17 w 17" name="T4"/>
                  <a:gd fmla="*/ 2 h 16" name="T5"/>
                  <a:gd fmla="*/ 17 w 17" name="T6"/>
                  <a:gd fmla="*/ 14 h 16" name="T7"/>
                  <a:gd fmla="*/ 15 w 17" name="T8"/>
                  <a:gd fmla="*/ 16 h 16" name="T9"/>
                  <a:gd fmla="*/ 2 w 17" name="T10"/>
                  <a:gd fmla="*/ 16 h 16" name="T11"/>
                  <a:gd fmla="*/ 0 w 17" name="T12"/>
                  <a:gd fmla="*/ 14 h 16" name="T13"/>
                  <a:gd fmla="*/ 0 w 17" name="T14"/>
                  <a:gd fmla="*/ 2 h 16" name="T15"/>
                  <a:gd fmla="*/ 2 w 17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7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6" y="16"/>
                      <a:pt x="15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8"/>
              <p:cNvSpPr/>
              <p:nvPr/>
            </p:nvSpPr>
            <p:spPr bwMode="auto">
              <a:xfrm>
                <a:off x="4212452" y="3231811"/>
                <a:ext cx="35769" cy="34827"/>
              </a:xfrm>
              <a:custGeom>
                <a:gdLst>
                  <a:gd fmla="*/ 2 w 16" name="T0"/>
                  <a:gd fmla="*/ 0 h 16" name="T1"/>
                  <a:gd fmla="*/ 15 w 16" name="T2"/>
                  <a:gd fmla="*/ 0 h 16" name="T3"/>
                  <a:gd fmla="*/ 16 w 16" name="T4"/>
                  <a:gd fmla="*/ 2 h 16" name="T5"/>
                  <a:gd fmla="*/ 16 w 16" name="T6"/>
                  <a:gd fmla="*/ 14 h 16" name="T7"/>
                  <a:gd fmla="*/ 15 w 16" name="T8"/>
                  <a:gd fmla="*/ 16 h 16" name="T9"/>
                  <a:gd fmla="*/ 2 w 16" name="T10"/>
                  <a:gd fmla="*/ 16 h 16" name="T11"/>
                  <a:gd fmla="*/ 0 w 16" name="T12"/>
                  <a:gd fmla="*/ 14 h 16" name="T13"/>
                  <a:gd fmla="*/ 0 w 16" name="T14"/>
                  <a:gd fmla="*/ 2 h 16" name="T15"/>
                  <a:gd fmla="*/ 2 w 16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6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9"/>
              <p:cNvSpPr/>
              <p:nvPr/>
            </p:nvSpPr>
            <p:spPr bwMode="auto">
              <a:xfrm>
                <a:off x="4125854" y="3274168"/>
                <a:ext cx="35769" cy="32945"/>
              </a:xfrm>
              <a:custGeom>
                <a:gdLst>
                  <a:gd fmla="*/ 2 w 16" name="T0"/>
                  <a:gd fmla="*/ 0 h 15" name="T1"/>
                  <a:gd fmla="*/ 14 w 16" name="T2"/>
                  <a:gd fmla="*/ 0 h 15" name="T3"/>
                  <a:gd fmla="*/ 16 w 16" name="T4"/>
                  <a:gd fmla="*/ 1 h 15" name="T5"/>
                  <a:gd fmla="*/ 16 w 16" name="T6"/>
                  <a:gd fmla="*/ 13 h 15" name="T7"/>
                  <a:gd fmla="*/ 14 w 16" name="T8"/>
                  <a:gd fmla="*/ 15 h 15" name="T9"/>
                  <a:gd fmla="*/ 2 w 16" name="T10"/>
                  <a:gd fmla="*/ 15 h 15" name="T11"/>
                  <a:gd fmla="*/ 0 w 16" name="T12"/>
                  <a:gd fmla="*/ 13 h 15" name="T13"/>
                  <a:gd fmla="*/ 0 w 16" name="T14"/>
                  <a:gd fmla="*/ 1 h 15" name="T15"/>
                  <a:gd fmla="*/ 2 w 16" name="T16"/>
                  <a:gd fmla="*/ 0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6">
                    <a:moveTo>
                      <a:pt x="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5" y="15"/>
                      <a:pt x="1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0"/>
              <p:cNvSpPr/>
              <p:nvPr/>
            </p:nvSpPr>
            <p:spPr bwMode="auto">
              <a:xfrm>
                <a:off x="4168212" y="3274168"/>
                <a:ext cx="37651" cy="32945"/>
              </a:xfrm>
              <a:custGeom>
                <a:gdLst>
                  <a:gd fmla="*/ 2 w 17" name="T0"/>
                  <a:gd fmla="*/ 0 h 15" name="T1"/>
                  <a:gd fmla="*/ 15 w 17" name="T2"/>
                  <a:gd fmla="*/ 0 h 15" name="T3"/>
                  <a:gd fmla="*/ 17 w 17" name="T4"/>
                  <a:gd fmla="*/ 1 h 15" name="T5"/>
                  <a:gd fmla="*/ 17 w 17" name="T6"/>
                  <a:gd fmla="*/ 13 h 15" name="T7"/>
                  <a:gd fmla="*/ 15 w 17" name="T8"/>
                  <a:gd fmla="*/ 15 h 15" name="T9"/>
                  <a:gd fmla="*/ 2 w 17" name="T10"/>
                  <a:gd fmla="*/ 15 h 15" name="T11"/>
                  <a:gd fmla="*/ 0 w 17" name="T12"/>
                  <a:gd fmla="*/ 13 h 15" name="T13"/>
                  <a:gd fmla="*/ 0 w 17" name="T14"/>
                  <a:gd fmla="*/ 1 h 15" name="T15"/>
                  <a:gd fmla="*/ 2 w 17" name="T16"/>
                  <a:gd fmla="*/ 0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7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4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1"/>
              <p:cNvSpPr/>
              <p:nvPr/>
            </p:nvSpPr>
            <p:spPr bwMode="auto">
              <a:xfrm>
                <a:off x="4212452" y="3274168"/>
                <a:ext cx="35769" cy="32945"/>
              </a:xfrm>
              <a:custGeom>
                <a:gdLst>
                  <a:gd fmla="*/ 2 w 16" name="T0"/>
                  <a:gd fmla="*/ 0 h 15" name="T1"/>
                  <a:gd fmla="*/ 15 w 16" name="T2"/>
                  <a:gd fmla="*/ 0 h 15" name="T3"/>
                  <a:gd fmla="*/ 16 w 16" name="T4"/>
                  <a:gd fmla="*/ 1 h 15" name="T5"/>
                  <a:gd fmla="*/ 16 w 16" name="T6"/>
                  <a:gd fmla="*/ 13 h 15" name="T7"/>
                  <a:gd fmla="*/ 15 w 16" name="T8"/>
                  <a:gd fmla="*/ 15 h 15" name="T9"/>
                  <a:gd fmla="*/ 2 w 16" name="T10"/>
                  <a:gd fmla="*/ 15 h 15" name="T11"/>
                  <a:gd fmla="*/ 0 w 16" name="T12"/>
                  <a:gd fmla="*/ 13 h 15" name="T13"/>
                  <a:gd fmla="*/ 0 w 16" name="T14"/>
                  <a:gd fmla="*/ 1 h 15" name="T15"/>
                  <a:gd fmla="*/ 2 w 16" name="T16"/>
                  <a:gd fmla="*/ 0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6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2"/>
              <p:cNvSpPr/>
              <p:nvPr/>
            </p:nvSpPr>
            <p:spPr bwMode="auto">
              <a:xfrm>
                <a:off x="4125854" y="3318408"/>
                <a:ext cx="35769" cy="32945"/>
              </a:xfrm>
              <a:custGeom>
                <a:gdLst>
                  <a:gd fmla="*/ 2 w 16" name="T0"/>
                  <a:gd fmla="*/ 0 h 15" name="T1"/>
                  <a:gd fmla="*/ 14 w 16" name="T2"/>
                  <a:gd fmla="*/ 0 h 15" name="T3"/>
                  <a:gd fmla="*/ 16 w 16" name="T4"/>
                  <a:gd fmla="*/ 2 h 15" name="T5"/>
                  <a:gd fmla="*/ 16 w 16" name="T6"/>
                  <a:gd fmla="*/ 14 h 15" name="T7"/>
                  <a:gd fmla="*/ 14 w 16" name="T8"/>
                  <a:gd fmla="*/ 15 h 15" name="T9"/>
                  <a:gd fmla="*/ 2 w 16" name="T10"/>
                  <a:gd fmla="*/ 15 h 15" name="T11"/>
                  <a:gd fmla="*/ 0 w 16" name="T12"/>
                  <a:gd fmla="*/ 14 h 15" name="T13"/>
                  <a:gd fmla="*/ 0 w 16" name="T14"/>
                  <a:gd fmla="*/ 2 h 15" name="T15"/>
                  <a:gd fmla="*/ 2 w 16" name="T16"/>
                  <a:gd fmla="*/ 0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6">
                    <a:moveTo>
                      <a:pt x="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3"/>
              <p:cNvSpPr/>
              <p:nvPr/>
            </p:nvSpPr>
            <p:spPr bwMode="auto">
              <a:xfrm>
                <a:off x="4168212" y="3318408"/>
                <a:ext cx="37651" cy="32945"/>
              </a:xfrm>
              <a:custGeom>
                <a:gdLst>
                  <a:gd fmla="*/ 2 w 17" name="T0"/>
                  <a:gd fmla="*/ 0 h 15" name="T1"/>
                  <a:gd fmla="*/ 15 w 17" name="T2"/>
                  <a:gd fmla="*/ 0 h 15" name="T3"/>
                  <a:gd fmla="*/ 17 w 17" name="T4"/>
                  <a:gd fmla="*/ 2 h 15" name="T5"/>
                  <a:gd fmla="*/ 17 w 17" name="T6"/>
                  <a:gd fmla="*/ 14 h 15" name="T7"/>
                  <a:gd fmla="*/ 15 w 17" name="T8"/>
                  <a:gd fmla="*/ 15 h 15" name="T9"/>
                  <a:gd fmla="*/ 2 w 17" name="T10"/>
                  <a:gd fmla="*/ 15 h 15" name="T11"/>
                  <a:gd fmla="*/ 0 w 17" name="T12"/>
                  <a:gd fmla="*/ 14 h 15" name="T13"/>
                  <a:gd fmla="*/ 0 w 17" name="T14"/>
                  <a:gd fmla="*/ 2 h 15" name="T15"/>
                  <a:gd fmla="*/ 2 w 17" name="T16"/>
                  <a:gd fmla="*/ 0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7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4"/>
              <p:cNvSpPr/>
              <p:nvPr/>
            </p:nvSpPr>
            <p:spPr bwMode="auto">
              <a:xfrm>
                <a:off x="4212452" y="3318408"/>
                <a:ext cx="35769" cy="32945"/>
              </a:xfrm>
              <a:custGeom>
                <a:gdLst>
                  <a:gd fmla="*/ 2 w 16" name="T0"/>
                  <a:gd fmla="*/ 0 h 15" name="T1"/>
                  <a:gd fmla="*/ 15 w 16" name="T2"/>
                  <a:gd fmla="*/ 0 h 15" name="T3"/>
                  <a:gd fmla="*/ 16 w 16" name="T4"/>
                  <a:gd fmla="*/ 2 h 15" name="T5"/>
                  <a:gd fmla="*/ 16 w 16" name="T6"/>
                  <a:gd fmla="*/ 14 h 15" name="T7"/>
                  <a:gd fmla="*/ 15 w 16" name="T8"/>
                  <a:gd fmla="*/ 15 h 15" name="T9"/>
                  <a:gd fmla="*/ 2 w 16" name="T10"/>
                  <a:gd fmla="*/ 15 h 15" name="T11"/>
                  <a:gd fmla="*/ 0 w 16" name="T12"/>
                  <a:gd fmla="*/ 14 h 15" name="T13"/>
                  <a:gd fmla="*/ 0 w 16" name="T14"/>
                  <a:gd fmla="*/ 2 h 15" name="T15"/>
                  <a:gd fmla="*/ 2 w 16" name="T16"/>
                  <a:gd fmla="*/ 0 h 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" w="16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65"/>
            <p:cNvSpPr/>
            <p:nvPr/>
          </p:nvSpPr>
          <p:spPr bwMode="auto">
            <a:xfrm>
              <a:off x="7708367" y="3006844"/>
              <a:ext cx="650425" cy="650425"/>
            </a:xfrm>
            <a:custGeom>
              <a:gdLst>
                <a:gd fmla="*/ 257 w 292" name="T0"/>
                <a:gd fmla="*/ 82 h 292" name="T1"/>
                <a:gd fmla="*/ 210 w 292" name="T2"/>
                <a:gd fmla="*/ 257 h 292" name="T3"/>
                <a:gd fmla="*/ 35 w 292" name="T4"/>
                <a:gd fmla="*/ 210 h 292" name="T5"/>
                <a:gd fmla="*/ 82 w 292" name="T6"/>
                <a:gd fmla="*/ 35 h 292" name="T7"/>
                <a:gd fmla="*/ 257 w 292" name="T8"/>
                <a:gd fmla="*/ 82 h 2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2" w="292">
                  <a:moveTo>
                    <a:pt x="257" y="82"/>
                  </a:moveTo>
                  <a:cubicBezTo>
                    <a:pt x="292" y="143"/>
                    <a:pt x="271" y="221"/>
                    <a:pt x="210" y="257"/>
                  </a:cubicBezTo>
                  <a:cubicBezTo>
                    <a:pt x="149" y="292"/>
                    <a:pt x="71" y="271"/>
                    <a:pt x="35" y="210"/>
                  </a:cubicBezTo>
                  <a:cubicBezTo>
                    <a:pt x="0" y="149"/>
                    <a:pt x="21" y="70"/>
                    <a:pt x="82" y="35"/>
                  </a:cubicBezTo>
                  <a:cubicBezTo>
                    <a:pt x="143" y="0"/>
                    <a:pt x="222" y="21"/>
                    <a:pt x="25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7926744" y="3213926"/>
              <a:ext cx="233438" cy="215553"/>
              <a:chOff x="7926744" y="3213926"/>
              <a:chExt cx="233438" cy="215553"/>
            </a:xfrm>
          </p:grpSpPr>
          <p:sp>
            <p:nvSpPr>
              <p:cNvPr id="69" name="Freeform 66"/>
              <p:cNvSpPr>
                <a:spLocks noEditPoints="1"/>
              </p:cNvSpPr>
              <p:nvPr/>
            </p:nvSpPr>
            <p:spPr bwMode="auto">
              <a:xfrm>
                <a:off x="7926744" y="3213926"/>
                <a:ext cx="233438" cy="215553"/>
              </a:xfrm>
              <a:custGeom>
                <a:gdLst>
                  <a:gd fmla="*/ 21 w 248" name="T0"/>
                  <a:gd fmla="*/ 11 h 229" name="T1"/>
                  <a:gd fmla="*/ 40 w 248" name="T2"/>
                  <a:gd fmla="*/ 37 h 229" name="T3"/>
                  <a:gd fmla="*/ 21 w 248" name="T4"/>
                  <a:gd fmla="*/ 37 h 229" name="T5"/>
                  <a:gd fmla="*/ 9 w 248" name="T6"/>
                  <a:gd fmla="*/ 47 h 229" name="T7"/>
                  <a:gd fmla="*/ 239 w 248" name="T8"/>
                  <a:gd fmla="*/ 182 h 229" name="T9"/>
                  <a:gd fmla="*/ 9 w 248" name="T10"/>
                  <a:gd fmla="*/ 47 h 229" name="T11"/>
                  <a:gd fmla="*/ 135 w 248" name="T12"/>
                  <a:gd fmla="*/ 11 h 229" name="T13"/>
                  <a:gd fmla="*/ 154 w 248" name="T14"/>
                  <a:gd fmla="*/ 11 h 229" name="T15"/>
                  <a:gd fmla="*/ 135 w 248" name="T16"/>
                  <a:gd fmla="*/ 37 h 229" name="T17"/>
                  <a:gd fmla="*/ 135 w 248" name="T18"/>
                  <a:gd fmla="*/ 11 h 229" name="T19"/>
                  <a:gd fmla="*/ 97 w 248" name="T20"/>
                  <a:gd fmla="*/ 11 h 229" name="T21"/>
                  <a:gd fmla="*/ 116 w 248" name="T22"/>
                  <a:gd fmla="*/ 37 h 229" name="T23"/>
                  <a:gd fmla="*/ 97 w 248" name="T24"/>
                  <a:gd fmla="*/ 11 h 229" name="T25"/>
                  <a:gd fmla="*/ 59 w 248" name="T26"/>
                  <a:gd fmla="*/ 11 h 229" name="T27"/>
                  <a:gd fmla="*/ 78 w 248" name="T28"/>
                  <a:gd fmla="*/ 11 h 229" name="T29"/>
                  <a:gd fmla="*/ 59 w 248" name="T30"/>
                  <a:gd fmla="*/ 37 h 229" name="T31"/>
                  <a:gd fmla="*/ 59 w 248" name="T32"/>
                  <a:gd fmla="*/ 11 h 229" name="T33"/>
                  <a:gd fmla="*/ 248 w 248" name="T34"/>
                  <a:gd fmla="*/ 0 h 229" name="T35"/>
                  <a:gd fmla="*/ 0 w 248" name="T36"/>
                  <a:gd fmla="*/ 229 h 229" name="T37"/>
                  <a:gd fmla="*/ 248 w 248" name="T38"/>
                  <a:gd fmla="*/ 0 h 229" name="T39"/>
                  <a:gd fmla="*/ 208 w 248" name="T40"/>
                  <a:gd fmla="*/ 191 h 229" name="T41"/>
                  <a:gd fmla="*/ 227 w 248" name="T42"/>
                  <a:gd fmla="*/ 191 h 229" name="T43"/>
                  <a:gd fmla="*/ 208 w 248" name="T44"/>
                  <a:gd fmla="*/ 217 h 229" name="T45"/>
                  <a:gd fmla="*/ 208 w 248" name="T46"/>
                  <a:gd fmla="*/ 191 h 229" name="T47"/>
                  <a:gd fmla="*/ 172 w 248" name="T48"/>
                  <a:gd fmla="*/ 191 h 229" name="T49"/>
                  <a:gd fmla="*/ 189 w 248" name="T50"/>
                  <a:gd fmla="*/ 217 h 229" name="T51"/>
                  <a:gd fmla="*/ 172 w 248" name="T52"/>
                  <a:gd fmla="*/ 191 h 229" name="T53"/>
                  <a:gd fmla="*/ 135 w 248" name="T54"/>
                  <a:gd fmla="*/ 191 h 229" name="T55"/>
                  <a:gd fmla="*/ 154 w 248" name="T56"/>
                  <a:gd fmla="*/ 191 h 229" name="T57"/>
                  <a:gd fmla="*/ 135 w 248" name="T58"/>
                  <a:gd fmla="*/ 217 h 229" name="T59"/>
                  <a:gd fmla="*/ 135 w 248" name="T60"/>
                  <a:gd fmla="*/ 191 h 229" name="T61"/>
                  <a:gd fmla="*/ 97 w 248" name="T62"/>
                  <a:gd fmla="*/ 191 h 229" name="T63"/>
                  <a:gd fmla="*/ 116 w 248" name="T64"/>
                  <a:gd fmla="*/ 217 h 229" name="T65"/>
                  <a:gd fmla="*/ 97 w 248" name="T66"/>
                  <a:gd fmla="*/ 191 h 229" name="T67"/>
                  <a:gd fmla="*/ 59 w 248" name="T68"/>
                  <a:gd fmla="*/ 191 h 229" name="T69"/>
                  <a:gd fmla="*/ 78 w 248" name="T70"/>
                  <a:gd fmla="*/ 191 h 229" name="T71"/>
                  <a:gd fmla="*/ 59 w 248" name="T72"/>
                  <a:gd fmla="*/ 217 h 229" name="T73"/>
                  <a:gd fmla="*/ 59 w 248" name="T74"/>
                  <a:gd fmla="*/ 191 h 229" name="T75"/>
                  <a:gd fmla="*/ 21 w 248" name="T76"/>
                  <a:gd fmla="*/ 191 h 229" name="T77"/>
                  <a:gd fmla="*/ 40 w 248" name="T78"/>
                  <a:gd fmla="*/ 217 h 229" name="T79"/>
                  <a:gd fmla="*/ 21 w 248" name="T80"/>
                  <a:gd fmla="*/ 191 h 229" name="T81"/>
                  <a:gd fmla="*/ 208 w 248" name="T82"/>
                  <a:gd fmla="*/ 11 h 229" name="T83"/>
                  <a:gd fmla="*/ 227 w 248" name="T84"/>
                  <a:gd fmla="*/ 11 h 229" name="T85"/>
                  <a:gd fmla="*/ 208 w 248" name="T86"/>
                  <a:gd fmla="*/ 37 h 229" name="T87"/>
                  <a:gd fmla="*/ 208 w 248" name="T88"/>
                  <a:gd fmla="*/ 11 h 229" name="T89"/>
                  <a:gd fmla="*/ 172 w 248" name="T90"/>
                  <a:gd fmla="*/ 11 h 229" name="T91"/>
                  <a:gd fmla="*/ 189 w 248" name="T92"/>
                  <a:gd fmla="*/ 37 h 229" name="T93"/>
                  <a:gd fmla="*/ 172 w 248" name="T94"/>
                  <a:gd fmla="*/ 11 h 22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9" w="248">
                    <a:moveTo>
                      <a:pt x="21" y="37"/>
                    </a:moveTo>
                    <a:lnTo>
                      <a:pt x="21" y="11"/>
                    </a:lnTo>
                    <a:lnTo>
                      <a:pt x="40" y="11"/>
                    </a:lnTo>
                    <a:lnTo>
                      <a:pt x="40" y="37"/>
                    </a:lnTo>
                    <a:lnTo>
                      <a:pt x="21" y="37"/>
                    </a:lnTo>
                    <a:lnTo>
                      <a:pt x="21" y="37"/>
                    </a:lnTo>
                    <a:close/>
                    <a:moveTo>
                      <a:pt x="9" y="47"/>
                    </a:moveTo>
                    <a:lnTo>
                      <a:pt x="9" y="47"/>
                    </a:lnTo>
                    <a:lnTo>
                      <a:pt x="239" y="47"/>
                    </a:lnTo>
                    <a:lnTo>
                      <a:pt x="239" y="182"/>
                    </a:lnTo>
                    <a:lnTo>
                      <a:pt x="9" y="182"/>
                    </a:lnTo>
                    <a:lnTo>
                      <a:pt x="9" y="47"/>
                    </a:lnTo>
                    <a:lnTo>
                      <a:pt x="9" y="47"/>
                    </a:lnTo>
                    <a:close/>
                    <a:moveTo>
                      <a:pt x="135" y="11"/>
                    </a:moveTo>
                    <a:lnTo>
                      <a:pt x="135" y="11"/>
                    </a:lnTo>
                    <a:lnTo>
                      <a:pt x="154" y="11"/>
                    </a:lnTo>
                    <a:lnTo>
                      <a:pt x="154" y="37"/>
                    </a:lnTo>
                    <a:lnTo>
                      <a:pt x="135" y="37"/>
                    </a:lnTo>
                    <a:lnTo>
                      <a:pt x="135" y="11"/>
                    </a:lnTo>
                    <a:lnTo>
                      <a:pt x="135" y="11"/>
                    </a:lnTo>
                    <a:close/>
                    <a:moveTo>
                      <a:pt x="97" y="11"/>
                    </a:moveTo>
                    <a:lnTo>
                      <a:pt x="97" y="11"/>
                    </a:lnTo>
                    <a:lnTo>
                      <a:pt x="116" y="11"/>
                    </a:lnTo>
                    <a:lnTo>
                      <a:pt x="116" y="37"/>
                    </a:lnTo>
                    <a:lnTo>
                      <a:pt x="97" y="37"/>
                    </a:lnTo>
                    <a:lnTo>
                      <a:pt x="97" y="11"/>
                    </a:lnTo>
                    <a:lnTo>
                      <a:pt x="97" y="11"/>
                    </a:lnTo>
                    <a:close/>
                    <a:moveTo>
                      <a:pt x="59" y="11"/>
                    </a:moveTo>
                    <a:lnTo>
                      <a:pt x="59" y="11"/>
                    </a:lnTo>
                    <a:lnTo>
                      <a:pt x="78" y="11"/>
                    </a:lnTo>
                    <a:lnTo>
                      <a:pt x="78" y="37"/>
                    </a:lnTo>
                    <a:lnTo>
                      <a:pt x="59" y="37"/>
                    </a:lnTo>
                    <a:lnTo>
                      <a:pt x="59" y="11"/>
                    </a:lnTo>
                    <a:lnTo>
                      <a:pt x="59" y="11"/>
                    </a:lnTo>
                    <a:close/>
                    <a:moveTo>
                      <a:pt x="248" y="0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248" y="229"/>
                    </a:lnTo>
                    <a:lnTo>
                      <a:pt x="248" y="0"/>
                    </a:lnTo>
                    <a:lnTo>
                      <a:pt x="248" y="0"/>
                    </a:lnTo>
                    <a:close/>
                    <a:moveTo>
                      <a:pt x="208" y="191"/>
                    </a:moveTo>
                    <a:lnTo>
                      <a:pt x="208" y="191"/>
                    </a:lnTo>
                    <a:lnTo>
                      <a:pt x="227" y="191"/>
                    </a:lnTo>
                    <a:lnTo>
                      <a:pt x="227" y="217"/>
                    </a:lnTo>
                    <a:lnTo>
                      <a:pt x="208" y="217"/>
                    </a:lnTo>
                    <a:lnTo>
                      <a:pt x="208" y="191"/>
                    </a:lnTo>
                    <a:lnTo>
                      <a:pt x="208" y="191"/>
                    </a:lnTo>
                    <a:close/>
                    <a:moveTo>
                      <a:pt x="172" y="191"/>
                    </a:moveTo>
                    <a:lnTo>
                      <a:pt x="172" y="191"/>
                    </a:lnTo>
                    <a:lnTo>
                      <a:pt x="189" y="191"/>
                    </a:lnTo>
                    <a:lnTo>
                      <a:pt x="189" y="217"/>
                    </a:lnTo>
                    <a:lnTo>
                      <a:pt x="172" y="217"/>
                    </a:lnTo>
                    <a:lnTo>
                      <a:pt x="172" y="191"/>
                    </a:lnTo>
                    <a:lnTo>
                      <a:pt x="172" y="191"/>
                    </a:lnTo>
                    <a:close/>
                    <a:moveTo>
                      <a:pt x="135" y="191"/>
                    </a:moveTo>
                    <a:lnTo>
                      <a:pt x="135" y="191"/>
                    </a:lnTo>
                    <a:lnTo>
                      <a:pt x="154" y="191"/>
                    </a:lnTo>
                    <a:lnTo>
                      <a:pt x="154" y="217"/>
                    </a:lnTo>
                    <a:lnTo>
                      <a:pt x="135" y="217"/>
                    </a:lnTo>
                    <a:lnTo>
                      <a:pt x="135" y="191"/>
                    </a:lnTo>
                    <a:lnTo>
                      <a:pt x="135" y="191"/>
                    </a:lnTo>
                    <a:close/>
                    <a:moveTo>
                      <a:pt x="97" y="191"/>
                    </a:moveTo>
                    <a:lnTo>
                      <a:pt x="97" y="191"/>
                    </a:lnTo>
                    <a:lnTo>
                      <a:pt x="116" y="191"/>
                    </a:lnTo>
                    <a:lnTo>
                      <a:pt x="116" y="217"/>
                    </a:lnTo>
                    <a:lnTo>
                      <a:pt x="97" y="217"/>
                    </a:lnTo>
                    <a:lnTo>
                      <a:pt x="97" y="191"/>
                    </a:lnTo>
                    <a:lnTo>
                      <a:pt x="97" y="191"/>
                    </a:lnTo>
                    <a:close/>
                    <a:moveTo>
                      <a:pt x="59" y="191"/>
                    </a:moveTo>
                    <a:lnTo>
                      <a:pt x="59" y="191"/>
                    </a:lnTo>
                    <a:lnTo>
                      <a:pt x="78" y="191"/>
                    </a:lnTo>
                    <a:lnTo>
                      <a:pt x="78" y="217"/>
                    </a:lnTo>
                    <a:lnTo>
                      <a:pt x="59" y="217"/>
                    </a:lnTo>
                    <a:lnTo>
                      <a:pt x="59" y="191"/>
                    </a:lnTo>
                    <a:lnTo>
                      <a:pt x="59" y="191"/>
                    </a:lnTo>
                    <a:close/>
                    <a:moveTo>
                      <a:pt x="21" y="191"/>
                    </a:moveTo>
                    <a:lnTo>
                      <a:pt x="21" y="191"/>
                    </a:lnTo>
                    <a:lnTo>
                      <a:pt x="40" y="191"/>
                    </a:lnTo>
                    <a:lnTo>
                      <a:pt x="40" y="217"/>
                    </a:lnTo>
                    <a:lnTo>
                      <a:pt x="21" y="217"/>
                    </a:lnTo>
                    <a:lnTo>
                      <a:pt x="21" y="191"/>
                    </a:lnTo>
                    <a:lnTo>
                      <a:pt x="21" y="191"/>
                    </a:lnTo>
                    <a:close/>
                    <a:moveTo>
                      <a:pt x="208" y="11"/>
                    </a:moveTo>
                    <a:lnTo>
                      <a:pt x="208" y="11"/>
                    </a:lnTo>
                    <a:lnTo>
                      <a:pt x="227" y="11"/>
                    </a:lnTo>
                    <a:lnTo>
                      <a:pt x="227" y="37"/>
                    </a:lnTo>
                    <a:lnTo>
                      <a:pt x="208" y="37"/>
                    </a:lnTo>
                    <a:lnTo>
                      <a:pt x="208" y="11"/>
                    </a:lnTo>
                    <a:lnTo>
                      <a:pt x="208" y="11"/>
                    </a:lnTo>
                    <a:close/>
                    <a:moveTo>
                      <a:pt x="172" y="11"/>
                    </a:moveTo>
                    <a:lnTo>
                      <a:pt x="172" y="11"/>
                    </a:lnTo>
                    <a:lnTo>
                      <a:pt x="189" y="11"/>
                    </a:lnTo>
                    <a:lnTo>
                      <a:pt x="189" y="37"/>
                    </a:lnTo>
                    <a:lnTo>
                      <a:pt x="172" y="37"/>
                    </a:lnTo>
                    <a:lnTo>
                      <a:pt x="17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7"/>
              <p:cNvSpPr>
                <a:spLocks noEditPoints="1"/>
              </p:cNvSpPr>
              <p:nvPr/>
            </p:nvSpPr>
            <p:spPr bwMode="auto">
              <a:xfrm>
                <a:off x="7988869" y="3266638"/>
                <a:ext cx="111071" cy="109189"/>
              </a:xfrm>
              <a:custGeom>
                <a:gdLst>
                  <a:gd fmla="*/ 25 w 50" name="T0"/>
                  <a:gd fmla="*/ 0 h 49" name="T1"/>
                  <a:gd fmla="*/ 0 w 50" name="T2"/>
                  <a:gd fmla="*/ 25 h 49" name="T3"/>
                  <a:gd fmla="*/ 25 w 50" name="T4"/>
                  <a:gd fmla="*/ 49 h 49" name="T5"/>
                  <a:gd fmla="*/ 50 w 50" name="T6"/>
                  <a:gd fmla="*/ 25 h 49" name="T7"/>
                  <a:gd fmla="*/ 25 w 50" name="T8"/>
                  <a:gd fmla="*/ 0 h 49" name="T9"/>
                  <a:gd fmla="*/ 4 w 50" name="T10"/>
                  <a:gd fmla="*/ 25 h 49" name="T11"/>
                  <a:gd fmla="*/ 4 w 50" name="T12"/>
                  <a:gd fmla="*/ 25 h 49" name="T13"/>
                  <a:gd fmla="*/ 25 w 50" name="T14"/>
                  <a:gd fmla="*/ 4 h 49" name="T15"/>
                  <a:gd fmla="*/ 45 w 50" name="T16"/>
                  <a:gd fmla="*/ 25 h 49" name="T17"/>
                  <a:gd fmla="*/ 25 w 50" name="T18"/>
                  <a:gd fmla="*/ 45 h 49" name="T19"/>
                  <a:gd fmla="*/ 4 w 50" name="T20"/>
                  <a:gd fmla="*/ 25 h 4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9" w="5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5" y="49"/>
                    </a:cubicBezTo>
                    <a:cubicBezTo>
                      <a:pt x="38" y="49"/>
                      <a:pt x="50" y="38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lose/>
                    <a:moveTo>
                      <a:pt x="4" y="25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13"/>
                      <a:pt x="13" y="4"/>
                      <a:pt x="25" y="4"/>
                    </a:cubicBezTo>
                    <a:cubicBezTo>
                      <a:pt x="36" y="4"/>
                      <a:pt x="45" y="13"/>
                      <a:pt x="45" y="25"/>
                    </a:cubicBezTo>
                    <a:cubicBezTo>
                      <a:pt x="45" y="36"/>
                      <a:pt x="36" y="45"/>
                      <a:pt x="25" y="45"/>
                    </a:cubicBezTo>
                    <a:cubicBezTo>
                      <a:pt x="13" y="45"/>
                      <a:pt x="4" y="36"/>
                      <a:pt x="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8"/>
              <p:cNvSpPr/>
              <p:nvPr/>
            </p:nvSpPr>
            <p:spPr bwMode="auto">
              <a:xfrm>
                <a:off x="8026520" y="3293935"/>
                <a:ext cx="51770" cy="55536"/>
              </a:xfrm>
              <a:custGeom>
                <a:gdLst>
                  <a:gd fmla="*/ 1 w 23" name="T0"/>
                  <a:gd fmla="*/ 0 h 25" name="T1"/>
                  <a:gd fmla="*/ 0 w 23" name="T2"/>
                  <a:gd fmla="*/ 2 h 25" name="T3"/>
                  <a:gd fmla="*/ 0 w 23" name="T4"/>
                  <a:gd fmla="*/ 23 h 25" name="T5"/>
                  <a:gd fmla="*/ 1 w 23" name="T6"/>
                  <a:gd fmla="*/ 25 h 25" name="T7"/>
                  <a:gd fmla="*/ 2 w 23" name="T8"/>
                  <a:gd fmla="*/ 25 h 25" name="T9"/>
                  <a:gd fmla="*/ 22 w 23" name="T10"/>
                  <a:gd fmla="*/ 14 h 25" name="T11"/>
                  <a:gd fmla="*/ 23 w 23" name="T12"/>
                  <a:gd fmla="*/ 13 h 25" name="T13"/>
                  <a:gd fmla="*/ 22 w 23" name="T14"/>
                  <a:gd fmla="*/ 11 h 25" name="T15"/>
                  <a:gd fmla="*/ 2 w 23" name="T16"/>
                  <a:gd fmla="*/ 0 h 25" name="T17"/>
                  <a:gd fmla="*/ 1 w 23" name="T18"/>
                  <a:gd fmla="*/ 0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2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3" y="13"/>
                      <a:pt x="23" y="13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Oval 69"/>
            <p:cNvSpPr>
              <a:spLocks noChangeArrowheads="1"/>
            </p:cNvSpPr>
            <p:nvPr/>
          </p:nvSpPr>
          <p:spPr bwMode="auto">
            <a:xfrm>
              <a:off x="8047228" y="4158031"/>
              <a:ext cx="569475" cy="5704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 noEditPoints="1"/>
            </p:cNvSpPr>
            <p:nvPr/>
          </p:nvSpPr>
          <p:spPr bwMode="auto">
            <a:xfrm>
              <a:off x="8179949" y="4334050"/>
              <a:ext cx="301210" cy="215553"/>
            </a:xfrm>
            <a:custGeom>
              <a:gdLst>
                <a:gd fmla="*/ 90 w 135" name="T0"/>
                <a:gd fmla="*/ 97 h 97" name="T1"/>
                <a:gd fmla="*/ 135 w 135" name="T2"/>
                <a:gd fmla="*/ 97 h 97" name="T3"/>
                <a:gd fmla="*/ 135 w 135" name="T4"/>
                <a:gd fmla="*/ 0 h 97" name="T5"/>
                <a:gd fmla="*/ 90 w 135" name="T6"/>
                <a:gd fmla="*/ 0 h 97" name="T7"/>
                <a:gd fmla="*/ 90 w 135" name="T8"/>
                <a:gd fmla="*/ 41 h 97" name="T9"/>
                <a:gd fmla="*/ 123 w 135" name="T10"/>
                <a:gd fmla="*/ 86 h 97" name="T11"/>
                <a:gd fmla="*/ 90 w 135" name="T12"/>
                <a:gd fmla="*/ 86 h 97" name="T13"/>
                <a:gd fmla="*/ 90 w 135" name="T14"/>
                <a:gd fmla="*/ 97 h 97" name="T15"/>
                <a:gd fmla="*/ 61 w 135" name="T16"/>
                <a:gd fmla="*/ 97 h 97" name="T17"/>
                <a:gd fmla="*/ 61 w 135" name="T18"/>
                <a:gd fmla="*/ 86 h 97" name="T19"/>
                <a:gd fmla="*/ 65 w 135" name="T20"/>
                <a:gd fmla="*/ 86 h 97" name="T21"/>
                <a:gd fmla="*/ 61 w 135" name="T22"/>
                <a:gd fmla="*/ 80 h 97" name="T23"/>
                <a:gd fmla="*/ 61 w 135" name="T24"/>
                <a:gd fmla="*/ 74 h 97" name="T25"/>
                <a:gd fmla="*/ 69 w 135" name="T26"/>
                <a:gd fmla="*/ 84 h 97" name="T27"/>
                <a:gd fmla="*/ 70 w 135" name="T28"/>
                <a:gd fmla="*/ 86 h 97" name="T29"/>
                <a:gd fmla="*/ 90 w 135" name="T30"/>
                <a:gd fmla="*/ 86 h 97" name="T31"/>
                <a:gd fmla="*/ 90 w 135" name="T32"/>
                <a:gd fmla="*/ 97 h 97" name="T33"/>
                <a:gd fmla="*/ 61 w 135" name="T34"/>
                <a:gd fmla="*/ 97 h 97" name="T35"/>
                <a:gd fmla="*/ 61 w 135" name="T36"/>
                <a:gd fmla="*/ 97 h 97" name="T37"/>
                <a:gd fmla="*/ 90 w 135" name="T38"/>
                <a:gd fmla="*/ 0 h 97" name="T39"/>
                <a:gd fmla="*/ 90 w 135" name="T40"/>
                <a:gd fmla="*/ 41 h 97" name="T41"/>
                <a:gd fmla="*/ 84 w 135" name="T42"/>
                <a:gd fmla="*/ 32 h 97" name="T43"/>
                <a:gd fmla="*/ 61 w 135" name="T44"/>
                <a:gd fmla="*/ 63 h 97" name="T45"/>
                <a:gd fmla="*/ 61 w 135" name="T46"/>
                <a:gd fmla="*/ 0 h 97" name="T47"/>
                <a:gd fmla="*/ 90 w 135" name="T48"/>
                <a:gd fmla="*/ 0 h 97" name="T49"/>
                <a:gd fmla="*/ 90 w 135" name="T50"/>
                <a:gd fmla="*/ 0 h 97" name="T51"/>
                <a:gd fmla="*/ 39 w 135" name="T52"/>
                <a:gd fmla="*/ 97 h 97" name="T53"/>
                <a:gd fmla="*/ 39 w 135" name="T54"/>
                <a:gd fmla="*/ 97 h 97" name="T55"/>
                <a:gd fmla="*/ 61 w 135" name="T56"/>
                <a:gd fmla="*/ 97 h 97" name="T57"/>
                <a:gd fmla="*/ 61 w 135" name="T58"/>
                <a:gd fmla="*/ 86 h 97" name="T59"/>
                <a:gd fmla="*/ 45 w 135" name="T60"/>
                <a:gd fmla="*/ 86 h 97" name="T61"/>
                <a:gd fmla="*/ 39 w 135" name="T62"/>
                <a:gd fmla="*/ 86 h 97" name="T63"/>
                <a:gd fmla="*/ 39 w 135" name="T64"/>
                <a:gd fmla="*/ 97 h 97" name="T65"/>
                <a:gd fmla="*/ 61 w 135" name="T66"/>
                <a:gd fmla="*/ 0 h 97" name="T67"/>
                <a:gd fmla="*/ 61 w 135" name="T68"/>
                <a:gd fmla="*/ 0 h 97" name="T69"/>
                <a:gd fmla="*/ 39 w 135" name="T70"/>
                <a:gd fmla="*/ 0 h 97" name="T71"/>
                <a:gd fmla="*/ 39 w 135" name="T72"/>
                <a:gd fmla="*/ 16 h 97" name="T73"/>
                <a:gd fmla="*/ 41 w 135" name="T74"/>
                <a:gd fmla="*/ 23 h 97" name="T75"/>
                <a:gd fmla="*/ 39 w 135" name="T76"/>
                <a:gd fmla="*/ 30 h 97" name="T77"/>
                <a:gd fmla="*/ 39 w 135" name="T78"/>
                <a:gd fmla="*/ 49 h 97" name="T79"/>
                <a:gd fmla="*/ 39 w 135" name="T80"/>
                <a:gd fmla="*/ 49 h 97" name="T81"/>
                <a:gd fmla="*/ 55 w 135" name="T82"/>
                <a:gd fmla="*/ 72 h 97" name="T83"/>
                <a:gd fmla="*/ 61 w 135" name="T84"/>
                <a:gd fmla="*/ 80 h 97" name="T85"/>
                <a:gd fmla="*/ 61 w 135" name="T86"/>
                <a:gd fmla="*/ 74 h 97" name="T87"/>
                <a:gd fmla="*/ 58 w 135" name="T88"/>
                <a:gd fmla="*/ 68 h 97" name="T89"/>
                <a:gd fmla="*/ 61 w 135" name="T90"/>
                <a:gd fmla="*/ 63 h 97" name="T91"/>
                <a:gd fmla="*/ 61 w 135" name="T92"/>
                <a:gd fmla="*/ 0 h 97" name="T93"/>
                <a:gd fmla="*/ 0 w 135" name="T94"/>
                <a:gd fmla="*/ 97 h 97" name="T95"/>
                <a:gd fmla="*/ 0 w 135" name="T96"/>
                <a:gd fmla="*/ 0 h 97" name="T97"/>
                <a:gd fmla="*/ 39 w 135" name="T98"/>
                <a:gd fmla="*/ 0 h 97" name="T99"/>
                <a:gd fmla="*/ 39 w 135" name="T100"/>
                <a:gd fmla="*/ 16 h 97" name="T101"/>
                <a:gd fmla="*/ 30 w 135" name="T102"/>
                <a:gd fmla="*/ 12 h 97" name="T103"/>
                <a:gd fmla="*/ 20 w 135" name="T104"/>
                <a:gd fmla="*/ 23 h 97" name="T105"/>
                <a:gd fmla="*/ 30 w 135" name="T106"/>
                <a:gd fmla="*/ 34 h 97" name="T107"/>
                <a:gd fmla="*/ 39 w 135" name="T108"/>
                <a:gd fmla="*/ 30 h 97" name="T109"/>
                <a:gd fmla="*/ 39 w 135" name="T110"/>
                <a:gd fmla="*/ 49 h 97" name="T111"/>
                <a:gd fmla="*/ 12 w 135" name="T112"/>
                <a:gd fmla="*/ 86 h 97" name="T113"/>
                <a:gd fmla="*/ 39 w 135" name="T114"/>
                <a:gd fmla="*/ 86 h 97" name="T115"/>
                <a:gd fmla="*/ 39 w 135" name="T116"/>
                <a:gd fmla="*/ 97 h 97" name="T117"/>
                <a:gd fmla="*/ 0 w 135" name="T118"/>
                <a:gd fmla="*/ 97 h 9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97" w="135">
                  <a:moveTo>
                    <a:pt x="90" y="97"/>
                  </a:moveTo>
                  <a:cubicBezTo>
                    <a:pt x="135" y="97"/>
                    <a:pt x="135" y="97"/>
                    <a:pt x="135" y="97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97"/>
                    <a:pt x="90" y="97"/>
                    <a:pt x="90" y="97"/>
                  </a:cubicBezTo>
                  <a:close/>
                  <a:moveTo>
                    <a:pt x="61" y="97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lose/>
                  <a:moveTo>
                    <a:pt x="90" y="0"/>
                  </a:moveTo>
                  <a:cubicBezTo>
                    <a:pt x="90" y="41"/>
                    <a:pt x="90" y="41"/>
                    <a:pt x="90" y="41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lose/>
                  <a:moveTo>
                    <a:pt x="39" y="97"/>
                  </a:moveTo>
                  <a:cubicBezTo>
                    <a:pt x="39" y="97"/>
                    <a:pt x="39" y="97"/>
                    <a:pt x="39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97"/>
                    <a:pt x="39" y="97"/>
                    <a:pt x="39" y="97"/>
                  </a:cubicBez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8"/>
                    <a:pt x="41" y="20"/>
                    <a:pt x="41" y="23"/>
                  </a:cubicBezTo>
                  <a:cubicBezTo>
                    <a:pt x="41" y="25"/>
                    <a:pt x="40" y="28"/>
                    <a:pt x="39" y="3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0"/>
                    <a:pt x="61" y="0"/>
                    <a:pt x="61" y="0"/>
                  </a:cubicBezTo>
                  <a:close/>
                  <a:moveTo>
                    <a:pt x="0" y="9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7" y="14"/>
                    <a:pt x="34" y="12"/>
                    <a:pt x="30" y="12"/>
                  </a:cubicBezTo>
                  <a:cubicBezTo>
                    <a:pt x="24" y="12"/>
                    <a:pt x="20" y="17"/>
                    <a:pt x="20" y="23"/>
                  </a:cubicBezTo>
                  <a:cubicBezTo>
                    <a:pt x="20" y="29"/>
                    <a:pt x="24" y="34"/>
                    <a:pt x="30" y="34"/>
                  </a:cubicBezTo>
                  <a:cubicBezTo>
                    <a:pt x="34" y="34"/>
                    <a:pt x="37" y="32"/>
                    <a:pt x="39" y="3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861354" y="5227325"/>
              <a:ext cx="652307" cy="650425"/>
            </a:xfrm>
            <a:custGeom>
              <a:gdLst>
                <a:gd fmla="*/ 36 w 293" name="T0"/>
                <a:gd fmla="*/ 210 h 292" name="T1"/>
                <a:gd fmla="*/ 83 w 293" name="T2"/>
                <a:gd fmla="*/ 35 h 292" name="T3"/>
                <a:gd fmla="*/ 257 w 293" name="T4"/>
                <a:gd fmla="*/ 82 h 292" name="T5"/>
                <a:gd fmla="*/ 211 w 293" name="T6"/>
                <a:gd fmla="*/ 257 h 292" name="T7"/>
                <a:gd fmla="*/ 36 w 293" name="T8"/>
                <a:gd fmla="*/ 210 h 2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2" w="293">
                  <a:moveTo>
                    <a:pt x="36" y="210"/>
                  </a:moveTo>
                  <a:cubicBezTo>
                    <a:pt x="0" y="149"/>
                    <a:pt x="21" y="71"/>
                    <a:pt x="83" y="35"/>
                  </a:cubicBezTo>
                  <a:cubicBezTo>
                    <a:pt x="144" y="0"/>
                    <a:pt x="222" y="21"/>
                    <a:pt x="257" y="82"/>
                  </a:cubicBezTo>
                  <a:cubicBezTo>
                    <a:pt x="293" y="143"/>
                    <a:pt x="272" y="222"/>
                    <a:pt x="211" y="257"/>
                  </a:cubicBezTo>
                  <a:cubicBezTo>
                    <a:pt x="149" y="292"/>
                    <a:pt x="71" y="271"/>
                    <a:pt x="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092909" y="5427818"/>
              <a:ext cx="189197" cy="251322"/>
            </a:xfrm>
            <a:custGeom>
              <a:gdLst>
                <a:gd fmla="*/ 34 w 85" name="T0"/>
                <a:gd fmla="*/ 53 h 113" name="T1"/>
                <a:gd fmla="*/ 0 w 85" name="T2"/>
                <a:gd fmla="*/ 109 h 113" name="T3"/>
                <a:gd fmla="*/ 0 w 85" name="T4"/>
                <a:gd fmla="*/ 113 h 113" name="T5"/>
                <a:gd fmla="*/ 85 w 85" name="T6"/>
                <a:gd fmla="*/ 113 h 113" name="T7"/>
                <a:gd fmla="*/ 85 w 85" name="T8"/>
                <a:gd fmla="*/ 109 h 113" name="T9"/>
                <a:gd fmla="*/ 52 w 85" name="T10"/>
                <a:gd fmla="*/ 53 h 113" name="T11"/>
                <a:gd fmla="*/ 70 w 85" name="T12"/>
                <a:gd fmla="*/ 27 h 113" name="T13"/>
                <a:gd fmla="*/ 43 w 85" name="T14"/>
                <a:gd fmla="*/ 0 h 113" name="T15"/>
                <a:gd fmla="*/ 15 w 85" name="T16"/>
                <a:gd fmla="*/ 27 h 113" name="T17"/>
                <a:gd fmla="*/ 34 w 85" name="T18"/>
                <a:gd fmla="*/ 53 h 1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3" w="85">
                  <a:moveTo>
                    <a:pt x="34" y="53"/>
                  </a:moveTo>
                  <a:cubicBezTo>
                    <a:pt x="14" y="58"/>
                    <a:pt x="0" y="82"/>
                    <a:pt x="0" y="109"/>
                  </a:cubicBezTo>
                  <a:cubicBezTo>
                    <a:pt x="0" y="110"/>
                    <a:pt x="0" y="112"/>
                    <a:pt x="0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2"/>
                    <a:pt x="85" y="110"/>
                    <a:pt x="85" y="109"/>
                  </a:cubicBezTo>
                  <a:cubicBezTo>
                    <a:pt x="85" y="82"/>
                    <a:pt x="71" y="58"/>
                    <a:pt x="52" y="53"/>
                  </a:cubicBezTo>
                  <a:cubicBezTo>
                    <a:pt x="63" y="49"/>
                    <a:pt x="70" y="39"/>
                    <a:pt x="70" y="27"/>
                  </a:cubicBezTo>
                  <a:cubicBezTo>
                    <a:pt x="70" y="12"/>
                    <a:pt x="58" y="0"/>
                    <a:pt x="43" y="0"/>
                  </a:cubicBezTo>
                  <a:cubicBezTo>
                    <a:pt x="27" y="0"/>
                    <a:pt x="15" y="12"/>
                    <a:pt x="15" y="27"/>
                  </a:cubicBezTo>
                  <a:cubicBezTo>
                    <a:pt x="15" y="39"/>
                    <a:pt x="23" y="49"/>
                    <a:pt x="3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3605326" y="4158031"/>
              <a:ext cx="569475" cy="5704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3729575" y="4307694"/>
              <a:ext cx="318153" cy="267324"/>
              <a:chOff x="3729575" y="4307694"/>
              <a:chExt cx="318153" cy="267324"/>
            </a:xfrm>
          </p:grpSpPr>
          <p:sp>
            <p:nvSpPr>
              <p:cNvPr id="77" name="Freeform 74"/>
              <p:cNvSpPr>
                <a:spLocks noEditPoints="1"/>
              </p:cNvSpPr>
              <p:nvPr/>
            </p:nvSpPr>
            <p:spPr bwMode="auto">
              <a:xfrm>
                <a:off x="3729575" y="4374525"/>
                <a:ext cx="198610" cy="200493"/>
              </a:xfrm>
              <a:custGeom>
                <a:gdLst>
                  <a:gd fmla="*/ 45 w 89" name="T0"/>
                  <a:gd fmla="*/ 31 h 90" name="T1"/>
                  <a:gd fmla="*/ 59 w 89" name="T2"/>
                  <a:gd fmla="*/ 45 h 90" name="T3"/>
                  <a:gd fmla="*/ 45 w 89" name="T4"/>
                  <a:gd fmla="*/ 59 h 90" name="T5"/>
                  <a:gd fmla="*/ 31 w 89" name="T6"/>
                  <a:gd fmla="*/ 45 h 90" name="T7"/>
                  <a:gd fmla="*/ 45 w 89" name="T8"/>
                  <a:gd fmla="*/ 31 h 90" name="T9"/>
                  <a:gd fmla="*/ 66 w 89" name="T10"/>
                  <a:gd fmla="*/ 72 h 90" name="T11"/>
                  <a:gd fmla="*/ 71 w 89" name="T12"/>
                  <a:gd fmla="*/ 66 h 90" name="T13"/>
                  <a:gd fmla="*/ 82 w 89" name="T14"/>
                  <a:gd fmla="*/ 70 h 90" name="T15"/>
                  <a:gd fmla="*/ 85 w 89" name="T16"/>
                  <a:gd fmla="*/ 65 h 90" name="T17"/>
                  <a:gd fmla="*/ 77 w 89" name="T18"/>
                  <a:gd fmla="*/ 57 h 90" name="T19"/>
                  <a:gd fmla="*/ 79 w 89" name="T20"/>
                  <a:gd fmla="*/ 50 h 90" name="T21"/>
                  <a:gd fmla="*/ 89 w 89" name="T22"/>
                  <a:gd fmla="*/ 48 h 90" name="T23"/>
                  <a:gd fmla="*/ 89 w 89" name="T24"/>
                  <a:gd fmla="*/ 45 h 90" name="T25"/>
                  <a:gd fmla="*/ 89 w 89" name="T26"/>
                  <a:gd fmla="*/ 42 h 90" name="T27"/>
                  <a:gd fmla="*/ 79 w 89" name="T28"/>
                  <a:gd fmla="*/ 40 h 90" name="T29"/>
                  <a:gd fmla="*/ 77 w 89" name="T30"/>
                  <a:gd fmla="*/ 33 h 90" name="T31"/>
                  <a:gd fmla="*/ 85 w 89" name="T32"/>
                  <a:gd fmla="*/ 25 h 90" name="T33"/>
                  <a:gd fmla="*/ 82 w 89" name="T34"/>
                  <a:gd fmla="*/ 20 h 90" name="T35"/>
                  <a:gd fmla="*/ 71 w 89" name="T36"/>
                  <a:gd fmla="*/ 24 h 90" name="T37"/>
                  <a:gd fmla="*/ 66 w 89" name="T38"/>
                  <a:gd fmla="*/ 18 h 90" name="T39"/>
                  <a:gd fmla="*/ 70 w 89" name="T40"/>
                  <a:gd fmla="*/ 8 h 90" name="T41"/>
                  <a:gd fmla="*/ 65 w 89" name="T42"/>
                  <a:gd fmla="*/ 5 h 90" name="T43"/>
                  <a:gd fmla="*/ 57 w 89" name="T44"/>
                  <a:gd fmla="*/ 13 h 90" name="T45"/>
                  <a:gd fmla="*/ 50 w 89" name="T46"/>
                  <a:gd fmla="*/ 11 h 90" name="T47"/>
                  <a:gd fmla="*/ 48 w 89" name="T48"/>
                  <a:gd fmla="*/ 0 h 90" name="T49"/>
                  <a:gd fmla="*/ 45 w 89" name="T50"/>
                  <a:gd fmla="*/ 0 h 90" name="T51"/>
                  <a:gd fmla="*/ 42 w 89" name="T52"/>
                  <a:gd fmla="*/ 0 h 90" name="T53"/>
                  <a:gd fmla="*/ 40 w 89" name="T54"/>
                  <a:gd fmla="*/ 11 h 90" name="T55"/>
                  <a:gd fmla="*/ 33 w 89" name="T56"/>
                  <a:gd fmla="*/ 13 h 90" name="T57"/>
                  <a:gd fmla="*/ 25 w 89" name="T58"/>
                  <a:gd fmla="*/ 5 h 90" name="T59"/>
                  <a:gd fmla="*/ 20 w 89" name="T60"/>
                  <a:gd fmla="*/ 8 h 90" name="T61"/>
                  <a:gd fmla="*/ 24 w 89" name="T62"/>
                  <a:gd fmla="*/ 18 h 90" name="T63"/>
                  <a:gd fmla="*/ 18 w 89" name="T64"/>
                  <a:gd fmla="*/ 24 h 90" name="T65"/>
                  <a:gd fmla="*/ 8 w 89" name="T66"/>
                  <a:gd fmla="*/ 20 h 90" name="T67"/>
                  <a:gd fmla="*/ 5 w 89" name="T68"/>
                  <a:gd fmla="*/ 25 h 90" name="T69"/>
                  <a:gd fmla="*/ 13 w 89" name="T70"/>
                  <a:gd fmla="*/ 33 h 90" name="T71"/>
                  <a:gd fmla="*/ 11 w 89" name="T72"/>
                  <a:gd fmla="*/ 40 h 90" name="T73"/>
                  <a:gd fmla="*/ 0 w 89" name="T74"/>
                  <a:gd fmla="*/ 42 h 90" name="T75"/>
                  <a:gd fmla="*/ 0 w 89" name="T76"/>
                  <a:gd fmla="*/ 45 h 90" name="T77"/>
                  <a:gd fmla="*/ 0 w 89" name="T78"/>
                  <a:gd fmla="*/ 48 h 90" name="T79"/>
                  <a:gd fmla="*/ 11 w 89" name="T80"/>
                  <a:gd fmla="*/ 50 h 90" name="T81"/>
                  <a:gd fmla="*/ 13 w 89" name="T82"/>
                  <a:gd fmla="*/ 57 h 90" name="T83"/>
                  <a:gd fmla="*/ 5 w 89" name="T84"/>
                  <a:gd fmla="*/ 65 h 90" name="T85"/>
                  <a:gd fmla="*/ 8 w 89" name="T86"/>
                  <a:gd fmla="*/ 70 h 90" name="T87"/>
                  <a:gd fmla="*/ 18 w 89" name="T88"/>
                  <a:gd fmla="*/ 66 h 90" name="T89"/>
                  <a:gd fmla="*/ 24 w 89" name="T90"/>
                  <a:gd fmla="*/ 72 h 90" name="T91"/>
                  <a:gd fmla="*/ 20 w 89" name="T92"/>
                  <a:gd fmla="*/ 82 h 90" name="T93"/>
                  <a:gd fmla="*/ 25 w 89" name="T94"/>
                  <a:gd fmla="*/ 85 h 90" name="T95"/>
                  <a:gd fmla="*/ 33 w 89" name="T96"/>
                  <a:gd fmla="*/ 77 h 90" name="T97"/>
                  <a:gd fmla="*/ 40 w 89" name="T98"/>
                  <a:gd fmla="*/ 79 h 90" name="T99"/>
                  <a:gd fmla="*/ 42 w 89" name="T100"/>
                  <a:gd fmla="*/ 89 h 90" name="T101"/>
                  <a:gd fmla="*/ 45 w 89" name="T102"/>
                  <a:gd fmla="*/ 90 h 90" name="T103"/>
                  <a:gd fmla="*/ 48 w 89" name="T104"/>
                  <a:gd fmla="*/ 89 h 90" name="T105"/>
                  <a:gd fmla="*/ 50 w 89" name="T106"/>
                  <a:gd fmla="*/ 79 h 90" name="T107"/>
                  <a:gd fmla="*/ 57 w 89" name="T108"/>
                  <a:gd fmla="*/ 77 h 90" name="T109"/>
                  <a:gd fmla="*/ 65 w 89" name="T110"/>
                  <a:gd fmla="*/ 85 h 90" name="T111"/>
                  <a:gd fmla="*/ 70 w 89" name="T112"/>
                  <a:gd fmla="*/ 82 h 90" name="T113"/>
                  <a:gd fmla="*/ 66 w 89" name="T114"/>
                  <a:gd fmla="*/ 72 h 90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90" w="89">
                    <a:moveTo>
                      <a:pt x="45" y="31"/>
                    </a:moveTo>
                    <a:cubicBezTo>
                      <a:pt x="53" y="31"/>
                      <a:pt x="59" y="37"/>
                      <a:pt x="59" y="45"/>
                    </a:cubicBezTo>
                    <a:cubicBezTo>
                      <a:pt x="59" y="53"/>
                      <a:pt x="53" y="59"/>
                      <a:pt x="45" y="59"/>
                    </a:cubicBezTo>
                    <a:cubicBezTo>
                      <a:pt x="37" y="59"/>
                      <a:pt x="31" y="53"/>
                      <a:pt x="31" y="45"/>
                    </a:cubicBezTo>
                    <a:cubicBezTo>
                      <a:pt x="31" y="37"/>
                      <a:pt x="37" y="31"/>
                      <a:pt x="45" y="31"/>
                    </a:cubicBezTo>
                    <a:close/>
                    <a:moveTo>
                      <a:pt x="66" y="72"/>
                    </a:moveTo>
                    <a:cubicBezTo>
                      <a:pt x="68" y="70"/>
                      <a:pt x="70" y="68"/>
                      <a:pt x="71" y="66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3" y="68"/>
                      <a:pt x="84" y="66"/>
                      <a:pt x="85" y="65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3"/>
                      <a:pt x="79" y="50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7"/>
                      <a:pt x="89" y="46"/>
                      <a:pt x="89" y="45"/>
                    </a:cubicBezTo>
                    <a:cubicBezTo>
                      <a:pt x="89" y="44"/>
                      <a:pt x="89" y="43"/>
                      <a:pt x="89" y="42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37"/>
                      <a:pt x="78" y="35"/>
                      <a:pt x="77" y="3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3"/>
                      <a:pt x="83" y="22"/>
                      <a:pt x="82" y="20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0" y="22"/>
                      <a:pt x="68" y="20"/>
                      <a:pt x="66" y="1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8" y="7"/>
                      <a:pt x="66" y="6"/>
                      <a:pt x="65" y="5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5" y="12"/>
                      <a:pt x="53" y="12"/>
                      <a:pt x="50" y="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6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7" y="12"/>
                      <a:pt x="35" y="12"/>
                      <a:pt x="33" y="1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6"/>
                      <a:pt x="22" y="7"/>
                      <a:pt x="20" y="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20"/>
                      <a:pt x="20" y="22"/>
                      <a:pt x="18" y="2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5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5"/>
                      <a:pt x="12" y="37"/>
                      <a:pt x="11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53"/>
                      <a:pt x="12" y="55"/>
                      <a:pt x="13" y="57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6"/>
                      <a:pt x="7" y="68"/>
                      <a:pt x="8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0" y="68"/>
                      <a:pt x="22" y="70"/>
                      <a:pt x="24" y="7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3"/>
                      <a:pt x="23" y="84"/>
                      <a:pt x="25" y="85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5" y="78"/>
                      <a:pt x="37" y="78"/>
                      <a:pt x="40" y="7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0"/>
                      <a:pt x="44" y="90"/>
                      <a:pt x="45" y="90"/>
                    </a:cubicBezTo>
                    <a:cubicBezTo>
                      <a:pt x="46" y="90"/>
                      <a:pt x="47" y="90"/>
                      <a:pt x="48" y="8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3" y="78"/>
                      <a:pt x="55" y="78"/>
                      <a:pt x="57" y="7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4"/>
                      <a:pt x="68" y="83"/>
                      <a:pt x="70" y="82"/>
                    </a:cubicBezTo>
                    <a:lnTo>
                      <a:pt x="66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/>
              <p:cNvSpPr>
                <a:spLocks noEditPoints="1"/>
              </p:cNvSpPr>
              <p:nvPr/>
            </p:nvSpPr>
            <p:spPr bwMode="auto">
              <a:xfrm>
                <a:off x="3892417" y="4307694"/>
                <a:ext cx="155311" cy="155311"/>
              </a:xfrm>
              <a:custGeom>
                <a:gdLst>
                  <a:gd fmla="*/ 37 w 70" name="T0"/>
                  <a:gd fmla="*/ 24 h 70" name="T1"/>
                  <a:gd fmla="*/ 46 w 70" name="T2"/>
                  <a:gd fmla="*/ 37 h 70" name="T3"/>
                  <a:gd fmla="*/ 33 w 70" name="T4"/>
                  <a:gd fmla="*/ 46 h 70" name="T5"/>
                  <a:gd fmla="*/ 24 w 70" name="T6"/>
                  <a:gd fmla="*/ 33 h 70" name="T7"/>
                  <a:gd fmla="*/ 37 w 70" name="T8"/>
                  <a:gd fmla="*/ 24 h 70" name="T9"/>
                  <a:gd fmla="*/ 48 w 70" name="T10"/>
                  <a:gd fmla="*/ 59 h 70" name="T11"/>
                  <a:gd fmla="*/ 52 w 70" name="T12"/>
                  <a:gd fmla="*/ 55 h 70" name="T13"/>
                  <a:gd fmla="*/ 60 w 70" name="T14"/>
                  <a:gd fmla="*/ 59 h 70" name="T15"/>
                  <a:gd fmla="*/ 63 w 70" name="T16"/>
                  <a:gd fmla="*/ 56 h 70" name="T17"/>
                  <a:gd fmla="*/ 58 w 70" name="T18"/>
                  <a:gd fmla="*/ 49 h 70" name="T19"/>
                  <a:gd fmla="*/ 60 w 70" name="T20"/>
                  <a:gd fmla="*/ 44 h 70" name="T21"/>
                  <a:gd fmla="*/ 69 w 70" name="T22"/>
                  <a:gd fmla="*/ 43 h 70" name="T23"/>
                  <a:gd fmla="*/ 69 w 70" name="T24"/>
                  <a:gd fmla="*/ 41 h 70" name="T25"/>
                  <a:gd fmla="*/ 70 w 70" name="T26"/>
                  <a:gd fmla="*/ 39 h 70" name="T27"/>
                  <a:gd fmla="*/ 62 w 70" name="T28"/>
                  <a:gd fmla="*/ 36 h 70" name="T29"/>
                  <a:gd fmla="*/ 61 w 70" name="T30"/>
                  <a:gd fmla="*/ 30 h 70" name="T31"/>
                  <a:gd fmla="*/ 69 w 70" name="T32"/>
                  <a:gd fmla="*/ 25 h 70" name="T33"/>
                  <a:gd fmla="*/ 67 w 70" name="T34"/>
                  <a:gd fmla="*/ 21 h 70" name="T35"/>
                  <a:gd fmla="*/ 59 w 70" name="T36"/>
                  <a:gd fmla="*/ 22 h 70" name="T37"/>
                  <a:gd fmla="*/ 55 w 70" name="T38"/>
                  <a:gd fmla="*/ 17 h 70" name="T39"/>
                  <a:gd fmla="*/ 59 w 70" name="T40"/>
                  <a:gd fmla="*/ 10 h 70" name="T41"/>
                  <a:gd fmla="*/ 56 w 70" name="T42"/>
                  <a:gd fmla="*/ 7 h 70" name="T43"/>
                  <a:gd fmla="*/ 49 w 70" name="T44"/>
                  <a:gd fmla="*/ 12 h 70" name="T45"/>
                  <a:gd fmla="*/ 44 w 70" name="T46"/>
                  <a:gd fmla="*/ 10 h 70" name="T47"/>
                  <a:gd fmla="*/ 43 w 70" name="T48"/>
                  <a:gd fmla="*/ 1 h 70" name="T49"/>
                  <a:gd fmla="*/ 41 w 70" name="T50"/>
                  <a:gd fmla="*/ 0 h 70" name="T51"/>
                  <a:gd fmla="*/ 39 w 70" name="T52"/>
                  <a:gd fmla="*/ 0 h 70" name="T53"/>
                  <a:gd fmla="*/ 36 w 70" name="T54"/>
                  <a:gd fmla="*/ 8 h 70" name="T55"/>
                  <a:gd fmla="*/ 30 w 70" name="T56"/>
                  <a:gd fmla="*/ 8 h 70" name="T57"/>
                  <a:gd fmla="*/ 25 w 70" name="T58"/>
                  <a:gd fmla="*/ 1 h 70" name="T59"/>
                  <a:gd fmla="*/ 21 w 70" name="T60"/>
                  <a:gd fmla="*/ 3 h 70" name="T61"/>
                  <a:gd fmla="*/ 22 w 70" name="T62"/>
                  <a:gd fmla="*/ 11 h 70" name="T63"/>
                  <a:gd fmla="*/ 17 w 70" name="T64"/>
                  <a:gd fmla="*/ 14 h 70" name="T65"/>
                  <a:gd fmla="*/ 10 w 70" name="T66"/>
                  <a:gd fmla="*/ 10 h 70" name="T67"/>
                  <a:gd fmla="*/ 7 w 70" name="T68"/>
                  <a:gd fmla="*/ 14 h 70" name="T69"/>
                  <a:gd fmla="*/ 12 w 70" name="T70"/>
                  <a:gd fmla="*/ 21 h 70" name="T71"/>
                  <a:gd fmla="*/ 10 w 70" name="T72"/>
                  <a:gd fmla="*/ 26 h 70" name="T73"/>
                  <a:gd fmla="*/ 1 w 70" name="T74"/>
                  <a:gd fmla="*/ 26 h 70" name="T75"/>
                  <a:gd fmla="*/ 0 w 70" name="T76"/>
                  <a:gd fmla="*/ 28 h 70" name="T77"/>
                  <a:gd fmla="*/ 0 w 70" name="T78"/>
                  <a:gd fmla="*/ 31 h 70" name="T79"/>
                  <a:gd fmla="*/ 8 w 70" name="T80"/>
                  <a:gd fmla="*/ 34 h 70" name="T81"/>
                  <a:gd fmla="*/ 8 w 70" name="T82"/>
                  <a:gd fmla="*/ 40 h 70" name="T83"/>
                  <a:gd fmla="*/ 1 w 70" name="T84"/>
                  <a:gd fmla="*/ 45 h 70" name="T85"/>
                  <a:gd fmla="*/ 3 w 70" name="T86"/>
                  <a:gd fmla="*/ 49 h 70" name="T87"/>
                  <a:gd fmla="*/ 11 w 70" name="T88"/>
                  <a:gd fmla="*/ 48 h 70" name="T89"/>
                  <a:gd fmla="*/ 14 w 70" name="T90"/>
                  <a:gd fmla="*/ 52 h 70" name="T91"/>
                  <a:gd fmla="*/ 10 w 70" name="T92"/>
                  <a:gd fmla="*/ 60 h 70" name="T93"/>
                  <a:gd fmla="*/ 14 w 70" name="T94"/>
                  <a:gd fmla="*/ 63 h 70" name="T95"/>
                  <a:gd fmla="*/ 21 w 70" name="T96"/>
                  <a:gd fmla="*/ 58 h 70" name="T97"/>
                  <a:gd fmla="*/ 26 w 70" name="T98"/>
                  <a:gd fmla="*/ 60 h 70" name="T99"/>
                  <a:gd fmla="*/ 26 w 70" name="T100"/>
                  <a:gd fmla="*/ 69 h 70" name="T101"/>
                  <a:gd fmla="*/ 28 w 70" name="T102"/>
                  <a:gd fmla="*/ 69 h 70" name="T103"/>
                  <a:gd fmla="*/ 31 w 70" name="T104"/>
                  <a:gd fmla="*/ 70 h 70" name="T105"/>
                  <a:gd fmla="*/ 34 w 70" name="T106"/>
                  <a:gd fmla="*/ 62 h 70" name="T107"/>
                  <a:gd fmla="*/ 40 w 70" name="T108"/>
                  <a:gd fmla="*/ 61 h 70" name="T109"/>
                  <a:gd fmla="*/ 45 w 70" name="T110"/>
                  <a:gd fmla="*/ 69 h 70" name="T111"/>
                  <a:gd fmla="*/ 49 w 70" name="T112"/>
                  <a:gd fmla="*/ 67 h 70" name="T113"/>
                  <a:gd fmla="*/ 48 w 70" name="T114"/>
                  <a:gd fmla="*/ 59 h 70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70" w="70">
                    <a:moveTo>
                      <a:pt x="37" y="24"/>
                    </a:moveTo>
                    <a:cubicBezTo>
                      <a:pt x="43" y="25"/>
                      <a:pt x="47" y="31"/>
                      <a:pt x="46" y="37"/>
                    </a:cubicBezTo>
                    <a:cubicBezTo>
                      <a:pt x="45" y="43"/>
                      <a:pt x="39" y="47"/>
                      <a:pt x="33" y="46"/>
                    </a:cubicBezTo>
                    <a:cubicBezTo>
                      <a:pt x="27" y="45"/>
                      <a:pt x="23" y="39"/>
                      <a:pt x="24" y="33"/>
                    </a:cubicBezTo>
                    <a:cubicBezTo>
                      <a:pt x="25" y="27"/>
                      <a:pt x="31" y="23"/>
                      <a:pt x="37" y="24"/>
                    </a:cubicBezTo>
                    <a:close/>
                    <a:moveTo>
                      <a:pt x="48" y="59"/>
                    </a:moveTo>
                    <a:cubicBezTo>
                      <a:pt x="49" y="58"/>
                      <a:pt x="51" y="57"/>
                      <a:pt x="52" y="55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1" y="58"/>
                      <a:pt x="62" y="57"/>
                      <a:pt x="63" y="56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7"/>
                      <a:pt x="60" y="46"/>
                      <a:pt x="60" y="44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2"/>
                      <a:pt x="69" y="41"/>
                    </a:cubicBezTo>
                    <a:cubicBezTo>
                      <a:pt x="70" y="41"/>
                      <a:pt x="70" y="40"/>
                      <a:pt x="70" y="39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4"/>
                      <a:pt x="62" y="32"/>
                      <a:pt x="61" y="30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4"/>
                      <a:pt x="68" y="23"/>
                      <a:pt x="67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8" y="20"/>
                      <a:pt x="57" y="19"/>
                      <a:pt x="55" y="17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9"/>
                      <a:pt x="57" y="8"/>
                      <a:pt x="56" y="7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1"/>
                      <a:pt x="46" y="10"/>
                      <a:pt x="44" y="1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4" y="8"/>
                      <a:pt x="32" y="8"/>
                      <a:pt x="30" y="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1" y="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2"/>
                      <a:pt x="19" y="13"/>
                      <a:pt x="17" y="14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3"/>
                      <a:pt x="7" y="14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2"/>
                      <a:pt x="10" y="24"/>
                      <a:pt x="1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8" y="38"/>
                      <a:pt x="8" y="40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2" y="47"/>
                      <a:pt x="3" y="49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2" y="49"/>
                      <a:pt x="13" y="51"/>
                      <a:pt x="14" y="52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1"/>
                      <a:pt x="13" y="62"/>
                      <a:pt x="14" y="63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9"/>
                      <a:pt x="24" y="60"/>
                      <a:pt x="26" y="60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7" y="69"/>
                      <a:pt x="28" y="69"/>
                      <a:pt x="28" y="69"/>
                    </a:cubicBezTo>
                    <a:cubicBezTo>
                      <a:pt x="29" y="70"/>
                      <a:pt x="30" y="70"/>
                      <a:pt x="31" y="70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6" y="62"/>
                      <a:pt x="38" y="62"/>
                      <a:pt x="40" y="61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6" y="68"/>
                      <a:pt x="47" y="68"/>
                      <a:pt x="49" y="67"/>
                    </a:cubicBezTo>
                    <a:lnTo>
                      <a:pt x="48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6113838" y="2585151"/>
              <a:ext cx="358628" cy="808560"/>
            </a:xfrm>
            <a:custGeom>
              <a:gdLst>
                <a:gd fmla="*/ 372 w 381" name="T0"/>
                <a:gd fmla="*/ 810 h 859" name="T1"/>
                <a:gd fmla="*/ 369 w 381" name="T2"/>
                <a:gd fmla="*/ 800 h 859" name="T3"/>
                <a:gd fmla="*/ 367 w 381" name="T4"/>
                <a:gd fmla="*/ 795 h 859" name="T5"/>
                <a:gd fmla="*/ 362 w 381" name="T6"/>
                <a:gd fmla="*/ 788 h 859" name="T7"/>
                <a:gd fmla="*/ 355 w 381" name="T8"/>
                <a:gd fmla="*/ 784 h 859" name="T9"/>
                <a:gd fmla="*/ 350 w 381" name="T10"/>
                <a:gd fmla="*/ 781 h 859" name="T11"/>
                <a:gd fmla="*/ 343 w 381" name="T12"/>
                <a:gd fmla="*/ 779 h 859" name="T13"/>
                <a:gd fmla="*/ 334 w 381" name="T14"/>
                <a:gd fmla="*/ 779 h 859" name="T15"/>
                <a:gd fmla="*/ 327 w 381" name="T16"/>
                <a:gd fmla="*/ 781 h 859" name="T17"/>
                <a:gd fmla="*/ 320 w 381" name="T18"/>
                <a:gd fmla="*/ 784 h 859" name="T19"/>
                <a:gd fmla="*/ 315 w 381" name="T20"/>
                <a:gd fmla="*/ 786 h 859" name="T21"/>
                <a:gd fmla="*/ 310 w 381" name="T22"/>
                <a:gd fmla="*/ 793 h 859" name="T23"/>
                <a:gd fmla="*/ 306 w 381" name="T24"/>
                <a:gd fmla="*/ 798 h 859" name="T25"/>
                <a:gd fmla="*/ 303 w 381" name="T26"/>
                <a:gd fmla="*/ 805 h 859" name="T27"/>
                <a:gd fmla="*/ 301 w 381" name="T28"/>
                <a:gd fmla="*/ 812 h 859" name="T29"/>
                <a:gd fmla="*/ 301 w 381" name="T30"/>
                <a:gd fmla="*/ 819 h 859" name="T31"/>
                <a:gd fmla="*/ 303 w 381" name="T32"/>
                <a:gd fmla="*/ 829 h 859" name="T33"/>
                <a:gd fmla="*/ 308 w 381" name="T34"/>
                <a:gd fmla="*/ 833 h 859" name="T35"/>
                <a:gd fmla="*/ 313 w 381" name="T36"/>
                <a:gd fmla="*/ 840 h 859" name="T37"/>
                <a:gd fmla="*/ 317 w 381" name="T38"/>
                <a:gd fmla="*/ 845 h 859" name="T39"/>
                <a:gd fmla="*/ 324 w 381" name="T40"/>
                <a:gd fmla="*/ 847 h 859" name="T41"/>
                <a:gd fmla="*/ 332 w 381" name="T42"/>
                <a:gd fmla="*/ 850 h 859" name="T43"/>
                <a:gd fmla="*/ 339 w 381" name="T44"/>
                <a:gd fmla="*/ 850 h 859" name="T45"/>
                <a:gd fmla="*/ 346 w 381" name="T46"/>
                <a:gd fmla="*/ 850 h 859" name="T47"/>
                <a:gd fmla="*/ 353 w 381" name="T48"/>
                <a:gd fmla="*/ 847 h 859" name="T49"/>
                <a:gd fmla="*/ 360 w 381" name="T50"/>
                <a:gd fmla="*/ 843 h 859" name="T51"/>
                <a:gd fmla="*/ 365 w 381" name="T52"/>
                <a:gd fmla="*/ 838 h 859" name="T53"/>
                <a:gd fmla="*/ 369 w 381" name="T54"/>
                <a:gd fmla="*/ 831 h 859" name="T55"/>
                <a:gd fmla="*/ 372 w 381" name="T56"/>
                <a:gd fmla="*/ 824 h 859" name="T57"/>
                <a:gd fmla="*/ 372 w 381" name="T58"/>
                <a:gd fmla="*/ 817 h 859" name="T59"/>
                <a:gd fmla="*/ 343 w 381" name="T60"/>
                <a:gd fmla="*/ 769 h 859" name="T61"/>
                <a:gd fmla="*/ 353 w 381" name="T62"/>
                <a:gd fmla="*/ 772 h 859" name="T63"/>
                <a:gd fmla="*/ 360 w 381" name="T64"/>
                <a:gd fmla="*/ 776 h 859" name="T65"/>
                <a:gd fmla="*/ 367 w 381" name="T66"/>
                <a:gd fmla="*/ 781 h 859" name="T67"/>
                <a:gd fmla="*/ 374 w 381" name="T68"/>
                <a:gd fmla="*/ 788 h 859" name="T69"/>
                <a:gd fmla="*/ 379 w 381" name="T70"/>
                <a:gd fmla="*/ 798 h 859" name="T71"/>
                <a:gd fmla="*/ 381 w 381" name="T72"/>
                <a:gd fmla="*/ 805 h 859" name="T73"/>
                <a:gd fmla="*/ 381 w 381" name="T74"/>
                <a:gd fmla="*/ 814 h 859" name="T75"/>
                <a:gd fmla="*/ 381 w 381" name="T76"/>
                <a:gd fmla="*/ 826 h 859" name="T77"/>
                <a:gd fmla="*/ 379 w 381" name="T78"/>
                <a:gd fmla="*/ 833 h 859" name="T79"/>
                <a:gd fmla="*/ 374 w 381" name="T80"/>
                <a:gd fmla="*/ 843 h 859" name="T81"/>
                <a:gd fmla="*/ 367 w 381" name="T82"/>
                <a:gd fmla="*/ 847 h 859" name="T83"/>
                <a:gd fmla="*/ 360 w 381" name="T84"/>
                <a:gd fmla="*/ 855 h 859" name="T85"/>
                <a:gd fmla="*/ 350 w 381" name="T86"/>
                <a:gd fmla="*/ 857 h 859" name="T87"/>
                <a:gd fmla="*/ 341 w 381" name="T88"/>
                <a:gd fmla="*/ 859 h 859" name="T89"/>
                <a:gd fmla="*/ 332 w 381" name="T90"/>
                <a:gd fmla="*/ 859 h 859" name="T91"/>
                <a:gd fmla="*/ 322 w 381" name="T92"/>
                <a:gd fmla="*/ 857 h 859" name="T93"/>
                <a:gd fmla="*/ 313 w 381" name="T94"/>
                <a:gd fmla="*/ 855 h 859" name="T95"/>
                <a:gd fmla="*/ 306 w 381" name="T96"/>
                <a:gd fmla="*/ 847 h 859" name="T97"/>
                <a:gd fmla="*/ 301 w 381" name="T98"/>
                <a:gd fmla="*/ 840 h 859" name="T99"/>
                <a:gd fmla="*/ 296 w 381" name="T100"/>
                <a:gd fmla="*/ 833 h 859" name="T101"/>
                <a:gd fmla="*/ 294 w 381" name="T102"/>
                <a:gd fmla="*/ 824 h 859" name="T103"/>
                <a:gd fmla="*/ 291 w 381" name="T104"/>
                <a:gd fmla="*/ 814 h 859" name="T105"/>
                <a:gd fmla="*/ 294 w 381" name="T106"/>
                <a:gd fmla="*/ 805 h 859" name="T107"/>
                <a:gd fmla="*/ 296 w 381" name="T108"/>
                <a:gd fmla="*/ 795 h 859" name="T109"/>
                <a:gd fmla="*/ 301 w 381" name="T110"/>
                <a:gd fmla="*/ 788 h 859" name="T111"/>
                <a:gd fmla="*/ 306 w 381" name="T112"/>
                <a:gd fmla="*/ 781 h 859" name="T113"/>
                <a:gd fmla="*/ 315 w 381" name="T114"/>
                <a:gd fmla="*/ 776 h 859" name="T115"/>
                <a:gd fmla="*/ 322 w 381" name="T116"/>
                <a:gd fmla="*/ 772 h 859" name="T117"/>
                <a:gd fmla="*/ 332 w 381" name="T118"/>
                <a:gd fmla="*/ 769 h 859" name="T119"/>
                <a:gd fmla="*/ 320 w 381" name="T120"/>
                <a:gd fmla="*/ 656 h 859" name="T121"/>
                <a:gd fmla="*/ 36 w 381" name="T122"/>
                <a:gd fmla="*/ 646 h 859" name="T123"/>
                <a:gd fmla="*/ 0 w 381" name="T124"/>
                <a:gd fmla="*/ 360 h 85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59" w="381">
                  <a:moveTo>
                    <a:pt x="1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372" y="814"/>
                  </a:move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3"/>
                  </a:lnTo>
                  <a:lnTo>
                    <a:pt x="367" y="793"/>
                  </a:lnTo>
                  <a:lnTo>
                    <a:pt x="367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1"/>
                  </a:lnTo>
                  <a:lnTo>
                    <a:pt x="353" y="781"/>
                  </a:lnTo>
                  <a:lnTo>
                    <a:pt x="353" y="781"/>
                  </a:lnTo>
                  <a:lnTo>
                    <a:pt x="353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6" y="781"/>
                  </a:lnTo>
                  <a:lnTo>
                    <a:pt x="346" y="781"/>
                  </a:lnTo>
                  <a:lnTo>
                    <a:pt x="346" y="781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7" y="779"/>
                  </a:lnTo>
                  <a:lnTo>
                    <a:pt x="327" y="779"/>
                  </a:lnTo>
                  <a:lnTo>
                    <a:pt x="327" y="779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4"/>
                  </a:lnTo>
                  <a:lnTo>
                    <a:pt x="322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800"/>
                  </a:lnTo>
                  <a:lnTo>
                    <a:pt x="306" y="800"/>
                  </a:lnTo>
                  <a:lnTo>
                    <a:pt x="306" y="800"/>
                  </a:lnTo>
                  <a:lnTo>
                    <a:pt x="306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3" y="821"/>
                  </a:lnTo>
                  <a:lnTo>
                    <a:pt x="303" y="821"/>
                  </a:lnTo>
                  <a:lnTo>
                    <a:pt x="303" y="821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6" y="829"/>
                  </a:lnTo>
                  <a:lnTo>
                    <a:pt x="306" y="829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8" y="833"/>
                  </a:lnTo>
                  <a:lnTo>
                    <a:pt x="308" y="833"/>
                  </a:lnTo>
                  <a:lnTo>
                    <a:pt x="308" y="833"/>
                  </a:lnTo>
                  <a:lnTo>
                    <a:pt x="308" y="833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40"/>
                  </a:lnTo>
                  <a:lnTo>
                    <a:pt x="310" y="840"/>
                  </a:lnTo>
                  <a:lnTo>
                    <a:pt x="310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3"/>
                  </a:lnTo>
                  <a:lnTo>
                    <a:pt x="313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7" y="843"/>
                  </a:lnTo>
                  <a:lnTo>
                    <a:pt x="317" y="843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7"/>
                  </a:lnTo>
                  <a:lnTo>
                    <a:pt x="320" y="847"/>
                  </a:lnTo>
                  <a:lnTo>
                    <a:pt x="320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7" y="847"/>
                  </a:lnTo>
                  <a:lnTo>
                    <a:pt x="327" y="847"/>
                  </a:lnTo>
                  <a:lnTo>
                    <a:pt x="327" y="847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8" y="850"/>
                  </a:lnTo>
                  <a:lnTo>
                    <a:pt x="348" y="850"/>
                  </a:lnTo>
                  <a:lnTo>
                    <a:pt x="348" y="850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5"/>
                  </a:lnTo>
                  <a:lnTo>
                    <a:pt x="353" y="845"/>
                  </a:lnTo>
                  <a:lnTo>
                    <a:pt x="353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38"/>
                  </a:lnTo>
                  <a:lnTo>
                    <a:pt x="362" y="838"/>
                  </a:lnTo>
                  <a:lnTo>
                    <a:pt x="362" y="838"/>
                  </a:lnTo>
                  <a:lnTo>
                    <a:pt x="362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6"/>
                  </a:lnTo>
                  <a:lnTo>
                    <a:pt x="369" y="826"/>
                  </a:lnTo>
                  <a:lnTo>
                    <a:pt x="369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close/>
                  <a:moveTo>
                    <a:pt x="336" y="769"/>
                  </a:moveTo>
                  <a:lnTo>
                    <a:pt x="336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8" y="769"/>
                  </a:lnTo>
                  <a:lnTo>
                    <a:pt x="348" y="769"/>
                  </a:lnTo>
                  <a:lnTo>
                    <a:pt x="348" y="769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5" y="772"/>
                  </a:lnTo>
                  <a:lnTo>
                    <a:pt x="355" y="772"/>
                  </a:lnTo>
                  <a:lnTo>
                    <a:pt x="355" y="772"/>
                  </a:lnTo>
                  <a:lnTo>
                    <a:pt x="355" y="772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60" y="774"/>
                  </a:lnTo>
                  <a:lnTo>
                    <a:pt x="360" y="774"/>
                  </a:lnTo>
                  <a:lnTo>
                    <a:pt x="360" y="774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7" y="779"/>
                  </a:lnTo>
                  <a:lnTo>
                    <a:pt x="367" y="779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9" y="781"/>
                  </a:lnTo>
                  <a:lnTo>
                    <a:pt x="369" y="781"/>
                  </a:lnTo>
                  <a:lnTo>
                    <a:pt x="369" y="781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72" y="784"/>
                  </a:lnTo>
                  <a:lnTo>
                    <a:pt x="372" y="784"/>
                  </a:lnTo>
                  <a:lnTo>
                    <a:pt x="372" y="784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91"/>
                  </a:lnTo>
                  <a:lnTo>
                    <a:pt x="374" y="791"/>
                  </a:lnTo>
                  <a:lnTo>
                    <a:pt x="374" y="791"/>
                  </a:lnTo>
                  <a:lnTo>
                    <a:pt x="374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5"/>
                  </a:lnTo>
                  <a:lnTo>
                    <a:pt x="376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81" y="800"/>
                  </a:lnTo>
                  <a:lnTo>
                    <a:pt x="381" y="800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9"/>
                  </a:lnTo>
                  <a:lnTo>
                    <a:pt x="381" y="829"/>
                  </a:lnTo>
                  <a:lnTo>
                    <a:pt x="381" y="829"/>
                  </a:lnTo>
                  <a:lnTo>
                    <a:pt x="381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6" y="833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4" y="838"/>
                  </a:lnTo>
                  <a:lnTo>
                    <a:pt x="374" y="838"/>
                  </a:lnTo>
                  <a:lnTo>
                    <a:pt x="374" y="838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3"/>
                  </a:lnTo>
                  <a:lnTo>
                    <a:pt x="374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50"/>
                  </a:lnTo>
                  <a:lnTo>
                    <a:pt x="367" y="850"/>
                  </a:lnTo>
                  <a:lnTo>
                    <a:pt x="367" y="850"/>
                  </a:lnTo>
                  <a:lnTo>
                    <a:pt x="367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0" y="852"/>
                  </a:lnTo>
                  <a:lnTo>
                    <a:pt x="360" y="852"/>
                  </a:lnTo>
                  <a:lnTo>
                    <a:pt x="360" y="852"/>
                  </a:lnTo>
                  <a:lnTo>
                    <a:pt x="360" y="852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5" y="855"/>
                  </a:lnTo>
                  <a:lnTo>
                    <a:pt x="355" y="855"/>
                  </a:lnTo>
                  <a:lnTo>
                    <a:pt x="355" y="855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7"/>
                  </a:lnTo>
                  <a:lnTo>
                    <a:pt x="324" y="857"/>
                  </a:lnTo>
                  <a:lnTo>
                    <a:pt x="324" y="857"/>
                  </a:lnTo>
                  <a:lnTo>
                    <a:pt x="324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17" y="857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3" y="855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47"/>
                  </a:lnTo>
                  <a:lnTo>
                    <a:pt x="308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3"/>
                  </a:lnTo>
                  <a:lnTo>
                    <a:pt x="303" y="843"/>
                  </a:lnTo>
                  <a:lnTo>
                    <a:pt x="303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1"/>
                  </a:lnTo>
                  <a:lnTo>
                    <a:pt x="296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1" y="824"/>
                  </a:lnTo>
                  <a:lnTo>
                    <a:pt x="291" y="824"/>
                  </a:lnTo>
                  <a:lnTo>
                    <a:pt x="291" y="824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5"/>
                  </a:lnTo>
                  <a:lnTo>
                    <a:pt x="291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6" y="798"/>
                  </a:lnTo>
                  <a:lnTo>
                    <a:pt x="296" y="798"/>
                  </a:lnTo>
                  <a:lnTo>
                    <a:pt x="296" y="798"/>
                  </a:lnTo>
                  <a:lnTo>
                    <a:pt x="296" y="798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8" y="793"/>
                  </a:lnTo>
                  <a:lnTo>
                    <a:pt x="298" y="793"/>
                  </a:lnTo>
                  <a:lnTo>
                    <a:pt x="298" y="793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88"/>
                  </a:lnTo>
                  <a:lnTo>
                    <a:pt x="298" y="788"/>
                  </a:lnTo>
                  <a:lnTo>
                    <a:pt x="298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6" y="784"/>
                  </a:lnTo>
                  <a:lnTo>
                    <a:pt x="306" y="784"/>
                  </a:lnTo>
                  <a:lnTo>
                    <a:pt x="306" y="784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8" y="781"/>
                  </a:lnTo>
                  <a:lnTo>
                    <a:pt x="308" y="781"/>
                  </a:lnTo>
                  <a:lnTo>
                    <a:pt x="308" y="781"/>
                  </a:lnTo>
                  <a:lnTo>
                    <a:pt x="308" y="781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6"/>
                  </a:lnTo>
                  <a:lnTo>
                    <a:pt x="310" y="776"/>
                  </a:lnTo>
                  <a:lnTo>
                    <a:pt x="310" y="776"/>
                  </a:lnTo>
                  <a:lnTo>
                    <a:pt x="310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5" y="776"/>
                  </a:lnTo>
                  <a:lnTo>
                    <a:pt x="315" y="776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20" y="774"/>
                  </a:lnTo>
                  <a:lnTo>
                    <a:pt x="320" y="774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7" y="772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close/>
                  <a:moveTo>
                    <a:pt x="341" y="767"/>
                  </a:moveTo>
                  <a:lnTo>
                    <a:pt x="332" y="767"/>
                  </a:lnTo>
                  <a:lnTo>
                    <a:pt x="332" y="748"/>
                  </a:lnTo>
                  <a:lnTo>
                    <a:pt x="341" y="748"/>
                  </a:lnTo>
                  <a:lnTo>
                    <a:pt x="341" y="767"/>
                  </a:lnTo>
                  <a:lnTo>
                    <a:pt x="341" y="767"/>
                  </a:lnTo>
                  <a:close/>
                  <a:moveTo>
                    <a:pt x="341" y="710"/>
                  </a:moveTo>
                  <a:lnTo>
                    <a:pt x="332" y="710"/>
                  </a:lnTo>
                  <a:lnTo>
                    <a:pt x="332" y="691"/>
                  </a:lnTo>
                  <a:lnTo>
                    <a:pt x="341" y="691"/>
                  </a:lnTo>
                  <a:lnTo>
                    <a:pt x="341" y="710"/>
                  </a:lnTo>
                  <a:lnTo>
                    <a:pt x="341" y="710"/>
                  </a:lnTo>
                  <a:close/>
                  <a:moveTo>
                    <a:pt x="341" y="653"/>
                  </a:moveTo>
                  <a:lnTo>
                    <a:pt x="339" y="653"/>
                  </a:lnTo>
                  <a:lnTo>
                    <a:pt x="336" y="656"/>
                  </a:lnTo>
                  <a:lnTo>
                    <a:pt x="320" y="656"/>
                  </a:lnTo>
                  <a:lnTo>
                    <a:pt x="320" y="646"/>
                  </a:lnTo>
                  <a:lnTo>
                    <a:pt x="336" y="646"/>
                  </a:lnTo>
                  <a:lnTo>
                    <a:pt x="341" y="646"/>
                  </a:lnTo>
                  <a:lnTo>
                    <a:pt x="341" y="651"/>
                  </a:lnTo>
                  <a:lnTo>
                    <a:pt x="341" y="653"/>
                  </a:lnTo>
                  <a:lnTo>
                    <a:pt x="341" y="653"/>
                  </a:lnTo>
                  <a:close/>
                  <a:moveTo>
                    <a:pt x="282" y="646"/>
                  </a:moveTo>
                  <a:lnTo>
                    <a:pt x="282" y="656"/>
                  </a:lnTo>
                  <a:lnTo>
                    <a:pt x="263" y="656"/>
                  </a:lnTo>
                  <a:lnTo>
                    <a:pt x="263" y="646"/>
                  </a:lnTo>
                  <a:lnTo>
                    <a:pt x="282" y="646"/>
                  </a:lnTo>
                  <a:lnTo>
                    <a:pt x="282" y="646"/>
                  </a:lnTo>
                  <a:close/>
                  <a:moveTo>
                    <a:pt x="225" y="646"/>
                  </a:moveTo>
                  <a:lnTo>
                    <a:pt x="225" y="656"/>
                  </a:lnTo>
                  <a:lnTo>
                    <a:pt x="206" y="656"/>
                  </a:lnTo>
                  <a:lnTo>
                    <a:pt x="206" y="646"/>
                  </a:lnTo>
                  <a:lnTo>
                    <a:pt x="225" y="646"/>
                  </a:lnTo>
                  <a:lnTo>
                    <a:pt x="225" y="646"/>
                  </a:lnTo>
                  <a:close/>
                  <a:moveTo>
                    <a:pt x="168" y="646"/>
                  </a:moveTo>
                  <a:lnTo>
                    <a:pt x="168" y="656"/>
                  </a:lnTo>
                  <a:lnTo>
                    <a:pt x="149" y="656"/>
                  </a:lnTo>
                  <a:lnTo>
                    <a:pt x="149" y="646"/>
                  </a:lnTo>
                  <a:lnTo>
                    <a:pt x="168" y="646"/>
                  </a:lnTo>
                  <a:lnTo>
                    <a:pt x="168" y="646"/>
                  </a:lnTo>
                  <a:close/>
                  <a:moveTo>
                    <a:pt x="112" y="646"/>
                  </a:moveTo>
                  <a:lnTo>
                    <a:pt x="112" y="656"/>
                  </a:lnTo>
                  <a:lnTo>
                    <a:pt x="93" y="656"/>
                  </a:lnTo>
                  <a:lnTo>
                    <a:pt x="93" y="646"/>
                  </a:lnTo>
                  <a:lnTo>
                    <a:pt x="112" y="646"/>
                  </a:lnTo>
                  <a:lnTo>
                    <a:pt x="112" y="646"/>
                  </a:lnTo>
                  <a:close/>
                  <a:moveTo>
                    <a:pt x="55" y="646"/>
                  </a:moveTo>
                  <a:lnTo>
                    <a:pt x="55" y="656"/>
                  </a:lnTo>
                  <a:lnTo>
                    <a:pt x="36" y="656"/>
                  </a:lnTo>
                  <a:lnTo>
                    <a:pt x="36" y="646"/>
                  </a:lnTo>
                  <a:lnTo>
                    <a:pt x="55" y="646"/>
                  </a:lnTo>
                  <a:lnTo>
                    <a:pt x="55" y="646"/>
                  </a:lnTo>
                  <a:close/>
                  <a:moveTo>
                    <a:pt x="10" y="644"/>
                  </a:moveTo>
                  <a:lnTo>
                    <a:pt x="0" y="64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44"/>
                  </a:lnTo>
                  <a:lnTo>
                    <a:pt x="10" y="644"/>
                  </a:lnTo>
                  <a:close/>
                  <a:moveTo>
                    <a:pt x="10" y="587"/>
                  </a:moveTo>
                  <a:lnTo>
                    <a:pt x="0" y="587"/>
                  </a:lnTo>
                  <a:lnTo>
                    <a:pt x="0" y="568"/>
                  </a:lnTo>
                  <a:lnTo>
                    <a:pt x="10" y="568"/>
                  </a:lnTo>
                  <a:lnTo>
                    <a:pt x="10" y="587"/>
                  </a:lnTo>
                  <a:lnTo>
                    <a:pt x="10" y="587"/>
                  </a:lnTo>
                  <a:close/>
                  <a:moveTo>
                    <a:pt x="10" y="530"/>
                  </a:moveTo>
                  <a:lnTo>
                    <a:pt x="0" y="530"/>
                  </a:lnTo>
                  <a:lnTo>
                    <a:pt x="0" y="511"/>
                  </a:lnTo>
                  <a:lnTo>
                    <a:pt x="10" y="511"/>
                  </a:lnTo>
                  <a:lnTo>
                    <a:pt x="10" y="530"/>
                  </a:lnTo>
                  <a:lnTo>
                    <a:pt x="10" y="530"/>
                  </a:lnTo>
                  <a:close/>
                  <a:moveTo>
                    <a:pt x="10" y="474"/>
                  </a:moveTo>
                  <a:lnTo>
                    <a:pt x="0" y="474"/>
                  </a:lnTo>
                  <a:lnTo>
                    <a:pt x="0" y="455"/>
                  </a:lnTo>
                  <a:lnTo>
                    <a:pt x="10" y="455"/>
                  </a:lnTo>
                  <a:lnTo>
                    <a:pt x="10" y="474"/>
                  </a:lnTo>
                  <a:lnTo>
                    <a:pt x="10" y="474"/>
                  </a:lnTo>
                  <a:close/>
                  <a:moveTo>
                    <a:pt x="10" y="417"/>
                  </a:moveTo>
                  <a:lnTo>
                    <a:pt x="0" y="41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10" y="417"/>
                  </a:lnTo>
                  <a:lnTo>
                    <a:pt x="10" y="417"/>
                  </a:lnTo>
                  <a:close/>
                  <a:moveTo>
                    <a:pt x="10" y="360"/>
                  </a:moveTo>
                  <a:lnTo>
                    <a:pt x="0" y="360"/>
                  </a:lnTo>
                  <a:lnTo>
                    <a:pt x="0" y="341"/>
                  </a:lnTo>
                  <a:lnTo>
                    <a:pt x="10" y="341"/>
                  </a:lnTo>
                  <a:lnTo>
                    <a:pt x="10" y="360"/>
                  </a:lnTo>
                  <a:lnTo>
                    <a:pt x="10" y="360"/>
                  </a:lnTo>
                  <a:close/>
                  <a:moveTo>
                    <a:pt x="10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0" y="284"/>
                  </a:lnTo>
                  <a:lnTo>
                    <a:pt x="10" y="303"/>
                  </a:lnTo>
                  <a:lnTo>
                    <a:pt x="10" y="303"/>
                  </a:lnTo>
                  <a:close/>
                  <a:moveTo>
                    <a:pt x="10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0" y="227"/>
                  </a:lnTo>
                  <a:lnTo>
                    <a:pt x="10" y="246"/>
                  </a:lnTo>
                  <a:lnTo>
                    <a:pt x="10" y="246"/>
                  </a:lnTo>
                  <a:close/>
                  <a:moveTo>
                    <a:pt x="10" y="190"/>
                  </a:moveTo>
                  <a:lnTo>
                    <a:pt x="0" y="190"/>
                  </a:lnTo>
                  <a:lnTo>
                    <a:pt x="0" y="171"/>
                  </a:lnTo>
                  <a:lnTo>
                    <a:pt x="10" y="171"/>
                  </a:lnTo>
                  <a:lnTo>
                    <a:pt x="10" y="190"/>
                  </a:lnTo>
                  <a:lnTo>
                    <a:pt x="10" y="190"/>
                  </a:lnTo>
                  <a:close/>
                  <a:moveTo>
                    <a:pt x="10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0" y="114"/>
                  </a:lnTo>
                  <a:lnTo>
                    <a:pt x="10" y="133"/>
                  </a:lnTo>
                  <a:lnTo>
                    <a:pt x="10" y="133"/>
                  </a:lnTo>
                  <a:close/>
                  <a:moveTo>
                    <a:pt x="10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4996538" y="2852474"/>
              <a:ext cx="398162" cy="541236"/>
            </a:xfrm>
            <a:custGeom>
              <a:gdLst>
                <a:gd fmla="*/ 414 w 423" name="T0"/>
                <a:gd fmla="*/ 526 h 575" name="T1"/>
                <a:gd fmla="*/ 412 w 423" name="T2"/>
                <a:gd fmla="*/ 516 h 575" name="T3"/>
                <a:gd fmla="*/ 409 w 423" name="T4"/>
                <a:gd fmla="*/ 511 h 575" name="T5"/>
                <a:gd fmla="*/ 404 w 423" name="T6"/>
                <a:gd fmla="*/ 504 h 575" name="T7"/>
                <a:gd fmla="*/ 397 w 423" name="T8"/>
                <a:gd fmla="*/ 500 h 575" name="T9"/>
                <a:gd fmla="*/ 393 w 423" name="T10"/>
                <a:gd fmla="*/ 497 h 575" name="T11"/>
                <a:gd fmla="*/ 386 w 423" name="T12"/>
                <a:gd fmla="*/ 495 h 575" name="T13"/>
                <a:gd fmla="*/ 376 w 423" name="T14"/>
                <a:gd fmla="*/ 495 h 575" name="T15"/>
                <a:gd fmla="*/ 369 w 423" name="T16"/>
                <a:gd fmla="*/ 497 h 575" name="T17"/>
                <a:gd fmla="*/ 362 w 423" name="T18"/>
                <a:gd fmla="*/ 500 h 575" name="T19"/>
                <a:gd fmla="*/ 357 w 423" name="T20"/>
                <a:gd fmla="*/ 502 h 575" name="T21"/>
                <a:gd fmla="*/ 352 w 423" name="T22"/>
                <a:gd fmla="*/ 509 h 575" name="T23"/>
                <a:gd fmla="*/ 348 w 423" name="T24"/>
                <a:gd fmla="*/ 514 h 575" name="T25"/>
                <a:gd fmla="*/ 345 w 423" name="T26"/>
                <a:gd fmla="*/ 521 h 575" name="T27"/>
                <a:gd fmla="*/ 343 w 423" name="T28"/>
                <a:gd fmla="*/ 528 h 575" name="T29"/>
                <a:gd fmla="*/ 343 w 423" name="T30"/>
                <a:gd fmla="*/ 535 h 575" name="T31"/>
                <a:gd fmla="*/ 345 w 423" name="T32"/>
                <a:gd fmla="*/ 545 h 575" name="T33"/>
                <a:gd fmla="*/ 350 w 423" name="T34"/>
                <a:gd fmla="*/ 549 h 575" name="T35"/>
                <a:gd fmla="*/ 355 w 423" name="T36"/>
                <a:gd fmla="*/ 556 h 575" name="T37"/>
                <a:gd fmla="*/ 360 w 423" name="T38"/>
                <a:gd fmla="*/ 561 h 575" name="T39"/>
                <a:gd fmla="*/ 367 w 423" name="T40"/>
                <a:gd fmla="*/ 563 h 575" name="T41"/>
                <a:gd fmla="*/ 374 w 423" name="T42"/>
                <a:gd fmla="*/ 566 h 575" name="T43"/>
                <a:gd fmla="*/ 381 w 423" name="T44"/>
                <a:gd fmla="*/ 566 h 575" name="T45"/>
                <a:gd fmla="*/ 388 w 423" name="T46"/>
                <a:gd fmla="*/ 566 h 575" name="T47"/>
                <a:gd fmla="*/ 395 w 423" name="T48"/>
                <a:gd fmla="*/ 563 h 575" name="T49"/>
                <a:gd fmla="*/ 402 w 423" name="T50"/>
                <a:gd fmla="*/ 559 h 575" name="T51"/>
                <a:gd fmla="*/ 407 w 423" name="T52"/>
                <a:gd fmla="*/ 554 h 575" name="T53"/>
                <a:gd fmla="*/ 412 w 423" name="T54"/>
                <a:gd fmla="*/ 547 h 575" name="T55"/>
                <a:gd fmla="*/ 414 w 423" name="T56"/>
                <a:gd fmla="*/ 540 h 575" name="T57"/>
                <a:gd fmla="*/ 414 w 423" name="T58"/>
                <a:gd fmla="*/ 533 h 575" name="T59"/>
                <a:gd fmla="*/ 390 w 423" name="T60"/>
                <a:gd fmla="*/ 485 h 575" name="T61"/>
                <a:gd fmla="*/ 397 w 423" name="T62"/>
                <a:gd fmla="*/ 490 h 575" name="T63"/>
                <a:gd fmla="*/ 407 w 423" name="T64"/>
                <a:gd fmla="*/ 495 h 575" name="T65"/>
                <a:gd fmla="*/ 414 w 423" name="T66"/>
                <a:gd fmla="*/ 500 h 575" name="T67"/>
                <a:gd fmla="*/ 419 w 423" name="T68"/>
                <a:gd fmla="*/ 509 h 575" name="T69"/>
                <a:gd fmla="*/ 423 w 423" name="T70"/>
                <a:gd fmla="*/ 516 h 575" name="T71"/>
                <a:gd fmla="*/ 423 w 423" name="T72"/>
                <a:gd fmla="*/ 526 h 575" name="T73"/>
                <a:gd fmla="*/ 423 w 423" name="T74"/>
                <a:gd fmla="*/ 535 h 575" name="T75"/>
                <a:gd fmla="*/ 421 w 423" name="T76"/>
                <a:gd fmla="*/ 545 h 575" name="T77"/>
                <a:gd fmla="*/ 419 w 423" name="T78"/>
                <a:gd fmla="*/ 554 h 575" name="T79"/>
                <a:gd fmla="*/ 412 w 423" name="T80"/>
                <a:gd fmla="*/ 561 h 575" name="T81"/>
                <a:gd fmla="*/ 404 w 423" name="T82"/>
                <a:gd fmla="*/ 568 h 575" name="T83"/>
                <a:gd fmla="*/ 397 w 423" name="T84"/>
                <a:gd fmla="*/ 573 h 575" name="T85"/>
                <a:gd fmla="*/ 388 w 423" name="T86"/>
                <a:gd fmla="*/ 575 h 575" name="T87"/>
                <a:gd fmla="*/ 378 w 423" name="T88"/>
                <a:gd fmla="*/ 575 h 575" name="T89"/>
                <a:gd fmla="*/ 369 w 423" name="T90"/>
                <a:gd fmla="*/ 575 h 575" name="T91"/>
                <a:gd fmla="*/ 360 w 423" name="T92"/>
                <a:gd fmla="*/ 571 h 575" name="T93"/>
                <a:gd fmla="*/ 352 w 423" name="T94"/>
                <a:gd fmla="*/ 566 h 575" name="T95"/>
                <a:gd fmla="*/ 345 w 423" name="T96"/>
                <a:gd fmla="*/ 561 h 575" name="T97"/>
                <a:gd fmla="*/ 341 w 423" name="T98"/>
                <a:gd fmla="*/ 554 h 575" name="T99"/>
                <a:gd fmla="*/ 336 w 423" name="T100"/>
                <a:gd fmla="*/ 545 h 575" name="T101"/>
                <a:gd fmla="*/ 333 w 423" name="T102"/>
                <a:gd fmla="*/ 535 h 575" name="T103"/>
                <a:gd fmla="*/ 333 w 423" name="T104"/>
                <a:gd fmla="*/ 526 h 575" name="T105"/>
                <a:gd fmla="*/ 336 w 423" name="T106"/>
                <a:gd fmla="*/ 516 h 575" name="T107"/>
                <a:gd fmla="*/ 341 w 423" name="T108"/>
                <a:gd fmla="*/ 507 h 575" name="T109"/>
                <a:gd fmla="*/ 345 w 423" name="T110"/>
                <a:gd fmla="*/ 500 h 575" name="T111"/>
                <a:gd fmla="*/ 352 w 423" name="T112"/>
                <a:gd fmla="*/ 495 h 575" name="T113"/>
                <a:gd fmla="*/ 360 w 423" name="T114"/>
                <a:gd fmla="*/ 490 h 575" name="T115"/>
                <a:gd fmla="*/ 369 w 423" name="T116"/>
                <a:gd fmla="*/ 485 h 575" name="T117"/>
                <a:gd fmla="*/ 383 w 423" name="T118"/>
                <a:gd fmla="*/ 384 h 575" name="T119"/>
                <a:gd fmla="*/ 66 w 423" name="T120"/>
                <a:gd fmla="*/ 341 h 575" name="T121"/>
                <a:gd fmla="*/ 9 w 423" name="T122"/>
                <a:gd fmla="*/ 76 h 57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75" w="422">
                  <a:moveTo>
                    <a:pt x="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19"/>
                  </a:lnTo>
                  <a:close/>
                  <a:moveTo>
                    <a:pt x="414" y="530"/>
                  </a:move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09" y="514"/>
                  </a:lnTo>
                  <a:lnTo>
                    <a:pt x="409" y="514"/>
                  </a:lnTo>
                  <a:lnTo>
                    <a:pt x="409" y="514"/>
                  </a:lnTo>
                  <a:lnTo>
                    <a:pt x="409" y="514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09"/>
                  </a:lnTo>
                  <a:lnTo>
                    <a:pt x="409" y="509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497"/>
                  </a:lnTo>
                  <a:lnTo>
                    <a:pt x="395" y="497"/>
                  </a:lnTo>
                  <a:lnTo>
                    <a:pt x="395" y="497"/>
                  </a:lnTo>
                  <a:lnTo>
                    <a:pt x="395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88" y="497"/>
                  </a:lnTo>
                  <a:lnTo>
                    <a:pt x="388" y="497"/>
                  </a:lnTo>
                  <a:lnTo>
                    <a:pt x="388" y="497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500"/>
                  </a:lnTo>
                  <a:lnTo>
                    <a:pt x="364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6"/>
                  </a:lnTo>
                  <a:lnTo>
                    <a:pt x="348" y="516"/>
                  </a:lnTo>
                  <a:lnTo>
                    <a:pt x="348" y="516"/>
                  </a:lnTo>
                  <a:lnTo>
                    <a:pt x="348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5" y="537"/>
                  </a:lnTo>
                  <a:lnTo>
                    <a:pt x="345" y="537"/>
                  </a:lnTo>
                  <a:lnTo>
                    <a:pt x="345" y="537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8" y="545"/>
                  </a:lnTo>
                  <a:lnTo>
                    <a:pt x="348" y="545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50" y="549"/>
                  </a:lnTo>
                  <a:lnTo>
                    <a:pt x="350" y="549"/>
                  </a:lnTo>
                  <a:lnTo>
                    <a:pt x="350" y="549"/>
                  </a:lnTo>
                  <a:lnTo>
                    <a:pt x="350" y="549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6"/>
                  </a:lnTo>
                  <a:lnTo>
                    <a:pt x="352" y="556"/>
                  </a:lnTo>
                  <a:lnTo>
                    <a:pt x="352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9"/>
                  </a:lnTo>
                  <a:lnTo>
                    <a:pt x="355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3"/>
                  </a:lnTo>
                  <a:lnTo>
                    <a:pt x="362" y="563"/>
                  </a:lnTo>
                  <a:lnTo>
                    <a:pt x="362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9" y="563"/>
                  </a:lnTo>
                  <a:lnTo>
                    <a:pt x="369" y="563"/>
                  </a:lnTo>
                  <a:lnTo>
                    <a:pt x="369" y="563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1"/>
                  </a:lnTo>
                  <a:lnTo>
                    <a:pt x="395" y="561"/>
                  </a:lnTo>
                  <a:lnTo>
                    <a:pt x="395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2"/>
                  </a:lnTo>
                  <a:lnTo>
                    <a:pt x="412" y="542"/>
                  </a:lnTo>
                  <a:lnTo>
                    <a:pt x="412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lnTo>
                    <a:pt x="383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8"/>
                  </a:lnTo>
                  <a:lnTo>
                    <a:pt x="397" y="488"/>
                  </a:lnTo>
                  <a:lnTo>
                    <a:pt x="397" y="488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9" y="495"/>
                  </a:lnTo>
                  <a:lnTo>
                    <a:pt x="409" y="495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4" y="500"/>
                  </a:lnTo>
                  <a:lnTo>
                    <a:pt x="414" y="500"/>
                  </a:lnTo>
                  <a:lnTo>
                    <a:pt x="414" y="500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7"/>
                  </a:lnTo>
                  <a:lnTo>
                    <a:pt x="416" y="507"/>
                  </a:lnTo>
                  <a:lnTo>
                    <a:pt x="416" y="507"/>
                  </a:lnTo>
                  <a:lnTo>
                    <a:pt x="416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11"/>
                  </a:lnTo>
                  <a:lnTo>
                    <a:pt x="419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3" y="516"/>
                  </a:lnTo>
                  <a:lnTo>
                    <a:pt x="423" y="516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5"/>
                  </a:lnTo>
                  <a:lnTo>
                    <a:pt x="423" y="545"/>
                  </a:lnTo>
                  <a:lnTo>
                    <a:pt x="423" y="545"/>
                  </a:lnTo>
                  <a:lnTo>
                    <a:pt x="423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19" y="549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6" y="554"/>
                  </a:lnTo>
                  <a:lnTo>
                    <a:pt x="416" y="554"/>
                  </a:lnTo>
                  <a:lnTo>
                    <a:pt x="416" y="554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9"/>
                  </a:lnTo>
                  <a:lnTo>
                    <a:pt x="416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6"/>
                  </a:lnTo>
                  <a:lnTo>
                    <a:pt x="409" y="566"/>
                  </a:lnTo>
                  <a:lnTo>
                    <a:pt x="409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397" y="571"/>
                  </a:lnTo>
                  <a:lnTo>
                    <a:pt x="397" y="571"/>
                  </a:lnTo>
                  <a:lnTo>
                    <a:pt x="397" y="571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3"/>
                  </a:lnTo>
                  <a:lnTo>
                    <a:pt x="367" y="573"/>
                  </a:lnTo>
                  <a:lnTo>
                    <a:pt x="367" y="573"/>
                  </a:lnTo>
                  <a:lnTo>
                    <a:pt x="367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0" y="573"/>
                  </a:lnTo>
                  <a:lnTo>
                    <a:pt x="360" y="573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5" y="571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59"/>
                  </a:lnTo>
                  <a:lnTo>
                    <a:pt x="345" y="559"/>
                  </a:lnTo>
                  <a:lnTo>
                    <a:pt x="345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1" y="556"/>
                  </a:lnTo>
                  <a:lnTo>
                    <a:pt x="341" y="556"/>
                  </a:lnTo>
                  <a:lnTo>
                    <a:pt x="341" y="556"/>
                  </a:lnTo>
                  <a:lnTo>
                    <a:pt x="341" y="556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3" y="540"/>
                  </a:lnTo>
                  <a:lnTo>
                    <a:pt x="333" y="540"/>
                  </a:lnTo>
                  <a:lnTo>
                    <a:pt x="333" y="540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1"/>
                  </a:lnTo>
                  <a:lnTo>
                    <a:pt x="333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8" y="514"/>
                  </a:lnTo>
                  <a:lnTo>
                    <a:pt x="338" y="514"/>
                  </a:lnTo>
                  <a:lnTo>
                    <a:pt x="338" y="514"/>
                  </a:lnTo>
                  <a:lnTo>
                    <a:pt x="338" y="514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41" y="509"/>
                  </a:lnTo>
                  <a:lnTo>
                    <a:pt x="341" y="509"/>
                  </a:lnTo>
                  <a:lnTo>
                    <a:pt x="341" y="509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4"/>
                  </a:lnTo>
                  <a:lnTo>
                    <a:pt x="341" y="504"/>
                  </a:lnTo>
                  <a:lnTo>
                    <a:pt x="341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8" y="500"/>
                  </a:lnTo>
                  <a:lnTo>
                    <a:pt x="348" y="500"/>
                  </a:lnTo>
                  <a:lnTo>
                    <a:pt x="348" y="500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50" y="497"/>
                  </a:lnTo>
                  <a:lnTo>
                    <a:pt x="350" y="497"/>
                  </a:lnTo>
                  <a:lnTo>
                    <a:pt x="350" y="497"/>
                  </a:lnTo>
                  <a:lnTo>
                    <a:pt x="350" y="497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2"/>
                  </a:lnTo>
                  <a:lnTo>
                    <a:pt x="352" y="492"/>
                  </a:lnTo>
                  <a:lnTo>
                    <a:pt x="352" y="492"/>
                  </a:lnTo>
                  <a:lnTo>
                    <a:pt x="352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7" y="492"/>
                  </a:lnTo>
                  <a:lnTo>
                    <a:pt x="357" y="492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2" y="490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9" y="488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78"/>
                  </a:lnTo>
                  <a:lnTo>
                    <a:pt x="383" y="478"/>
                  </a:lnTo>
                  <a:lnTo>
                    <a:pt x="383" y="485"/>
                  </a:lnTo>
                  <a:lnTo>
                    <a:pt x="383" y="485"/>
                  </a:lnTo>
                  <a:close/>
                  <a:moveTo>
                    <a:pt x="383" y="440"/>
                  </a:moveTo>
                  <a:lnTo>
                    <a:pt x="374" y="440"/>
                  </a:lnTo>
                  <a:lnTo>
                    <a:pt x="374" y="421"/>
                  </a:lnTo>
                  <a:lnTo>
                    <a:pt x="383" y="421"/>
                  </a:lnTo>
                  <a:lnTo>
                    <a:pt x="383" y="440"/>
                  </a:lnTo>
                  <a:lnTo>
                    <a:pt x="383" y="440"/>
                  </a:lnTo>
                  <a:close/>
                  <a:moveTo>
                    <a:pt x="383" y="384"/>
                  </a:moveTo>
                  <a:lnTo>
                    <a:pt x="374" y="384"/>
                  </a:lnTo>
                  <a:lnTo>
                    <a:pt x="374" y="365"/>
                  </a:lnTo>
                  <a:lnTo>
                    <a:pt x="383" y="365"/>
                  </a:lnTo>
                  <a:lnTo>
                    <a:pt x="383" y="384"/>
                  </a:lnTo>
                  <a:lnTo>
                    <a:pt x="383" y="384"/>
                  </a:lnTo>
                  <a:close/>
                  <a:moveTo>
                    <a:pt x="369" y="332"/>
                  </a:moveTo>
                  <a:lnTo>
                    <a:pt x="369" y="341"/>
                  </a:lnTo>
                  <a:lnTo>
                    <a:pt x="350" y="341"/>
                  </a:lnTo>
                  <a:lnTo>
                    <a:pt x="350" y="332"/>
                  </a:lnTo>
                  <a:lnTo>
                    <a:pt x="369" y="332"/>
                  </a:lnTo>
                  <a:lnTo>
                    <a:pt x="369" y="332"/>
                  </a:lnTo>
                  <a:close/>
                  <a:moveTo>
                    <a:pt x="312" y="332"/>
                  </a:moveTo>
                  <a:lnTo>
                    <a:pt x="312" y="341"/>
                  </a:lnTo>
                  <a:lnTo>
                    <a:pt x="293" y="341"/>
                  </a:lnTo>
                  <a:lnTo>
                    <a:pt x="293" y="332"/>
                  </a:lnTo>
                  <a:lnTo>
                    <a:pt x="312" y="332"/>
                  </a:lnTo>
                  <a:lnTo>
                    <a:pt x="312" y="332"/>
                  </a:lnTo>
                  <a:close/>
                  <a:moveTo>
                    <a:pt x="255" y="332"/>
                  </a:moveTo>
                  <a:lnTo>
                    <a:pt x="255" y="341"/>
                  </a:lnTo>
                  <a:lnTo>
                    <a:pt x="237" y="341"/>
                  </a:lnTo>
                  <a:lnTo>
                    <a:pt x="237" y="332"/>
                  </a:lnTo>
                  <a:lnTo>
                    <a:pt x="255" y="332"/>
                  </a:lnTo>
                  <a:lnTo>
                    <a:pt x="255" y="332"/>
                  </a:lnTo>
                  <a:close/>
                  <a:moveTo>
                    <a:pt x="199" y="332"/>
                  </a:moveTo>
                  <a:lnTo>
                    <a:pt x="199" y="341"/>
                  </a:lnTo>
                  <a:lnTo>
                    <a:pt x="180" y="341"/>
                  </a:lnTo>
                  <a:lnTo>
                    <a:pt x="180" y="332"/>
                  </a:lnTo>
                  <a:lnTo>
                    <a:pt x="199" y="332"/>
                  </a:lnTo>
                  <a:lnTo>
                    <a:pt x="199" y="332"/>
                  </a:lnTo>
                  <a:close/>
                  <a:moveTo>
                    <a:pt x="142" y="332"/>
                  </a:moveTo>
                  <a:lnTo>
                    <a:pt x="142" y="341"/>
                  </a:lnTo>
                  <a:lnTo>
                    <a:pt x="123" y="341"/>
                  </a:lnTo>
                  <a:lnTo>
                    <a:pt x="123" y="332"/>
                  </a:lnTo>
                  <a:lnTo>
                    <a:pt x="142" y="332"/>
                  </a:lnTo>
                  <a:lnTo>
                    <a:pt x="142" y="332"/>
                  </a:lnTo>
                  <a:close/>
                  <a:moveTo>
                    <a:pt x="85" y="332"/>
                  </a:moveTo>
                  <a:lnTo>
                    <a:pt x="85" y="341"/>
                  </a:lnTo>
                  <a:lnTo>
                    <a:pt x="66" y="341"/>
                  </a:lnTo>
                  <a:lnTo>
                    <a:pt x="66" y="332"/>
                  </a:lnTo>
                  <a:lnTo>
                    <a:pt x="85" y="332"/>
                  </a:lnTo>
                  <a:lnTo>
                    <a:pt x="85" y="332"/>
                  </a:lnTo>
                  <a:close/>
                  <a:moveTo>
                    <a:pt x="28" y="332"/>
                  </a:moveTo>
                  <a:lnTo>
                    <a:pt x="28" y="341"/>
                  </a:lnTo>
                  <a:lnTo>
                    <a:pt x="9" y="341"/>
                  </a:lnTo>
                  <a:lnTo>
                    <a:pt x="9" y="332"/>
                  </a:lnTo>
                  <a:lnTo>
                    <a:pt x="28" y="332"/>
                  </a:lnTo>
                  <a:lnTo>
                    <a:pt x="28" y="332"/>
                  </a:lnTo>
                  <a:close/>
                  <a:moveTo>
                    <a:pt x="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9" y="284"/>
                  </a:lnTo>
                  <a:lnTo>
                    <a:pt x="9" y="303"/>
                  </a:lnTo>
                  <a:lnTo>
                    <a:pt x="9" y="303"/>
                  </a:lnTo>
                  <a:close/>
                  <a:moveTo>
                    <a:pt x="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9" y="227"/>
                  </a:lnTo>
                  <a:lnTo>
                    <a:pt x="9" y="246"/>
                  </a:lnTo>
                  <a:lnTo>
                    <a:pt x="9" y="246"/>
                  </a:lnTo>
                  <a:close/>
                  <a:moveTo>
                    <a:pt x="9" y="190"/>
                  </a:moveTo>
                  <a:lnTo>
                    <a:pt x="0" y="190"/>
                  </a:lnTo>
                  <a:lnTo>
                    <a:pt x="0" y="171"/>
                  </a:lnTo>
                  <a:lnTo>
                    <a:pt x="9" y="171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9" y="114"/>
                  </a:lnTo>
                  <a:lnTo>
                    <a:pt x="9" y="133"/>
                  </a:lnTo>
                  <a:lnTo>
                    <a:pt x="9" y="133"/>
                  </a:lnTo>
                  <a:close/>
                  <a:moveTo>
                    <a:pt x="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9" y="57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6713434" y="2844003"/>
              <a:ext cx="513939" cy="549708"/>
            </a:xfrm>
            <a:custGeom>
              <a:gdLst>
                <a:gd fmla="*/ 80 w 546" name="T0"/>
                <a:gd fmla="*/ 535 h 584" name="T1"/>
                <a:gd fmla="*/ 78 w 546" name="T2"/>
                <a:gd fmla="*/ 525 h 584" name="T3"/>
                <a:gd fmla="*/ 75 w 546" name="T4"/>
                <a:gd fmla="*/ 520 h 584" name="T5"/>
                <a:gd fmla="*/ 71 w 546" name="T6"/>
                <a:gd fmla="*/ 513 h 584" name="T7"/>
                <a:gd fmla="*/ 64 w 546" name="T8"/>
                <a:gd fmla="*/ 509 h 584" name="T9"/>
                <a:gd fmla="*/ 59 w 546" name="T10"/>
                <a:gd fmla="*/ 506 h 584" name="T11"/>
                <a:gd fmla="*/ 52 w 546" name="T12"/>
                <a:gd fmla="*/ 504 h 584" name="T13"/>
                <a:gd fmla="*/ 42 w 546" name="T14"/>
                <a:gd fmla="*/ 504 h 584" name="T15"/>
                <a:gd fmla="*/ 35 w 546" name="T16"/>
                <a:gd fmla="*/ 506 h 584" name="T17"/>
                <a:gd fmla="*/ 28 w 546" name="T18"/>
                <a:gd fmla="*/ 509 h 584" name="T19"/>
                <a:gd fmla="*/ 23 w 546" name="T20"/>
                <a:gd fmla="*/ 511 h 584" name="T21"/>
                <a:gd fmla="*/ 19 w 546" name="T22"/>
                <a:gd fmla="*/ 518 h 584" name="T23"/>
                <a:gd fmla="*/ 14 w 546" name="T24"/>
                <a:gd fmla="*/ 523 h 584" name="T25"/>
                <a:gd fmla="*/ 12 w 546" name="T26"/>
                <a:gd fmla="*/ 530 h 584" name="T27"/>
                <a:gd fmla="*/ 9 w 546" name="T28"/>
                <a:gd fmla="*/ 537 h 584" name="T29"/>
                <a:gd fmla="*/ 9 w 546" name="T30"/>
                <a:gd fmla="*/ 544 h 584" name="T31"/>
                <a:gd fmla="*/ 12 w 546" name="T32"/>
                <a:gd fmla="*/ 554 h 584" name="T33"/>
                <a:gd fmla="*/ 16 w 546" name="T34"/>
                <a:gd fmla="*/ 558 h 584" name="T35"/>
                <a:gd fmla="*/ 21 w 546" name="T36"/>
                <a:gd fmla="*/ 565 h 584" name="T37"/>
                <a:gd fmla="*/ 26 w 546" name="T38"/>
                <a:gd fmla="*/ 570 h 584" name="T39"/>
                <a:gd fmla="*/ 33 w 546" name="T40"/>
                <a:gd fmla="*/ 572 h 584" name="T41"/>
                <a:gd fmla="*/ 40 w 546" name="T42"/>
                <a:gd fmla="*/ 575 h 584" name="T43"/>
                <a:gd fmla="*/ 47 w 546" name="T44"/>
                <a:gd fmla="*/ 575 h 584" name="T45"/>
                <a:gd fmla="*/ 54 w 546" name="T46"/>
                <a:gd fmla="*/ 575 h 584" name="T47"/>
                <a:gd fmla="*/ 61 w 546" name="T48"/>
                <a:gd fmla="*/ 572 h 584" name="T49"/>
                <a:gd fmla="*/ 68 w 546" name="T50"/>
                <a:gd fmla="*/ 568 h 584" name="T51"/>
                <a:gd fmla="*/ 73 w 546" name="T52"/>
                <a:gd fmla="*/ 563 h 584" name="T53"/>
                <a:gd fmla="*/ 78 w 546" name="T54"/>
                <a:gd fmla="*/ 556 h 584" name="T55"/>
                <a:gd fmla="*/ 80 w 546" name="T56"/>
                <a:gd fmla="*/ 549 h 584" name="T57"/>
                <a:gd fmla="*/ 80 w 546" name="T58"/>
                <a:gd fmla="*/ 542 h 584" name="T59"/>
                <a:gd fmla="*/ 52 w 546" name="T60"/>
                <a:gd fmla="*/ 494 h 584" name="T61"/>
                <a:gd fmla="*/ 61 w 546" name="T62"/>
                <a:gd fmla="*/ 497 h 584" name="T63"/>
                <a:gd fmla="*/ 68 w 546" name="T64"/>
                <a:gd fmla="*/ 501 h 584" name="T65"/>
                <a:gd fmla="*/ 75 w 546" name="T66"/>
                <a:gd fmla="*/ 506 h 584" name="T67"/>
                <a:gd fmla="*/ 82 w 546" name="T68"/>
                <a:gd fmla="*/ 513 h 584" name="T69"/>
                <a:gd fmla="*/ 87 w 546" name="T70"/>
                <a:gd fmla="*/ 523 h 584" name="T71"/>
                <a:gd fmla="*/ 90 w 546" name="T72"/>
                <a:gd fmla="*/ 530 h 584" name="T73"/>
                <a:gd fmla="*/ 90 w 546" name="T74"/>
                <a:gd fmla="*/ 539 h 584" name="T75"/>
                <a:gd fmla="*/ 90 w 546" name="T76"/>
                <a:gd fmla="*/ 551 h 584" name="T77"/>
                <a:gd fmla="*/ 87 w 546" name="T78"/>
                <a:gd fmla="*/ 558 h 584" name="T79"/>
                <a:gd fmla="*/ 82 w 546" name="T80"/>
                <a:gd fmla="*/ 568 h 584" name="T81"/>
                <a:gd fmla="*/ 75 w 546" name="T82"/>
                <a:gd fmla="*/ 572 h 584" name="T83"/>
                <a:gd fmla="*/ 68 w 546" name="T84"/>
                <a:gd fmla="*/ 580 h 584" name="T85"/>
                <a:gd fmla="*/ 59 w 546" name="T86"/>
                <a:gd fmla="*/ 582 h 584" name="T87"/>
                <a:gd fmla="*/ 49 w 546" name="T88"/>
                <a:gd fmla="*/ 584 h 584" name="T89"/>
                <a:gd fmla="*/ 40 w 546" name="T90"/>
                <a:gd fmla="*/ 584 h 584" name="T91"/>
                <a:gd fmla="*/ 30 w 546" name="T92"/>
                <a:gd fmla="*/ 582 h 584" name="T93"/>
                <a:gd fmla="*/ 21 w 546" name="T94"/>
                <a:gd fmla="*/ 580 h 584" name="T95"/>
                <a:gd fmla="*/ 14 w 546" name="T96"/>
                <a:gd fmla="*/ 572 h 584" name="T97"/>
                <a:gd fmla="*/ 9 w 546" name="T98"/>
                <a:gd fmla="*/ 565 h 584" name="T99"/>
                <a:gd fmla="*/ 4 w 546" name="T100"/>
                <a:gd fmla="*/ 558 h 584" name="T101"/>
                <a:gd fmla="*/ 2 w 546" name="T102"/>
                <a:gd fmla="*/ 549 h 584" name="T103"/>
                <a:gd fmla="*/ 0 w 546" name="T104"/>
                <a:gd fmla="*/ 539 h 584" name="T105"/>
                <a:gd fmla="*/ 2 w 546" name="T106"/>
                <a:gd fmla="*/ 530 h 584" name="T107"/>
                <a:gd fmla="*/ 4 w 546" name="T108"/>
                <a:gd fmla="*/ 520 h 584" name="T109"/>
                <a:gd fmla="*/ 9 w 546" name="T110"/>
                <a:gd fmla="*/ 513 h 584" name="T111"/>
                <a:gd fmla="*/ 14 w 546" name="T112"/>
                <a:gd fmla="*/ 506 h 584" name="T113"/>
                <a:gd fmla="*/ 23 w 546" name="T114"/>
                <a:gd fmla="*/ 501 h 584" name="T115"/>
                <a:gd fmla="*/ 30 w 546" name="T116"/>
                <a:gd fmla="*/ 497 h 584" name="T117"/>
                <a:gd fmla="*/ 40 w 546" name="T118"/>
                <a:gd fmla="*/ 494 h 584" name="T119"/>
                <a:gd fmla="*/ 49 w 546" name="T120"/>
                <a:gd fmla="*/ 355 h 584" name="T121"/>
                <a:gd fmla="*/ 328 w 546" name="T122"/>
                <a:gd fmla="*/ 312 h 584" name="T123"/>
                <a:gd fmla="*/ 546 w 546" name="T124"/>
                <a:gd fmla="*/ 246 h 58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84" w="546">
                  <a:moveTo>
                    <a:pt x="546" y="19"/>
                  </a:moveTo>
                  <a:lnTo>
                    <a:pt x="537" y="19"/>
                  </a:lnTo>
                  <a:lnTo>
                    <a:pt x="537" y="0"/>
                  </a:lnTo>
                  <a:lnTo>
                    <a:pt x="546" y="0"/>
                  </a:lnTo>
                  <a:lnTo>
                    <a:pt x="546" y="19"/>
                  </a:lnTo>
                  <a:lnTo>
                    <a:pt x="546" y="19"/>
                  </a:lnTo>
                  <a:close/>
                  <a:moveTo>
                    <a:pt x="80" y="539"/>
                  </a:move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5" y="523"/>
                  </a:lnTo>
                  <a:lnTo>
                    <a:pt x="75" y="523"/>
                  </a:lnTo>
                  <a:lnTo>
                    <a:pt x="75" y="523"/>
                  </a:lnTo>
                  <a:lnTo>
                    <a:pt x="75" y="523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5" y="504"/>
                  </a:lnTo>
                  <a:lnTo>
                    <a:pt x="35" y="504"/>
                  </a:lnTo>
                  <a:lnTo>
                    <a:pt x="35" y="504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9"/>
                  </a:lnTo>
                  <a:lnTo>
                    <a:pt x="30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5"/>
                  </a:lnTo>
                  <a:lnTo>
                    <a:pt x="14" y="525"/>
                  </a:lnTo>
                  <a:lnTo>
                    <a:pt x="14" y="525"/>
                  </a:lnTo>
                  <a:lnTo>
                    <a:pt x="14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12" y="546"/>
                  </a:lnTo>
                  <a:lnTo>
                    <a:pt x="12" y="546"/>
                  </a:lnTo>
                  <a:lnTo>
                    <a:pt x="12" y="546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4" y="554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5"/>
                  </a:lnTo>
                  <a:lnTo>
                    <a:pt x="19" y="565"/>
                  </a:lnTo>
                  <a:lnTo>
                    <a:pt x="19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8"/>
                  </a:lnTo>
                  <a:lnTo>
                    <a:pt x="21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6" y="568"/>
                  </a:lnTo>
                  <a:lnTo>
                    <a:pt x="26" y="568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2"/>
                  </a:lnTo>
                  <a:lnTo>
                    <a:pt x="28" y="572"/>
                  </a:lnTo>
                  <a:lnTo>
                    <a:pt x="28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5" y="572"/>
                  </a:lnTo>
                  <a:lnTo>
                    <a:pt x="35" y="572"/>
                  </a:lnTo>
                  <a:lnTo>
                    <a:pt x="35" y="572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6" y="575"/>
                  </a:lnTo>
                  <a:lnTo>
                    <a:pt x="56" y="575"/>
                  </a:lnTo>
                  <a:lnTo>
                    <a:pt x="56" y="575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71" y="563"/>
                  </a:lnTo>
                  <a:lnTo>
                    <a:pt x="71" y="563"/>
                  </a:lnTo>
                  <a:lnTo>
                    <a:pt x="71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1"/>
                  </a:lnTo>
                  <a:lnTo>
                    <a:pt x="78" y="551"/>
                  </a:lnTo>
                  <a:lnTo>
                    <a:pt x="78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close/>
                  <a:moveTo>
                    <a:pt x="45" y="494"/>
                  </a:moveTo>
                  <a:lnTo>
                    <a:pt x="45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6" y="494"/>
                  </a:lnTo>
                  <a:lnTo>
                    <a:pt x="56" y="494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4" y="497"/>
                  </a:lnTo>
                  <a:lnTo>
                    <a:pt x="64" y="497"/>
                  </a:lnTo>
                  <a:lnTo>
                    <a:pt x="64" y="497"/>
                  </a:lnTo>
                  <a:lnTo>
                    <a:pt x="64" y="497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8" y="499"/>
                  </a:lnTo>
                  <a:lnTo>
                    <a:pt x="68" y="499"/>
                  </a:lnTo>
                  <a:lnTo>
                    <a:pt x="68" y="499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8" y="506"/>
                  </a:lnTo>
                  <a:lnTo>
                    <a:pt x="78" y="506"/>
                  </a:lnTo>
                  <a:lnTo>
                    <a:pt x="78" y="506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6"/>
                  </a:lnTo>
                  <a:lnTo>
                    <a:pt x="82" y="516"/>
                  </a:lnTo>
                  <a:lnTo>
                    <a:pt x="82" y="516"/>
                  </a:lnTo>
                  <a:lnTo>
                    <a:pt x="82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20"/>
                  </a:lnTo>
                  <a:lnTo>
                    <a:pt x="85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5" y="558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2" y="563"/>
                  </a:lnTo>
                  <a:lnTo>
                    <a:pt x="82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8"/>
                  </a:lnTo>
                  <a:lnTo>
                    <a:pt x="82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4" y="580"/>
                  </a:lnTo>
                  <a:lnTo>
                    <a:pt x="64" y="580"/>
                  </a:lnTo>
                  <a:lnTo>
                    <a:pt x="64" y="580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2"/>
                  </a:lnTo>
                  <a:lnTo>
                    <a:pt x="33" y="582"/>
                  </a:lnTo>
                  <a:lnTo>
                    <a:pt x="33" y="582"/>
                  </a:lnTo>
                  <a:lnTo>
                    <a:pt x="33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6" y="582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1" y="580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2"/>
                  </a:lnTo>
                  <a:lnTo>
                    <a:pt x="16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68"/>
                  </a:lnTo>
                  <a:lnTo>
                    <a:pt x="12" y="568"/>
                  </a:lnTo>
                  <a:lnTo>
                    <a:pt x="12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7" y="565"/>
                  </a:lnTo>
                  <a:lnTo>
                    <a:pt x="7" y="565"/>
                  </a:lnTo>
                  <a:lnTo>
                    <a:pt x="7" y="565"/>
                  </a:lnTo>
                  <a:lnTo>
                    <a:pt x="7" y="565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4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0"/>
                  </a:lnTo>
                  <a:lnTo>
                    <a:pt x="0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4" y="523"/>
                  </a:lnTo>
                  <a:lnTo>
                    <a:pt x="4" y="523"/>
                  </a:lnTo>
                  <a:lnTo>
                    <a:pt x="4" y="523"/>
                  </a:lnTo>
                  <a:lnTo>
                    <a:pt x="4" y="523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7" y="518"/>
                  </a:lnTo>
                  <a:lnTo>
                    <a:pt x="7" y="518"/>
                  </a:lnTo>
                  <a:lnTo>
                    <a:pt x="7" y="518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3"/>
                  </a:lnTo>
                  <a:lnTo>
                    <a:pt x="7" y="513"/>
                  </a:lnTo>
                  <a:lnTo>
                    <a:pt x="7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4" y="509"/>
                  </a:lnTo>
                  <a:lnTo>
                    <a:pt x="14" y="509"/>
                  </a:lnTo>
                  <a:lnTo>
                    <a:pt x="14" y="509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6" y="506"/>
                  </a:lnTo>
                  <a:lnTo>
                    <a:pt x="16" y="506"/>
                  </a:lnTo>
                  <a:lnTo>
                    <a:pt x="16" y="506"/>
                  </a:lnTo>
                  <a:lnTo>
                    <a:pt x="16" y="506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1"/>
                  </a:lnTo>
                  <a:lnTo>
                    <a:pt x="19" y="501"/>
                  </a:lnTo>
                  <a:lnTo>
                    <a:pt x="19" y="501"/>
                  </a:lnTo>
                  <a:lnTo>
                    <a:pt x="19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3" y="501"/>
                  </a:lnTo>
                  <a:lnTo>
                    <a:pt x="23" y="501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8" y="499"/>
                  </a:lnTo>
                  <a:lnTo>
                    <a:pt x="28" y="499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5" y="497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close/>
                  <a:moveTo>
                    <a:pt x="49" y="487"/>
                  </a:moveTo>
                  <a:lnTo>
                    <a:pt x="40" y="487"/>
                  </a:lnTo>
                  <a:lnTo>
                    <a:pt x="40" y="468"/>
                  </a:lnTo>
                  <a:lnTo>
                    <a:pt x="49" y="468"/>
                  </a:lnTo>
                  <a:lnTo>
                    <a:pt x="49" y="487"/>
                  </a:lnTo>
                  <a:lnTo>
                    <a:pt x="49" y="487"/>
                  </a:lnTo>
                  <a:close/>
                  <a:moveTo>
                    <a:pt x="49" y="430"/>
                  </a:moveTo>
                  <a:lnTo>
                    <a:pt x="40" y="430"/>
                  </a:lnTo>
                  <a:lnTo>
                    <a:pt x="40" y="412"/>
                  </a:lnTo>
                  <a:lnTo>
                    <a:pt x="49" y="412"/>
                  </a:lnTo>
                  <a:lnTo>
                    <a:pt x="49" y="430"/>
                  </a:lnTo>
                  <a:lnTo>
                    <a:pt x="49" y="430"/>
                  </a:lnTo>
                  <a:close/>
                  <a:moveTo>
                    <a:pt x="49" y="374"/>
                  </a:moveTo>
                  <a:lnTo>
                    <a:pt x="40" y="374"/>
                  </a:lnTo>
                  <a:lnTo>
                    <a:pt x="40" y="355"/>
                  </a:lnTo>
                  <a:lnTo>
                    <a:pt x="49" y="355"/>
                  </a:lnTo>
                  <a:lnTo>
                    <a:pt x="49" y="374"/>
                  </a:lnTo>
                  <a:lnTo>
                    <a:pt x="49" y="374"/>
                  </a:lnTo>
                  <a:close/>
                  <a:moveTo>
                    <a:pt x="45" y="322"/>
                  </a:moveTo>
                  <a:lnTo>
                    <a:pt x="45" y="312"/>
                  </a:lnTo>
                  <a:lnTo>
                    <a:pt x="64" y="312"/>
                  </a:lnTo>
                  <a:lnTo>
                    <a:pt x="64" y="322"/>
                  </a:lnTo>
                  <a:lnTo>
                    <a:pt x="45" y="322"/>
                  </a:lnTo>
                  <a:lnTo>
                    <a:pt x="45" y="322"/>
                  </a:lnTo>
                  <a:close/>
                  <a:moveTo>
                    <a:pt x="101" y="322"/>
                  </a:moveTo>
                  <a:lnTo>
                    <a:pt x="101" y="312"/>
                  </a:lnTo>
                  <a:lnTo>
                    <a:pt x="120" y="312"/>
                  </a:lnTo>
                  <a:lnTo>
                    <a:pt x="120" y="322"/>
                  </a:lnTo>
                  <a:lnTo>
                    <a:pt x="101" y="322"/>
                  </a:lnTo>
                  <a:lnTo>
                    <a:pt x="101" y="322"/>
                  </a:lnTo>
                  <a:close/>
                  <a:moveTo>
                    <a:pt x="158" y="322"/>
                  </a:moveTo>
                  <a:lnTo>
                    <a:pt x="158" y="312"/>
                  </a:lnTo>
                  <a:lnTo>
                    <a:pt x="177" y="312"/>
                  </a:lnTo>
                  <a:lnTo>
                    <a:pt x="177" y="322"/>
                  </a:lnTo>
                  <a:lnTo>
                    <a:pt x="158" y="322"/>
                  </a:lnTo>
                  <a:lnTo>
                    <a:pt x="158" y="322"/>
                  </a:lnTo>
                  <a:close/>
                  <a:moveTo>
                    <a:pt x="215" y="322"/>
                  </a:moveTo>
                  <a:lnTo>
                    <a:pt x="215" y="312"/>
                  </a:lnTo>
                  <a:lnTo>
                    <a:pt x="234" y="312"/>
                  </a:lnTo>
                  <a:lnTo>
                    <a:pt x="234" y="322"/>
                  </a:lnTo>
                  <a:lnTo>
                    <a:pt x="215" y="322"/>
                  </a:lnTo>
                  <a:lnTo>
                    <a:pt x="215" y="322"/>
                  </a:lnTo>
                  <a:close/>
                  <a:moveTo>
                    <a:pt x="272" y="322"/>
                  </a:moveTo>
                  <a:lnTo>
                    <a:pt x="272" y="312"/>
                  </a:lnTo>
                  <a:lnTo>
                    <a:pt x="291" y="312"/>
                  </a:lnTo>
                  <a:lnTo>
                    <a:pt x="291" y="322"/>
                  </a:lnTo>
                  <a:lnTo>
                    <a:pt x="272" y="322"/>
                  </a:lnTo>
                  <a:lnTo>
                    <a:pt x="272" y="322"/>
                  </a:lnTo>
                  <a:close/>
                  <a:moveTo>
                    <a:pt x="328" y="322"/>
                  </a:moveTo>
                  <a:lnTo>
                    <a:pt x="328" y="312"/>
                  </a:lnTo>
                  <a:lnTo>
                    <a:pt x="347" y="312"/>
                  </a:lnTo>
                  <a:lnTo>
                    <a:pt x="347" y="322"/>
                  </a:lnTo>
                  <a:lnTo>
                    <a:pt x="328" y="322"/>
                  </a:lnTo>
                  <a:lnTo>
                    <a:pt x="328" y="322"/>
                  </a:lnTo>
                  <a:close/>
                  <a:moveTo>
                    <a:pt x="385" y="322"/>
                  </a:moveTo>
                  <a:lnTo>
                    <a:pt x="385" y="312"/>
                  </a:lnTo>
                  <a:lnTo>
                    <a:pt x="404" y="312"/>
                  </a:lnTo>
                  <a:lnTo>
                    <a:pt x="404" y="322"/>
                  </a:lnTo>
                  <a:lnTo>
                    <a:pt x="385" y="322"/>
                  </a:lnTo>
                  <a:lnTo>
                    <a:pt x="385" y="322"/>
                  </a:lnTo>
                  <a:close/>
                  <a:moveTo>
                    <a:pt x="442" y="322"/>
                  </a:moveTo>
                  <a:lnTo>
                    <a:pt x="442" y="312"/>
                  </a:lnTo>
                  <a:lnTo>
                    <a:pt x="461" y="312"/>
                  </a:lnTo>
                  <a:lnTo>
                    <a:pt x="461" y="322"/>
                  </a:lnTo>
                  <a:lnTo>
                    <a:pt x="442" y="322"/>
                  </a:lnTo>
                  <a:lnTo>
                    <a:pt x="442" y="322"/>
                  </a:lnTo>
                  <a:close/>
                  <a:moveTo>
                    <a:pt x="499" y="322"/>
                  </a:moveTo>
                  <a:lnTo>
                    <a:pt x="499" y="312"/>
                  </a:lnTo>
                  <a:lnTo>
                    <a:pt x="518" y="312"/>
                  </a:lnTo>
                  <a:lnTo>
                    <a:pt x="518" y="322"/>
                  </a:lnTo>
                  <a:lnTo>
                    <a:pt x="499" y="322"/>
                  </a:lnTo>
                  <a:lnTo>
                    <a:pt x="499" y="322"/>
                  </a:lnTo>
                  <a:close/>
                  <a:moveTo>
                    <a:pt x="546" y="303"/>
                  </a:moveTo>
                  <a:lnTo>
                    <a:pt x="537" y="303"/>
                  </a:lnTo>
                  <a:lnTo>
                    <a:pt x="537" y="284"/>
                  </a:lnTo>
                  <a:lnTo>
                    <a:pt x="546" y="284"/>
                  </a:lnTo>
                  <a:lnTo>
                    <a:pt x="546" y="303"/>
                  </a:lnTo>
                  <a:lnTo>
                    <a:pt x="546" y="303"/>
                  </a:lnTo>
                  <a:close/>
                  <a:moveTo>
                    <a:pt x="546" y="246"/>
                  </a:moveTo>
                  <a:lnTo>
                    <a:pt x="537" y="246"/>
                  </a:lnTo>
                  <a:lnTo>
                    <a:pt x="537" y="227"/>
                  </a:lnTo>
                  <a:lnTo>
                    <a:pt x="546" y="227"/>
                  </a:lnTo>
                  <a:lnTo>
                    <a:pt x="546" y="246"/>
                  </a:lnTo>
                  <a:lnTo>
                    <a:pt x="546" y="246"/>
                  </a:lnTo>
                  <a:close/>
                  <a:moveTo>
                    <a:pt x="546" y="189"/>
                  </a:moveTo>
                  <a:lnTo>
                    <a:pt x="537" y="189"/>
                  </a:lnTo>
                  <a:lnTo>
                    <a:pt x="537" y="170"/>
                  </a:lnTo>
                  <a:lnTo>
                    <a:pt x="546" y="170"/>
                  </a:lnTo>
                  <a:lnTo>
                    <a:pt x="546" y="189"/>
                  </a:lnTo>
                  <a:lnTo>
                    <a:pt x="546" y="189"/>
                  </a:lnTo>
                  <a:close/>
                  <a:moveTo>
                    <a:pt x="546" y="132"/>
                  </a:moveTo>
                  <a:lnTo>
                    <a:pt x="537" y="132"/>
                  </a:lnTo>
                  <a:lnTo>
                    <a:pt x="537" y="113"/>
                  </a:lnTo>
                  <a:lnTo>
                    <a:pt x="546" y="113"/>
                  </a:lnTo>
                  <a:lnTo>
                    <a:pt x="546" y="132"/>
                  </a:lnTo>
                  <a:lnTo>
                    <a:pt x="546" y="132"/>
                  </a:lnTo>
                  <a:close/>
                  <a:moveTo>
                    <a:pt x="546" y="76"/>
                  </a:moveTo>
                  <a:lnTo>
                    <a:pt x="537" y="76"/>
                  </a:lnTo>
                  <a:lnTo>
                    <a:pt x="537" y="57"/>
                  </a:lnTo>
                  <a:lnTo>
                    <a:pt x="546" y="57"/>
                  </a:lnTo>
                  <a:lnTo>
                    <a:pt x="546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 noEditPoints="1"/>
            </p:cNvSpPr>
            <p:nvPr/>
          </p:nvSpPr>
          <p:spPr bwMode="auto">
            <a:xfrm>
              <a:off x="4186096" y="3677036"/>
              <a:ext cx="641012" cy="251322"/>
            </a:xfrm>
            <a:custGeom>
              <a:gdLst>
                <a:gd fmla="*/ 629 w 681" name="T0"/>
                <a:gd fmla="*/ 187 h 267" name="T1"/>
                <a:gd fmla="*/ 622 w 681" name="T2"/>
                <a:gd fmla="*/ 189 h 267" name="T3"/>
                <a:gd fmla="*/ 615 w 681" name="T4"/>
                <a:gd fmla="*/ 192 h 267" name="T5"/>
                <a:gd fmla="*/ 610 w 681" name="T6"/>
                <a:gd fmla="*/ 196 h 267" name="T7"/>
                <a:gd fmla="*/ 606 w 681" name="T8"/>
                <a:gd fmla="*/ 201 h 267" name="T9"/>
                <a:gd fmla="*/ 603 w 681" name="T10"/>
                <a:gd fmla="*/ 208 h 267" name="T11"/>
                <a:gd fmla="*/ 601 w 681" name="T12"/>
                <a:gd fmla="*/ 215 h 267" name="T13"/>
                <a:gd fmla="*/ 598 w 681" name="T14"/>
                <a:gd fmla="*/ 222 h 267" name="T15"/>
                <a:gd fmla="*/ 601 w 681" name="T16"/>
                <a:gd fmla="*/ 229 h 267" name="T17"/>
                <a:gd fmla="*/ 603 w 681" name="T18"/>
                <a:gd fmla="*/ 236 h 267" name="T19"/>
                <a:gd fmla="*/ 606 w 681" name="T20"/>
                <a:gd fmla="*/ 244 h 267" name="T21"/>
                <a:gd fmla="*/ 610 w 681" name="T22"/>
                <a:gd fmla="*/ 248 h 267" name="T23"/>
                <a:gd fmla="*/ 617 w 681" name="T24"/>
                <a:gd fmla="*/ 253 h 267" name="T25"/>
                <a:gd fmla="*/ 622 w 681" name="T26"/>
                <a:gd fmla="*/ 255 h 267" name="T27"/>
                <a:gd fmla="*/ 629 w 681" name="T28"/>
                <a:gd fmla="*/ 258 h 267" name="T29"/>
                <a:gd fmla="*/ 636 w 681" name="T30"/>
                <a:gd fmla="*/ 258 h 267" name="T31"/>
                <a:gd fmla="*/ 646 w 681" name="T32"/>
                <a:gd fmla="*/ 255 h 267" name="T33"/>
                <a:gd fmla="*/ 650 w 681" name="T34"/>
                <a:gd fmla="*/ 253 h 267" name="T35"/>
                <a:gd fmla="*/ 658 w 681" name="T36"/>
                <a:gd fmla="*/ 251 h 267" name="T37"/>
                <a:gd fmla="*/ 662 w 681" name="T38"/>
                <a:gd fmla="*/ 246 h 267" name="T39"/>
                <a:gd fmla="*/ 667 w 681" name="T40"/>
                <a:gd fmla="*/ 239 h 267" name="T41"/>
                <a:gd fmla="*/ 669 w 681" name="T42"/>
                <a:gd fmla="*/ 232 h 267" name="T43"/>
                <a:gd fmla="*/ 672 w 681" name="T44"/>
                <a:gd fmla="*/ 225 h 267" name="T45"/>
                <a:gd fmla="*/ 672 w 681" name="T46"/>
                <a:gd fmla="*/ 218 h 267" name="T47"/>
                <a:gd fmla="*/ 669 w 681" name="T48"/>
                <a:gd fmla="*/ 210 h 267" name="T49"/>
                <a:gd fmla="*/ 667 w 681" name="T50"/>
                <a:gd fmla="*/ 203 h 267" name="T51"/>
                <a:gd fmla="*/ 662 w 681" name="T52"/>
                <a:gd fmla="*/ 199 h 267" name="T53"/>
                <a:gd fmla="*/ 658 w 681" name="T54"/>
                <a:gd fmla="*/ 194 h 267" name="T55"/>
                <a:gd fmla="*/ 650 w 681" name="T56"/>
                <a:gd fmla="*/ 189 h 267" name="T57"/>
                <a:gd fmla="*/ 643 w 681" name="T58"/>
                <a:gd fmla="*/ 187 h 267" name="T59"/>
                <a:gd fmla="*/ 636 w 681" name="T60"/>
                <a:gd fmla="*/ 187 h 267" name="T61"/>
                <a:gd fmla="*/ 591 w 681" name="T62"/>
                <a:gd fmla="*/ 210 h 267" name="T63"/>
                <a:gd fmla="*/ 594 w 681" name="T64"/>
                <a:gd fmla="*/ 201 h 267" name="T65"/>
                <a:gd fmla="*/ 598 w 681" name="T66"/>
                <a:gd fmla="*/ 194 h 267" name="T67"/>
                <a:gd fmla="*/ 606 w 681" name="T68"/>
                <a:gd fmla="*/ 187 h 267" name="T69"/>
                <a:gd fmla="*/ 613 w 681" name="T70"/>
                <a:gd fmla="*/ 182 h 267" name="T71"/>
                <a:gd fmla="*/ 620 w 681" name="T72"/>
                <a:gd fmla="*/ 180 h 267" name="T73"/>
                <a:gd fmla="*/ 629 w 681" name="T74"/>
                <a:gd fmla="*/ 177 h 267" name="T75"/>
                <a:gd fmla="*/ 639 w 681" name="T76"/>
                <a:gd fmla="*/ 177 h 267" name="T77"/>
                <a:gd fmla="*/ 648 w 681" name="T78"/>
                <a:gd fmla="*/ 177 h 267" name="T79"/>
                <a:gd fmla="*/ 658 w 681" name="T80"/>
                <a:gd fmla="*/ 182 h 267" name="T81"/>
                <a:gd fmla="*/ 665 w 681" name="T82"/>
                <a:gd fmla="*/ 187 h 267" name="T83"/>
                <a:gd fmla="*/ 672 w 681" name="T84"/>
                <a:gd fmla="*/ 194 h 267" name="T85"/>
                <a:gd fmla="*/ 676 w 681" name="T86"/>
                <a:gd fmla="*/ 201 h 267" name="T87"/>
                <a:gd fmla="*/ 679 w 681" name="T88"/>
                <a:gd fmla="*/ 210 h 267" name="T89"/>
                <a:gd fmla="*/ 681 w 681" name="T90"/>
                <a:gd fmla="*/ 218 h 267" name="T91"/>
                <a:gd fmla="*/ 681 w 681" name="T92"/>
                <a:gd fmla="*/ 227 h 267" name="T93"/>
                <a:gd fmla="*/ 679 w 681" name="T94"/>
                <a:gd fmla="*/ 236 h 267" name="T95"/>
                <a:gd fmla="*/ 674 w 681" name="T96"/>
                <a:gd fmla="*/ 246 h 267" name="T97"/>
                <a:gd fmla="*/ 669 w 681" name="T98"/>
                <a:gd fmla="*/ 253 h 267" name="T99"/>
                <a:gd fmla="*/ 662 w 681" name="T100"/>
                <a:gd fmla="*/ 258 h 267" name="T101"/>
                <a:gd fmla="*/ 655 w 681" name="T102"/>
                <a:gd fmla="*/ 263 h 267" name="T103"/>
                <a:gd fmla="*/ 646 w 681" name="T104"/>
                <a:gd fmla="*/ 265 h 267" name="T105"/>
                <a:gd fmla="*/ 636 w 681" name="T106"/>
                <a:gd fmla="*/ 267 h 267" name="T107"/>
                <a:gd fmla="*/ 627 w 681" name="T108"/>
                <a:gd fmla="*/ 267 h 267" name="T109"/>
                <a:gd fmla="*/ 617 w 681" name="T110"/>
                <a:gd fmla="*/ 263 h 267" name="T111"/>
                <a:gd fmla="*/ 610 w 681" name="T112"/>
                <a:gd fmla="*/ 260 h 267" name="T113"/>
                <a:gd fmla="*/ 603 w 681" name="T114"/>
                <a:gd fmla="*/ 253 h 267" name="T115"/>
                <a:gd fmla="*/ 598 w 681" name="T116"/>
                <a:gd fmla="*/ 246 h 267" name="T117"/>
                <a:gd fmla="*/ 594 w 681" name="T118"/>
                <a:gd fmla="*/ 239 h 267" name="T119"/>
                <a:gd fmla="*/ 591 w 681" name="T120"/>
                <a:gd fmla="*/ 229 h 267" name="T121"/>
                <a:gd fmla="*/ 426 w 681" name="T122"/>
                <a:gd fmla="*/ 218 h 267" name="T123"/>
                <a:gd fmla="*/ 85 w 681" name="T124"/>
                <a:gd fmla="*/ 227 h 26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67" w="681">
                  <a:moveTo>
                    <a:pt x="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19"/>
                  </a:lnTo>
                  <a:close/>
                  <a:moveTo>
                    <a:pt x="636" y="187"/>
                  </a:move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9"/>
                  </a:lnTo>
                  <a:lnTo>
                    <a:pt x="624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17" y="189"/>
                  </a:lnTo>
                  <a:lnTo>
                    <a:pt x="617" y="189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4"/>
                  </a:lnTo>
                  <a:lnTo>
                    <a:pt x="615" y="194"/>
                  </a:lnTo>
                  <a:lnTo>
                    <a:pt x="615" y="194"/>
                  </a:lnTo>
                  <a:lnTo>
                    <a:pt x="615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201"/>
                  </a:lnTo>
                  <a:lnTo>
                    <a:pt x="608" y="201"/>
                  </a:lnTo>
                  <a:lnTo>
                    <a:pt x="608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3" y="203"/>
                  </a:lnTo>
                  <a:lnTo>
                    <a:pt x="603" y="203"/>
                  </a:lnTo>
                  <a:lnTo>
                    <a:pt x="603" y="203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1" y="208"/>
                  </a:lnTo>
                  <a:lnTo>
                    <a:pt x="601" y="208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3" y="234"/>
                  </a:lnTo>
                  <a:lnTo>
                    <a:pt x="603" y="234"/>
                  </a:lnTo>
                  <a:lnTo>
                    <a:pt x="603" y="234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6" y="239"/>
                  </a:lnTo>
                  <a:lnTo>
                    <a:pt x="606" y="239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5"/>
                  </a:lnTo>
                  <a:lnTo>
                    <a:pt x="620" y="255"/>
                  </a:lnTo>
                  <a:lnTo>
                    <a:pt x="620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8"/>
                  </a:lnTo>
                  <a:lnTo>
                    <a:pt x="627" y="258"/>
                  </a:lnTo>
                  <a:lnTo>
                    <a:pt x="627" y="258"/>
                  </a:lnTo>
                  <a:lnTo>
                    <a:pt x="627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6"/>
                  </a:lnTo>
                  <a:lnTo>
                    <a:pt x="660" y="246"/>
                  </a:lnTo>
                  <a:lnTo>
                    <a:pt x="660" y="246"/>
                  </a:lnTo>
                  <a:lnTo>
                    <a:pt x="660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7" y="241"/>
                  </a:lnTo>
                  <a:lnTo>
                    <a:pt x="667" y="241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9" y="236"/>
                  </a:lnTo>
                  <a:lnTo>
                    <a:pt x="669" y="236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7"/>
                  </a:lnTo>
                  <a:lnTo>
                    <a:pt x="669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5"/>
                  </a:lnTo>
                  <a:lnTo>
                    <a:pt x="672" y="215"/>
                  </a:lnTo>
                  <a:lnTo>
                    <a:pt x="672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7" y="208"/>
                  </a:lnTo>
                  <a:lnTo>
                    <a:pt x="667" y="208"/>
                  </a:lnTo>
                  <a:lnTo>
                    <a:pt x="667" y="208"/>
                  </a:lnTo>
                  <a:lnTo>
                    <a:pt x="667" y="208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6"/>
                  </a:lnTo>
                  <a:lnTo>
                    <a:pt x="662" y="196"/>
                  </a:lnTo>
                  <a:lnTo>
                    <a:pt x="662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4"/>
                  </a:lnTo>
                  <a:lnTo>
                    <a:pt x="660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5" y="194"/>
                  </a:lnTo>
                  <a:lnTo>
                    <a:pt x="655" y="194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89"/>
                  </a:lnTo>
                  <a:lnTo>
                    <a:pt x="653" y="189"/>
                  </a:lnTo>
                  <a:lnTo>
                    <a:pt x="653" y="189"/>
                  </a:lnTo>
                  <a:lnTo>
                    <a:pt x="653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close/>
                  <a:moveTo>
                    <a:pt x="591" y="218"/>
                  </a:moveTo>
                  <a:lnTo>
                    <a:pt x="591" y="218"/>
                  </a:lnTo>
                  <a:lnTo>
                    <a:pt x="591" y="218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1"/>
                  </a:lnTo>
                  <a:lnTo>
                    <a:pt x="594" y="201"/>
                  </a:lnTo>
                  <a:lnTo>
                    <a:pt x="594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3" y="192"/>
                  </a:lnTo>
                  <a:lnTo>
                    <a:pt x="603" y="192"/>
                  </a:lnTo>
                  <a:lnTo>
                    <a:pt x="603" y="192"/>
                  </a:lnTo>
                  <a:lnTo>
                    <a:pt x="603" y="192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6" y="189"/>
                  </a:lnTo>
                  <a:lnTo>
                    <a:pt x="606" y="189"/>
                  </a:lnTo>
                  <a:lnTo>
                    <a:pt x="606" y="189"/>
                  </a:lnTo>
                  <a:lnTo>
                    <a:pt x="606" y="189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2" y="180"/>
                  </a:lnTo>
                  <a:lnTo>
                    <a:pt x="622" y="180"/>
                  </a:lnTo>
                  <a:lnTo>
                    <a:pt x="622" y="180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5" y="180"/>
                  </a:lnTo>
                  <a:lnTo>
                    <a:pt x="655" y="180"/>
                  </a:lnTo>
                  <a:lnTo>
                    <a:pt x="655" y="180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60" y="182"/>
                  </a:lnTo>
                  <a:lnTo>
                    <a:pt x="660" y="182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9"/>
                  </a:lnTo>
                  <a:lnTo>
                    <a:pt x="665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4"/>
                  </a:lnTo>
                  <a:lnTo>
                    <a:pt x="669" y="194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4" y="196"/>
                  </a:lnTo>
                  <a:lnTo>
                    <a:pt x="674" y="196"/>
                  </a:lnTo>
                  <a:lnTo>
                    <a:pt x="674" y="196"/>
                  </a:lnTo>
                  <a:lnTo>
                    <a:pt x="674" y="196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9" y="206"/>
                  </a:lnTo>
                  <a:lnTo>
                    <a:pt x="679" y="206"/>
                  </a:lnTo>
                  <a:lnTo>
                    <a:pt x="679" y="206"/>
                  </a:lnTo>
                  <a:lnTo>
                    <a:pt x="679" y="206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5"/>
                  </a:lnTo>
                  <a:lnTo>
                    <a:pt x="679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81" y="229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4"/>
                  </a:lnTo>
                  <a:lnTo>
                    <a:pt x="676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2" y="246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51"/>
                  </a:lnTo>
                  <a:lnTo>
                    <a:pt x="672" y="251"/>
                  </a:lnTo>
                  <a:lnTo>
                    <a:pt x="672" y="251"/>
                  </a:lnTo>
                  <a:lnTo>
                    <a:pt x="672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8"/>
                  </a:lnTo>
                  <a:lnTo>
                    <a:pt x="665" y="258"/>
                  </a:lnTo>
                  <a:lnTo>
                    <a:pt x="665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17" y="265"/>
                  </a:lnTo>
                  <a:lnTo>
                    <a:pt x="617" y="265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3" y="263"/>
                  </a:lnTo>
                  <a:lnTo>
                    <a:pt x="613" y="263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6" y="258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3" y="255"/>
                  </a:lnTo>
                  <a:lnTo>
                    <a:pt x="603" y="255"/>
                  </a:lnTo>
                  <a:lnTo>
                    <a:pt x="603" y="255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1" y="253"/>
                  </a:lnTo>
                  <a:lnTo>
                    <a:pt x="601" y="253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598" y="251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6"/>
                  </a:lnTo>
                  <a:lnTo>
                    <a:pt x="598" y="246"/>
                  </a:lnTo>
                  <a:lnTo>
                    <a:pt x="598" y="246"/>
                  </a:lnTo>
                  <a:lnTo>
                    <a:pt x="598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1"/>
                  </a:lnTo>
                  <a:lnTo>
                    <a:pt x="596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6"/>
                  </a:lnTo>
                  <a:lnTo>
                    <a:pt x="594" y="236"/>
                  </a:lnTo>
                  <a:lnTo>
                    <a:pt x="594" y="236"/>
                  </a:lnTo>
                  <a:lnTo>
                    <a:pt x="594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77" y="227"/>
                  </a:lnTo>
                  <a:lnTo>
                    <a:pt x="577" y="218"/>
                  </a:lnTo>
                  <a:lnTo>
                    <a:pt x="591" y="218"/>
                  </a:lnTo>
                  <a:lnTo>
                    <a:pt x="591" y="218"/>
                  </a:lnTo>
                  <a:close/>
                  <a:moveTo>
                    <a:pt x="539" y="218"/>
                  </a:moveTo>
                  <a:lnTo>
                    <a:pt x="539" y="227"/>
                  </a:lnTo>
                  <a:lnTo>
                    <a:pt x="520" y="227"/>
                  </a:lnTo>
                  <a:lnTo>
                    <a:pt x="520" y="218"/>
                  </a:lnTo>
                  <a:lnTo>
                    <a:pt x="539" y="218"/>
                  </a:lnTo>
                  <a:lnTo>
                    <a:pt x="539" y="218"/>
                  </a:lnTo>
                  <a:close/>
                  <a:moveTo>
                    <a:pt x="483" y="218"/>
                  </a:moveTo>
                  <a:lnTo>
                    <a:pt x="483" y="227"/>
                  </a:lnTo>
                  <a:lnTo>
                    <a:pt x="464" y="227"/>
                  </a:lnTo>
                  <a:lnTo>
                    <a:pt x="464" y="218"/>
                  </a:lnTo>
                  <a:lnTo>
                    <a:pt x="483" y="218"/>
                  </a:lnTo>
                  <a:lnTo>
                    <a:pt x="483" y="218"/>
                  </a:lnTo>
                  <a:close/>
                  <a:moveTo>
                    <a:pt x="426" y="218"/>
                  </a:moveTo>
                  <a:lnTo>
                    <a:pt x="426" y="227"/>
                  </a:lnTo>
                  <a:lnTo>
                    <a:pt x="407" y="227"/>
                  </a:lnTo>
                  <a:lnTo>
                    <a:pt x="407" y="218"/>
                  </a:lnTo>
                  <a:lnTo>
                    <a:pt x="426" y="218"/>
                  </a:lnTo>
                  <a:lnTo>
                    <a:pt x="426" y="218"/>
                  </a:lnTo>
                  <a:close/>
                  <a:moveTo>
                    <a:pt x="369" y="218"/>
                  </a:moveTo>
                  <a:lnTo>
                    <a:pt x="369" y="227"/>
                  </a:lnTo>
                  <a:lnTo>
                    <a:pt x="350" y="227"/>
                  </a:lnTo>
                  <a:lnTo>
                    <a:pt x="350" y="218"/>
                  </a:lnTo>
                  <a:lnTo>
                    <a:pt x="369" y="218"/>
                  </a:lnTo>
                  <a:lnTo>
                    <a:pt x="369" y="218"/>
                  </a:lnTo>
                  <a:close/>
                  <a:moveTo>
                    <a:pt x="312" y="218"/>
                  </a:moveTo>
                  <a:lnTo>
                    <a:pt x="312" y="227"/>
                  </a:lnTo>
                  <a:lnTo>
                    <a:pt x="293" y="227"/>
                  </a:lnTo>
                  <a:lnTo>
                    <a:pt x="293" y="218"/>
                  </a:lnTo>
                  <a:lnTo>
                    <a:pt x="312" y="218"/>
                  </a:lnTo>
                  <a:lnTo>
                    <a:pt x="312" y="218"/>
                  </a:lnTo>
                  <a:close/>
                  <a:moveTo>
                    <a:pt x="255" y="218"/>
                  </a:moveTo>
                  <a:lnTo>
                    <a:pt x="255" y="227"/>
                  </a:lnTo>
                  <a:lnTo>
                    <a:pt x="237" y="227"/>
                  </a:lnTo>
                  <a:lnTo>
                    <a:pt x="237" y="218"/>
                  </a:lnTo>
                  <a:lnTo>
                    <a:pt x="255" y="218"/>
                  </a:lnTo>
                  <a:lnTo>
                    <a:pt x="255" y="218"/>
                  </a:lnTo>
                  <a:close/>
                  <a:moveTo>
                    <a:pt x="199" y="218"/>
                  </a:moveTo>
                  <a:lnTo>
                    <a:pt x="199" y="227"/>
                  </a:lnTo>
                  <a:lnTo>
                    <a:pt x="180" y="227"/>
                  </a:lnTo>
                  <a:lnTo>
                    <a:pt x="180" y="218"/>
                  </a:lnTo>
                  <a:lnTo>
                    <a:pt x="199" y="218"/>
                  </a:lnTo>
                  <a:lnTo>
                    <a:pt x="199" y="218"/>
                  </a:lnTo>
                  <a:close/>
                  <a:moveTo>
                    <a:pt x="142" y="218"/>
                  </a:moveTo>
                  <a:lnTo>
                    <a:pt x="142" y="227"/>
                  </a:lnTo>
                  <a:lnTo>
                    <a:pt x="123" y="227"/>
                  </a:lnTo>
                  <a:lnTo>
                    <a:pt x="123" y="218"/>
                  </a:lnTo>
                  <a:lnTo>
                    <a:pt x="142" y="218"/>
                  </a:lnTo>
                  <a:lnTo>
                    <a:pt x="142" y="218"/>
                  </a:lnTo>
                  <a:close/>
                  <a:moveTo>
                    <a:pt x="85" y="218"/>
                  </a:moveTo>
                  <a:lnTo>
                    <a:pt x="85" y="227"/>
                  </a:lnTo>
                  <a:lnTo>
                    <a:pt x="66" y="227"/>
                  </a:lnTo>
                  <a:lnTo>
                    <a:pt x="66" y="218"/>
                  </a:lnTo>
                  <a:lnTo>
                    <a:pt x="85" y="218"/>
                  </a:lnTo>
                  <a:lnTo>
                    <a:pt x="85" y="218"/>
                  </a:lnTo>
                  <a:close/>
                  <a:moveTo>
                    <a:pt x="28" y="218"/>
                  </a:moveTo>
                  <a:lnTo>
                    <a:pt x="28" y="227"/>
                  </a:lnTo>
                  <a:lnTo>
                    <a:pt x="9" y="227"/>
                  </a:lnTo>
                  <a:lnTo>
                    <a:pt x="9" y="218"/>
                  </a:lnTo>
                  <a:lnTo>
                    <a:pt x="28" y="218"/>
                  </a:lnTo>
                  <a:lnTo>
                    <a:pt x="28" y="218"/>
                  </a:lnTo>
                  <a:close/>
                  <a:moveTo>
                    <a:pt x="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9" y="170"/>
                  </a:lnTo>
                  <a:lnTo>
                    <a:pt x="9" y="189"/>
                  </a:lnTo>
                  <a:lnTo>
                    <a:pt x="9" y="189"/>
                  </a:lnTo>
                  <a:close/>
                  <a:moveTo>
                    <a:pt x="9" y="132"/>
                  </a:moveTo>
                  <a:lnTo>
                    <a:pt x="0" y="132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9" y="132"/>
                  </a:lnTo>
                  <a:lnTo>
                    <a:pt x="9" y="132"/>
                  </a:lnTo>
                  <a:close/>
                  <a:moveTo>
                    <a:pt x="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9" y="57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4243514" y="4414059"/>
              <a:ext cx="583594" cy="84715"/>
            </a:xfrm>
            <a:custGeom>
              <a:gdLst>
                <a:gd fmla="*/ 568 w 620" name="T0"/>
                <a:gd fmla="*/ 10 h 90" name="T1"/>
                <a:gd fmla="*/ 561 w 620" name="T2"/>
                <a:gd fmla="*/ 12 h 90" name="T3"/>
                <a:gd fmla="*/ 554 w 620" name="T4"/>
                <a:gd fmla="*/ 14 h 90" name="T5"/>
                <a:gd fmla="*/ 549 w 620" name="T6"/>
                <a:gd fmla="*/ 19 h 90" name="T7"/>
                <a:gd fmla="*/ 545 w 620" name="T8"/>
                <a:gd fmla="*/ 24 h 90" name="T9"/>
                <a:gd fmla="*/ 542 w 620" name="T10"/>
                <a:gd fmla="*/ 31 h 90" name="T11"/>
                <a:gd fmla="*/ 540 w 620" name="T12"/>
                <a:gd fmla="*/ 38 h 90" name="T13"/>
                <a:gd fmla="*/ 537 w 620" name="T14"/>
                <a:gd fmla="*/ 45 h 90" name="T15"/>
                <a:gd fmla="*/ 540 w 620" name="T16"/>
                <a:gd fmla="*/ 52 h 90" name="T17"/>
                <a:gd fmla="*/ 542 w 620" name="T18"/>
                <a:gd fmla="*/ 59 h 90" name="T19"/>
                <a:gd fmla="*/ 545 w 620" name="T20"/>
                <a:gd fmla="*/ 66 h 90" name="T21"/>
                <a:gd fmla="*/ 549 w 620" name="T22"/>
                <a:gd fmla="*/ 71 h 90" name="T23"/>
                <a:gd fmla="*/ 556 w 620" name="T24"/>
                <a:gd fmla="*/ 76 h 90" name="T25"/>
                <a:gd fmla="*/ 561 w 620" name="T26"/>
                <a:gd fmla="*/ 78 h 90" name="T27"/>
                <a:gd fmla="*/ 568 w 620" name="T28"/>
                <a:gd fmla="*/ 81 h 90" name="T29"/>
                <a:gd fmla="*/ 575 w 620" name="T30"/>
                <a:gd fmla="*/ 81 h 90" name="T31"/>
                <a:gd fmla="*/ 585 w 620" name="T32"/>
                <a:gd fmla="*/ 78 h 90" name="T33"/>
                <a:gd fmla="*/ 589 w 620" name="T34"/>
                <a:gd fmla="*/ 76 h 90" name="T35"/>
                <a:gd fmla="*/ 597 w 620" name="T36"/>
                <a:gd fmla="*/ 74 h 90" name="T37"/>
                <a:gd fmla="*/ 601 w 620" name="T38"/>
                <a:gd fmla="*/ 69 h 90" name="T39"/>
                <a:gd fmla="*/ 606 w 620" name="T40"/>
                <a:gd fmla="*/ 62 h 90" name="T41"/>
                <a:gd fmla="*/ 608 w 620" name="T42"/>
                <a:gd fmla="*/ 55 h 90" name="T43"/>
                <a:gd fmla="*/ 611 w 620" name="T44"/>
                <a:gd fmla="*/ 47 h 90" name="T45"/>
                <a:gd fmla="*/ 611 w 620" name="T46"/>
                <a:gd fmla="*/ 40 h 90" name="T47"/>
                <a:gd fmla="*/ 608 w 620" name="T48"/>
                <a:gd fmla="*/ 33 h 90" name="T49"/>
                <a:gd fmla="*/ 606 w 620" name="T50"/>
                <a:gd fmla="*/ 26 h 90" name="T51"/>
                <a:gd fmla="*/ 601 w 620" name="T52"/>
                <a:gd fmla="*/ 21 h 90" name="T53"/>
                <a:gd fmla="*/ 597 w 620" name="T54"/>
                <a:gd fmla="*/ 17 h 90" name="T55"/>
                <a:gd fmla="*/ 589 w 620" name="T56"/>
                <a:gd fmla="*/ 12 h 90" name="T57"/>
                <a:gd fmla="*/ 582 w 620" name="T58"/>
                <a:gd fmla="*/ 10 h 90" name="T59"/>
                <a:gd fmla="*/ 575 w 620" name="T60"/>
                <a:gd fmla="*/ 10 h 90" name="T61"/>
                <a:gd fmla="*/ 530 w 620" name="T62"/>
                <a:gd fmla="*/ 33 h 90" name="T63"/>
                <a:gd fmla="*/ 533 w 620" name="T64"/>
                <a:gd fmla="*/ 24 h 90" name="T65"/>
                <a:gd fmla="*/ 537 w 620" name="T66"/>
                <a:gd fmla="*/ 17 h 90" name="T67"/>
                <a:gd fmla="*/ 545 w 620" name="T68"/>
                <a:gd fmla="*/ 10 h 90" name="T69"/>
                <a:gd fmla="*/ 552 w 620" name="T70"/>
                <a:gd fmla="*/ 5 h 90" name="T71"/>
                <a:gd fmla="*/ 559 w 620" name="T72"/>
                <a:gd fmla="*/ 3 h 90" name="T73"/>
                <a:gd fmla="*/ 568 w 620" name="T74"/>
                <a:gd fmla="*/ 0 h 90" name="T75"/>
                <a:gd fmla="*/ 578 w 620" name="T76"/>
                <a:gd fmla="*/ 0 h 90" name="T77"/>
                <a:gd fmla="*/ 587 w 620" name="T78"/>
                <a:gd fmla="*/ 0 h 90" name="T79"/>
                <a:gd fmla="*/ 597 w 620" name="T80"/>
                <a:gd fmla="*/ 5 h 90" name="T81"/>
                <a:gd fmla="*/ 604 w 620" name="T82"/>
                <a:gd fmla="*/ 10 h 90" name="T83"/>
                <a:gd fmla="*/ 611 w 620" name="T84"/>
                <a:gd fmla="*/ 17 h 90" name="T85"/>
                <a:gd fmla="*/ 615 w 620" name="T86"/>
                <a:gd fmla="*/ 24 h 90" name="T87"/>
                <a:gd fmla="*/ 618 w 620" name="T88"/>
                <a:gd fmla="*/ 33 h 90" name="T89"/>
                <a:gd fmla="*/ 620 w 620" name="T90"/>
                <a:gd fmla="*/ 40 h 90" name="T91"/>
                <a:gd fmla="*/ 620 w 620" name="T92"/>
                <a:gd fmla="*/ 50 h 90" name="T93"/>
                <a:gd fmla="*/ 618 w 620" name="T94"/>
                <a:gd fmla="*/ 59 h 90" name="T95"/>
                <a:gd fmla="*/ 613 w 620" name="T96"/>
                <a:gd fmla="*/ 69 h 90" name="T97"/>
                <a:gd fmla="*/ 608 w 620" name="T98"/>
                <a:gd fmla="*/ 76 h 90" name="T99"/>
                <a:gd fmla="*/ 601 w 620" name="T100"/>
                <a:gd fmla="*/ 81 h 90" name="T101"/>
                <a:gd fmla="*/ 594 w 620" name="T102"/>
                <a:gd fmla="*/ 85 h 90" name="T103"/>
                <a:gd fmla="*/ 585 w 620" name="T104"/>
                <a:gd fmla="*/ 88 h 90" name="T105"/>
                <a:gd fmla="*/ 575 w 620" name="T106"/>
                <a:gd fmla="*/ 90 h 90" name="T107"/>
                <a:gd fmla="*/ 566 w 620" name="T108"/>
                <a:gd fmla="*/ 90 h 90" name="T109"/>
                <a:gd fmla="*/ 556 w 620" name="T110"/>
                <a:gd fmla="*/ 85 h 90" name="T111"/>
                <a:gd fmla="*/ 549 w 620" name="T112"/>
                <a:gd fmla="*/ 83 h 90" name="T113"/>
                <a:gd fmla="*/ 542 w 620" name="T114"/>
                <a:gd fmla="*/ 76 h 90" name="T115"/>
                <a:gd fmla="*/ 537 w 620" name="T116"/>
                <a:gd fmla="*/ 69 h 90" name="T117"/>
                <a:gd fmla="*/ 533 w 620" name="T118"/>
                <a:gd fmla="*/ 62 h 90" name="T119"/>
                <a:gd fmla="*/ 530 w 620" name="T120"/>
                <a:gd fmla="*/ 52 h 90" name="T121"/>
                <a:gd fmla="*/ 360 w 620" name="T122"/>
                <a:gd fmla="*/ 40 h 90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90" w="620">
                  <a:moveTo>
                    <a:pt x="19" y="40"/>
                  </a:moveTo>
                  <a:lnTo>
                    <a:pt x="19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40"/>
                  </a:lnTo>
                  <a:close/>
                  <a:moveTo>
                    <a:pt x="575" y="10"/>
                  </a:move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2"/>
                  </a:lnTo>
                  <a:lnTo>
                    <a:pt x="563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6" y="12"/>
                  </a:lnTo>
                  <a:lnTo>
                    <a:pt x="556" y="12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0" y="31"/>
                  </a:lnTo>
                  <a:lnTo>
                    <a:pt x="540" y="31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2" y="57"/>
                  </a:lnTo>
                  <a:lnTo>
                    <a:pt x="542" y="57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5" y="62"/>
                  </a:lnTo>
                  <a:lnTo>
                    <a:pt x="545" y="62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8"/>
                  </a:lnTo>
                  <a:lnTo>
                    <a:pt x="559" y="78"/>
                  </a:lnTo>
                  <a:lnTo>
                    <a:pt x="559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81"/>
                  </a:lnTo>
                  <a:lnTo>
                    <a:pt x="566" y="81"/>
                  </a:lnTo>
                  <a:lnTo>
                    <a:pt x="566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4" y="76"/>
                  </a:lnTo>
                  <a:lnTo>
                    <a:pt x="594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69"/>
                  </a:lnTo>
                  <a:lnTo>
                    <a:pt x="599" y="69"/>
                  </a:lnTo>
                  <a:lnTo>
                    <a:pt x="599" y="69"/>
                  </a:lnTo>
                  <a:lnTo>
                    <a:pt x="599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6" y="64"/>
                  </a:lnTo>
                  <a:lnTo>
                    <a:pt x="606" y="64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8" y="59"/>
                  </a:lnTo>
                  <a:lnTo>
                    <a:pt x="608" y="59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0"/>
                  </a:lnTo>
                  <a:lnTo>
                    <a:pt x="608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6" y="31"/>
                  </a:lnTo>
                  <a:lnTo>
                    <a:pt x="606" y="31"/>
                  </a:lnTo>
                  <a:lnTo>
                    <a:pt x="606" y="31"/>
                  </a:lnTo>
                  <a:lnTo>
                    <a:pt x="606" y="31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7"/>
                  </a:lnTo>
                  <a:lnTo>
                    <a:pt x="599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4" y="17"/>
                  </a:lnTo>
                  <a:lnTo>
                    <a:pt x="594" y="17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2"/>
                  </a:lnTo>
                  <a:lnTo>
                    <a:pt x="592" y="12"/>
                  </a:lnTo>
                  <a:lnTo>
                    <a:pt x="592" y="12"/>
                  </a:lnTo>
                  <a:lnTo>
                    <a:pt x="592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close/>
                  <a:moveTo>
                    <a:pt x="530" y="40"/>
                  </a:moveTo>
                  <a:lnTo>
                    <a:pt x="530" y="40"/>
                  </a:lnTo>
                  <a:lnTo>
                    <a:pt x="530" y="40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4"/>
                  </a:lnTo>
                  <a:lnTo>
                    <a:pt x="533" y="24"/>
                  </a:lnTo>
                  <a:lnTo>
                    <a:pt x="533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2" y="14"/>
                  </a:lnTo>
                  <a:lnTo>
                    <a:pt x="542" y="14"/>
                  </a:lnTo>
                  <a:lnTo>
                    <a:pt x="542" y="14"/>
                  </a:lnTo>
                  <a:lnTo>
                    <a:pt x="542" y="14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7"/>
                  </a:lnTo>
                  <a:lnTo>
                    <a:pt x="547" y="7"/>
                  </a:lnTo>
                  <a:lnTo>
                    <a:pt x="547" y="7"/>
                  </a:lnTo>
                  <a:lnTo>
                    <a:pt x="547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1" y="3"/>
                  </a:lnTo>
                  <a:lnTo>
                    <a:pt x="561" y="3"/>
                  </a:lnTo>
                  <a:lnTo>
                    <a:pt x="561" y="3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4" y="3"/>
                  </a:lnTo>
                  <a:lnTo>
                    <a:pt x="594" y="3"/>
                  </a:lnTo>
                  <a:lnTo>
                    <a:pt x="594" y="3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5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2"/>
                  </a:lnTo>
                  <a:lnTo>
                    <a:pt x="604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4"/>
                  </a:lnTo>
                  <a:lnTo>
                    <a:pt x="613" y="24"/>
                  </a:lnTo>
                  <a:lnTo>
                    <a:pt x="613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8" y="29"/>
                  </a:lnTo>
                  <a:lnTo>
                    <a:pt x="618" y="29"/>
                  </a:lnTo>
                  <a:lnTo>
                    <a:pt x="618" y="29"/>
                  </a:lnTo>
                  <a:lnTo>
                    <a:pt x="618" y="29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6"/>
                  </a:lnTo>
                  <a:lnTo>
                    <a:pt x="615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1" y="69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4"/>
                  </a:lnTo>
                  <a:lnTo>
                    <a:pt x="611" y="74"/>
                  </a:lnTo>
                  <a:lnTo>
                    <a:pt x="611" y="74"/>
                  </a:lnTo>
                  <a:lnTo>
                    <a:pt x="611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81"/>
                  </a:lnTo>
                  <a:lnTo>
                    <a:pt x="604" y="81"/>
                  </a:lnTo>
                  <a:lnTo>
                    <a:pt x="604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5"/>
                  </a:lnTo>
                  <a:lnTo>
                    <a:pt x="597" y="85"/>
                  </a:lnTo>
                  <a:lnTo>
                    <a:pt x="597" y="85"/>
                  </a:lnTo>
                  <a:lnTo>
                    <a:pt x="597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8"/>
                  </a:lnTo>
                  <a:lnTo>
                    <a:pt x="592" y="88"/>
                  </a:lnTo>
                  <a:lnTo>
                    <a:pt x="592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6" y="88"/>
                  </a:lnTo>
                  <a:lnTo>
                    <a:pt x="556" y="88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2" y="85"/>
                  </a:lnTo>
                  <a:lnTo>
                    <a:pt x="552" y="85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1"/>
                  </a:lnTo>
                  <a:lnTo>
                    <a:pt x="549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5" y="81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2" y="78"/>
                  </a:lnTo>
                  <a:lnTo>
                    <a:pt x="542" y="78"/>
                  </a:lnTo>
                  <a:lnTo>
                    <a:pt x="542" y="78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0" y="76"/>
                  </a:lnTo>
                  <a:lnTo>
                    <a:pt x="540" y="76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37" y="74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69"/>
                  </a:lnTo>
                  <a:lnTo>
                    <a:pt x="537" y="69"/>
                  </a:lnTo>
                  <a:lnTo>
                    <a:pt x="537" y="69"/>
                  </a:lnTo>
                  <a:lnTo>
                    <a:pt x="537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4"/>
                  </a:lnTo>
                  <a:lnTo>
                    <a:pt x="535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11" y="50"/>
                  </a:lnTo>
                  <a:lnTo>
                    <a:pt x="511" y="40"/>
                  </a:lnTo>
                  <a:lnTo>
                    <a:pt x="530" y="40"/>
                  </a:lnTo>
                  <a:lnTo>
                    <a:pt x="530" y="40"/>
                  </a:lnTo>
                  <a:close/>
                  <a:moveTo>
                    <a:pt x="474" y="40"/>
                  </a:moveTo>
                  <a:lnTo>
                    <a:pt x="474" y="50"/>
                  </a:lnTo>
                  <a:lnTo>
                    <a:pt x="455" y="50"/>
                  </a:lnTo>
                  <a:lnTo>
                    <a:pt x="455" y="40"/>
                  </a:lnTo>
                  <a:lnTo>
                    <a:pt x="474" y="40"/>
                  </a:lnTo>
                  <a:lnTo>
                    <a:pt x="474" y="40"/>
                  </a:lnTo>
                  <a:close/>
                  <a:moveTo>
                    <a:pt x="417" y="40"/>
                  </a:moveTo>
                  <a:lnTo>
                    <a:pt x="417" y="50"/>
                  </a:lnTo>
                  <a:lnTo>
                    <a:pt x="398" y="50"/>
                  </a:lnTo>
                  <a:lnTo>
                    <a:pt x="398" y="40"/>
                  </a:lnTo>
                  <a:lnTo>
                    <a:pt x="417" y="40"/>
                  </a:lnTo>
                  <a:lnTo>
                    <a:pt x="417" y="40"/>
                  </a:lnTo>
                  <a:close/>
                  <a:moveTo>
                    <a:pt x="360" y="40"/>
                  </a:moveTo>
                  <a:lnTo>
                    <a:pt x="360" y="50"/>
                  </a:lnTo>
                  <a:lnTo>
                    <a:pt x="341" y="50"/>
                  </a:lnTo>
                  <a:lnTo>
                    <a:pt x="341" y="40"/>
                  </a:lnTo>
                  <a:lnTo>
                    <a:pt x="360" y="40"/>
                  </a:lnTo>
                  <a:lnTo>
                    <a:pt x="360" y="40"/>
                  </a:lnTo>
                  <a:close/>
                  <a:moveTo>
                    <a:pt x="303" y="40"/>
                  </a:moveTo>
                  <a:lnTo>
                    <a:pt x="303" y="50"/>
                  </a:lnTo>
                  <a:lnTo>
                    <a:pt x="284" y="50"/>
                  </a:lnTo>
                  <a:lnTo>
                    <a:pt x="284" y="40"/>
                  </a:lnTo>
                  <a:lnTo>
                    <a:pt x="303" y="40"/>
                  </a:lnTo>
                  <a:lnTo>
                    <a:pt x="303" y="40"/>
                  </a:lnTo>
                  <a:close/>
                  <a:moveTo>
                    <a:pt x="246" y="40"/>
                  </a:moveTo>
                  <a:lnTo>
                    <a:pt x="246" y="50"/>
                  </a:lnTo>
                  <a:lnTo>
                    <a:pt x="228" y="50"/>
                  </a:lnTo>
                  <a:lnTo>
                    <a:pt x="228" y="40"/>
                  </a:lnTo>
                  <a:lnTo>
                    <a:pt x="246" y="40"/>
                  </a:lnTo>
                  <a:lnTo>
                    <a:pt x="246" y="40"/>
                  </a:lnTo>
                  <a:close/>
                  <a:moveTo>
                    <a:pt x="190" y="40"/>
                  </a:moveTo>
                  <a:lnTo>
                    <a:pt x="190" y="50"/>
                  </a:lnTo>
                  <a:lnTo>
                    <a:pt x="171" y="50"/>
                  </a:lnTo>
                  <a:lnTo>
                    <a:pt x="171" y="40"/>
                  </a:lnTo>
                  <a:lnTo>
                    <a:pt x="190" y="40"/>
                  </a:lnTo>
                  <a:lnTo>
                    <a:pt x="190" y="40"/>
                  </a:lnTo>
                  <a:close/>
                  <a:moveTo>
                    <a:pt x="133" y="40"/>
                  </a:moveTo>
                  <a:lnTo>
                    <a:pt x="133" y="50"/>
                  </a:lnTo>
                  <a:lnTo>
                    <a:pt x="114" y="50"/>
                  </a:lnTo>
                  <a:lnTo>
                    <a:pt x="114" y="40"/>
                  </a:lnTo>
                  <a:lnTo>
                    <a:pt x="133" y="40"/>
                  </a:lnTo>
                  <a:lnTo>
                    <a:pt x="133" y="40"/>
                  </a:lnTo>
                  <a:close/>
                  <a:moveTo>
                    <a:pt x="76" y="40"/>
                  </a:moveTo>
                  <a:lnTo>
                    <a:pt x="76" y="50"/>
                  </a:lnTo>
                  <a:lnTo>
                    <a:pt x="57" y="50"/>
                  </a:lnTo>
                  <a:lnTo>
                    <a:pt x="57" y="40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4533429" y="5217912"/>
              <a:ext cx="759613" cy="356745"/>
            </a:xfrm>
            <a:custGeom>
              <a:gdLst>
                <a:gd fmla="*/ 726 w 807" name="T0"/>
                <a:gd fmla="*/ 52 h 379" name="T1"/>
                <a:gd fmla="*/ 729 w 807" name="T2"/>
                <a:gd fmla="*/ 60 h 379" name="T3"/>
                <a:gd fmla="*/ 733 w 807" name="T4"/>
                <a:gd fmla="*/ 67 h 379" name="T5"/>
                <a:gd fmla="*/ 738 w 807" name="T6"/>
                <a:gd fmla="*/ 71 h 379" name="T7"/>
                <a:gd fmla="*/ 743 w 807" name="T8"/>
                <a:gd fmla="*/ 76 h 379" name="T9"/>
                <a:gd fmla="*/ 750 w 807" name="T10"/>
                <a:gd fmla="*/ 81 h 379" name="T11"/>
                <a:gd fmla="*/ 757 w 807" name="T12"/>
                <a:gd fmla="*/ 81 h 379" name="T13"/>
                <a:gd fmla="*/ 764 w 807" name="T14"/>
                <a:gd fmla="*/ 83 h 379" name="T15"/>
                <a:gd fmla="*/ 771 w 807" name="T16"/>
                <a:gd fmla="*/ 81 h 379" name="T17"/>
                <a:gd fmla="*/ 778 w 807" name="T18"/>
                <a:gd fmla="*/ 79 h 379" name="T19"/>
                <a:gd fmla="*/ 785 w 807" name="T20"/>
                <a:gd fmla="*/ 74 h 379" name="T21"/>
                <a:gd fmla="*/ 790 w 807" name="T22"/>
                <a:gd fmla="*/ 69 h 379" name="T23"/>
                <a:gd fmla="*/ 795 w 807" name="T24"/>
                <a:gd fmla="*/ 62 h 379" name="T25"/>
                <a:gd fmla="*/ 797 w 807" name="T26"/>
                <a:gd fmla="*/ 55 h 379" name="T27"/>
                <a:gd fmla="*/ 797 w 807" name="T28"/>
                <a:gd fmla="*/ 48 h 379" name="T29"/>
                <a:gd fmla="*/ 797 w 807" name="T30"/>
                <a:gd fmla="*/ 41 h 379" name="T31"/>
                <a:gd fmla="*/ 795 w 807" name="T32"/>
                <a:gd fmla="*/ 34 h 379" name="T33"/>
                <a:gd fmla="*/ 792 w 807" name="T34"/>
                <a:gd fmla="*/ 26 h 379" name="T35"/>
                <a:gd fmla="*/ 788 w 807" name="T36"/>
                <a:gd fmla="*/ 22 h 379" name="T37"/>
                <a:gd fmla="*/ 783 w 807" name="T38"/>
                <a:gd fmla="*/ 17 h 379" name="T39"/>
                <a:gd fmla="*/ 776 w 807" name="T40"/>
                <a:gd fmla="*/ 12 h 379" name="T41"/>
                <a:gd fmla="*/ 769 w 807" name="T42"/>
                <a:gd fmla="*/ 12 h 379" name="T43"/>
                <a:gd fmla="*/ 762 w 807" name="T44"/>
                <a:gd fmla="*/ 10 h 379" name="T45"/>
                <a:gd fmla="*/ 752 w 807" name="T46"/>
                <a:gd fmla="*/ 12 h 379" name="T47"/>
                <a:gd fmla="*/ 745 w 807" name="T48"/>
                <a:gd fmla="*/ 15 h 379" name="T49"/>
                <a:gd fmla="*/ 740 w 807" name="T50"/>
                <a:gd fmla="*/ 19 h 379" name="T51"/>
                <a:gd fmla="*/ 736 w 807" name="T52"/>
                <a:gd fmla="*/ 24 h 379" name="T53"/>
                <a:gd fmla="*/ 731 w 807" name="T54"/>
                <a:gd fmla="*/ 29 h 379" name="T55"/>
                <a:gd fmla="*/ 729 w 807" name="T56"/>
                <a:gd fmla="*/ 36 h 379" name="T57"/>
                <a:gd fmla="*/ 726 w 807" name="T58"/>
                <a:gd fmla="*/ 43 h 379" name="T59"/>
                <a:gd fmla="*/ 757 w 807" name="T60"/>
                <a:gd fmla="*/ 90 h 379" name="T61"/>
                <a:gd fmla="*/ 747 w 807" name="T62"/>
                <a:gd fmla="*/ 88 h 379" name="T63"/>
                <a:gd fmla="*/ 738 w 807" name="T64"/>
                <a:gd fmla="*/ 86 h 379" name="T65"/>
                <a:gd fmla="*/ 731 w 807" name="T66"/>
                <a:gd fmla="*/ 79 h 379" name="T67"/>
                <a:gd fmla="*/ 726 w 807" name="T68"/>
                <a:gd fmla="*/ 71 h 379" name="T69"/>
                <a:gd fmla="*/ 721 w 807" name="T70"/>
                <a:gd fmla="*/ 64 h 379" name="T71"/>
                <a:gd fmla="*/ 719 w 807" name="T72"/>
                <a:gd fmla="*/ 55 h 379" name="T73"/>
                <a:gd fmla="*/ 717 w 807" name="T74"/>
                <a:gd fmla="*/ 45 h 379" name="T75"/>
                <a:gd fmla="*/ 719 w 807" name="T76"/>
                <a:gd fmla="*/ 36 h 379" name="T77"/>
                <a:gd fmla="*/ 721 w 807" name="T78"/>
                <a:gd fmla="*/ 26 h 379" name="T79"/>
                <a:gd fmla="*/ 726 w 807" name="T80"/>
                <a:gd fmla="*/ 19 h 379" name="T81"/>
                <a:gd fmla="*/ 733 w 807" name="T82"/>
                <a:gd fmla="*/ 12 h 379" name="T83"/>
                <a:gd fmla="*/ 740 w 807" name="T84"/>
                <a:gd fmla="*/ 8 h 379" name="T85"/>
                <a:gd fmla="*/ 747 w 807" name="T86"/>
                <a:gd fmla="*/ 3 h 379" name="T87"/>
                <a:gd fmla="*/ 757 w 807" name="T88"/>
                <a:gd fmla="*/ 0 h 379" name="T89"/>
                <a:gd fmla="*/ 769 w 807" name="T90"/>
                <a:gd fmla="*/ 0 h 379" name="T91"/>
                <a:gd fmla="*/ 778 w 807" name="T92"/>
                <a:gd fmla="*/ 3 h 379" name="T93"/>
                <a:gd fmla="*/ 785 w 807" name="T94"/>
                <a:gd fmla="*/ 8 h 379" name="T95"/>
                <a:gd fmla="*/ 792 w 807" name="T96"/>
                <a:gd fmla="*/ 12 h 379" name="T97"/>
                <a:gd fmla="*/ 799 w 807" name="T98"/>
                <a:gd fmla="*/ 19 h 379" name="T99"/>
                <a:gd fmla="*/ 804 w 807" name="T100"/>
                <a:gd fmla="*/ 29 h 379" name="T101"/>
                <a:gd fmla="*/ 807 w 807" name="T102"/>
                <a:gd fmla="*/ 36 h 379" name="T103"/>
                <a:gd fmla="*/ 807 w 807" name="T104"/>
                <a:gd fmla="*/ 48 h 379" name="T105"/>
                <a:gd fmla="*/ 807 w 807" name="T106"/>
                <a:gd fmla="*/ 57 h 379" name="T107"/>
                <a:gd fmla="*/ 804 w 807" name="T108"/>
                <a:gd fmla="*/ 64 h 379" name="T109"/>
                <a:gd fmla="*/ 799 w 807" name="T110"/>
                <a:gd fmla="*/ 74 h 379" name="T111"/>
                <a:gd fmla="*/ 792 w 807" name="T112"/>
                <a:gd fmla="*/ 81 h 379" name="T113"/>
                <a:gd fmla="*/ 785 w 807" name="T114"/>
                <a:gd fmla="*/ 86 h 379" name="T115"/>
                <a:gd fmla="*/ 776 w 807" name="T116"/>
                <a:gd fmla="*/ 90 h 379" name="T117"/>
                <a:gd fmla="*/ 766 w 807" name="T118"/>
                <a:gd fmla="*/ 90 h 379" name="T119"/>
                <a:gd fmla="*/ 757 w 807" name="T120"/>
                <a:gd fmla="*/ 228 h 379" name="T121"/>
                <a:gd fmla="*/ 587 w 807" name="T122"/>
                <a:gd fmla="*/ 379 h 379" name="T123"/>
                <a:gd fmla="*/ 303 w 807" name="T124"/>
                <a:gd fmla="*/ 370 h 37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79" w="805">
                  <a:moveTo>
                    <a:pt x="19" y="370"/>
                  </a:moveTo>
                  <a:lnTo>
                    <a:pt x="19" y="379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19" y="370"/>
                  </a:lnTo>
                  <a:lnTo>
                    <a:pt x="19" y="370"/>
                  </a:lnTo>
                  <a:close/>
                  <a:moveTo>
                    <a:pt x="726" y="45"/>
                  </a:move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5" y="76"/>
                  </a:lnTo>
                  <a:lnTo>
                    <a:pt x="745" y="76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50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9" y="81"/>
                  </a:lnTo>
                  <a:lnTo>
                    <a:pt x="759" y="81"/>
                  </a:lnTo>
                  <a:lnTo>
                    <a:pt x="759" y="81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6" y="83"/>
                  </a:lnTo>
                  <a:lnTo>
                    <a:pt x="766" y="83"/>
                  </a:lnTo>
                  <a:lnTo>
                    <a:pt x="766" y="83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6" y="81"/>
                  </a:lnTo>
                  <a:lnTo>
                    <a:pt x="776" y="81"/>
                  </a:lnTo>
                  <a:lnTo>
                    <a:pt x="776" y="81"/>
                  </a:lnTo>
                  <a:lnTo>
                    <a:pt x="776" y="81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8" y="74"/>
                  </a:lnTo>
                  <a:lnTo>
                    <a:pt x="788" y="74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90" y="71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7"/>
                  </a:lnTo>
                  <a:lnTo>
                    <a:pt x="790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5" y="64"/>
                  </a:lnTo>
                  <a:lnTo>
                    <a:pt x="795" y="64"/>
                  </a:lnTo>
                  <a:lnTo>
                    <a:pt x="795" y="6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7" y="60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4"/>
                  </a:lnTo>
                  <a:lnTo>
                    <a:pt x="797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2"/>
                  </a:lnTo>
                  <a:lnTo>
                    <a:pt x="790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19"/>
                  </a:lnTo>
                  <a:lnTo>
                    <a:pt x="788" y="19"/>
                  </a:lnTo>
                  <a:lnTo>
                    <a:pt x="788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6" y="12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47" y="12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1" y="26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29" y="31"/>
                  </a:lnTo>
                  <a:lnTo>
                    <a:pt x="729" y="31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6" y="38"/>
                  </a:lnTo>
                  <a:lnTo>
                    <a:pt x="726" y="38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close/>
                  <a:moveTo>
                    <a:pt x="762" y="93"/>
                  </a:move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7" y="93"/>
                  </a:lnTo>
                  <a:lnTo>
                    <a:pt x="757" y="93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88"/>
                  </a:lnTo>
                  <a:lnTo>
                    <a:pt x="747" y="88"/>
                  </a:lnTo>
                  <a:lnTo>
                    <a:pt x="747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3"/>
                  </a:lnTo>
                  <a:lnTo>
                    <a:pt x="738" y="83"/>
                  </a:lnTo>
                  <a:lnTo>
                    <a:pt x="738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3" y="83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1" y="81"/>
                  </a:lnTo>
                  <a:lnTo>
                    <a:pt x="731" y="81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29" y="79"/>
                  </a:lnTo>
                  <a:lnTo>
                    <a:pt x="729" y="79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6" y="76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1" y="69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5"/>
                  </a:lnTo>
                  <a:lnTo>
                    <a:pt x="719" y="55"/>
                  </a:lnTo>
                  <a:lnTo>
                    <a:pt x="719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9" y="38"/>
                  </a:lnTo>
                  <a:lnTo>
                    <a:pt x="719" y="38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6" y="22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5"/>
                  </a:lnTo>
                  <a:lnTo>
                    <a:pt x="729" y="15"/>
                  </a:lnTo>
                  <a:lnTo>
                    <a:pt x="729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2"/>
                  </a:lnTo>
                  <a:lnTo>
                    <a:pt x="731" y="12"/>
                  </a:lnTo>
                  <a:lnTo>
                    <a:pt x="731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0"/>
                  </a:lnTo>
                  <a:lnTo>
                    <a:pt x="733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8" y="10"/>
                  </a:lnTo>
                  <a:lnTo>
                    <a:pt x="738" y="10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7" y="5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2"/>
                  </a:lnTo>
                  <a:lnTo>
                    <a:pt x="790" y="12"/>
                  </a:lnTo>
                  <a:lnTo>
                    <a:pt x="790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5"/>
                  </a:lnTo>
                  <a:lnTo>
                    <a:pt x="792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7"/>
                  </a:lnTo>
                  <a:lnTo>
                    <a:pt x="795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9"/>
                  </a:lnTo>
                  <a:lnTo>
                    <a:pt x="797" y="19"/>
                  </a:lnTo>
                  <a:lnTo>
                    <a:pt x="797" y="19"/>
                  </a:lnTo>
                  <a:lnTo>
                    <a:pt x="797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802" y="22"/>
                  </a:lnTo>
                  <a:lnTo>
                    <a:pt x="802" y="22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4" y="26"/>
                  </a:lnTo>
                  <a:lnTo>
                    <a:pt x="804" y="26"/>
                  </a:lnTo>
                  <a:lnTo>
                    <a:pt x="804" y="26"/>
                  </a:lnTo>
                  <a:lnTo>
                    <a:pt x="804" y="26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4" y="60"/>
                  </a:lnTo>
                  <a:lnTo>
                    <a:pt x="804" y="60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7"/>
                  </a:lnTo>
                  <a:lnTo>
                    <a:pt x="804" y="67"/>
                  </a:lnTo>
                  <a:lnTo>
                    <a:pt x="804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5" y="76"/>
                  </a:lnTo>
                  <a:lnTo>
                    <a:pt x="795" y="76"/>
                  </a:lnTo>
                  <a:lnTo>
                    <a:pt x="795" y="76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2" y="79"/>
                  </a:lnTo>
                  <a:lnTo>
                    <a:pt x="792" y="79"/>
                  </a:lnTo>
                  <a:lnTo>
                    <a:pt x="792" y="79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0" y="81"/>
                  </a:lnTo>
                  <a:lnTo>
                    <a:pt x="790" y="81"/>
                  </a:lnTo>
                  <a:lnTo>
                    <a:pt x="790" y="81"/>
                  </a:lnTo>
                  <a:lnTo>
                    <a:pt x="790" y="81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6"/>
                  </a:lnTo>
                  <a:lnTo>
                    <a:pt x="788" y="86"/>
                  </a:lnTo>
                  <a:lnTo>
                    <a:pt x="788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3" y="86"/>
                  </a:lnTo>
                  <a:lnTo>
                    <a:pt x="783" y="86"/>
                  </a:lnTo>
                  <a:lnTo>
                    <a:pt x="783" y="86"/>
                  </a:lnTo>
                  <a:lnTo>
                    <a:pt x="783" y="86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90"/>
                  </a:lnTo>
                  <a:lnTo>
                    <a:pt x="778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6" y="90"/>
                  </a:lnTo>
                  <a:lnTo>
                    <a:pt x="766" y="90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close/>
                  <a:moveTo>
                    <a:pt x="757" y="95"/>
                  </a:moveTo>
                  <a:lnTo>
                    <a:pt x="766" y="95"/>
                  </a:lnTo>
                  <a:lnTo>
                    <a:pt x="766" y="114"/>
                  </a:lnTo>
                  <a:lnTo>
                    <a:pt x="757" y="114"/>
                  </a:lnTo>
                  <a:lnTo>
                    <a:pt x="757" y="95"/>
                  </a:lnTo>
                  <a:lnTo>
                    <a:pt x="757" y="95"/>
                  </a:lnTo>
                  <a:close/>
                  <a:moveTo>
                    <a:pt x="757" y="152"/>
                  </a:moveTo>
                  <a:lnTo>
                    <a:pt x="766" y="152"/>
                  </a:lnTo>
                  <a:lnTo>
                    <a:pt x="766" y="171"/>
                  </a:lnTo>
                  <a:lnTo>
                    <a:pt x="757" y="171"/>
                  </a:lnTo>
                  <a:lnTo>
                    <a:pt x="757" y="152"/>
                  </a:lnTo>
                  <a:lnTo>
                    <a:pt x="757" y="152"/>
                  </a:lnTo>
                  <a:close/>
                  <a:moveTo>
                    <a:pt x="757" y="209"/>
                  </a:moveTo>
                  <a:lnTo>
                    <a:pt x="766" y="209"/>
                  </a:lnTo>
                  <a:lnTo>
                    <a:pt x="766" y="228"/>
                  </a:lnTo>
                  <a:lnTo>
                    <a:pt x="757" y="228"/>
                  </a:lnTo>
                  <a:lnTo>
                    <a:pt x="757" y="209"/>
                  </a:lnTo>
                  <a:lnTo>
                    <a:pt x="757" y="209"/>
                  </a:lnTo>
                  <a:close/>
                  <a:moveTo>
                    <a:pt x="757" y="265"/>
                  </a:moveTo>
                  <a:lnTo>
                    <a:pt x="766" y="265"/>
                  </a:lnTo>
                  <a:lnTo>
                    <a:pt x="766" y="284"/>
                  </a:lnTo>
                  <a:lnTo>
                    <a:pt x="757" y="284"/>
                  </a:lnTo>
                  <a:lnTo>
                    <a:pt x="757" y="265"/>
                  </a:lnTo>
                  <a:lnTo>
                    <a:pt x="757" y="265"/>
                  </a:lnTo>
                  <a:close/>
                  <a:moveTo>
                    <a:pt x="757" y="322"/>
                  </a:moveTo>
                  <a:lnTo>
                    <a:pt x="766" y="322"/>
                  </a:lnTo>
                  <a:lnTo>
                    <a:pt x="766" y="341"/>
                  </a:lnTo>
                  <a:lnTo>
                    <a:pt x="757" y="341"/>
                  </a:lnTo>
                  <a:lnTo>
                    <a:pt x="757" y="322"/>
                  </a:lnTo>
                  <a:lnTo>
                    <a:pt x="757" y="322"/>
                  </a:lnTo>
                  <a:close/>
                  <a:moveTo>
                    <a:pt x="757" y="370"/>
                  </a:moveTo>
                  <a:lnTo>
                    <a:pt x="757" y="379"/>
                  </a:lnTo>
                  <a:lnTo>
                    <a:pt x="738" y="379"/>
                  </a:lnTo>
                  <a:lnTo>
                    <a:pt x="738" y="370"/>
                  </a:lnTo>
                  <a:lnTo>
                    <a:pt x="757" y="370"/>
                  </a:lnTo>
                  <a:lnTo>
                    <a:pt x="757" y="370"/>
                  </a:lnTo>
                  <a:close/>
                  <a:moveTo>
                    <a:pt x="700" y="370"/>
                  </a:moveTo>
                  <a:lnTo>
                    <a:pt x="700" y="379"/>
                  </a:lnTo>
                  <a:lnTo>
                    <a:pt x="681" y="379"/>
                  </a:lnTo>
                  <a:lnTo>
                    <a:pt x="681" y="370"/>
                  </a:lnTo>
                  <a:lnTo>
                    <a:pt x="700" y="370"/>
                  </a:lnTo>
                  <a:lnTo>
                    <a:pt x="700" y="370"/>
                  </a:lnTo>
                  <a:close/>
                  <a:moveTo>
                    <a:pt x="643" y="370"/>
                  </a:moveTo>
                  <a:lnTo>
                    <a:pt x="643" y="379"/>
                  </a:lnTo>
                  <a:lnTo>
                    <a:pt x="624" y="379"/>
                  </a:lnTo>
                  <a:lnTo>
                    <a:pt x="624" y="370"/>
                  </a:lnTo>
                  <a:lnTo>
                    <a:pt x="643" y="370"/>
                  </a:lnTo>
                  <a:lnTo>
                    <a:pt x="643" y="370"/>
                  </a:lnTo>
                  <a:close/>
                  <a:moveTo>
                    <a:pt x="587" y="370"/>
                  </a:moveTo>
                  <a:lnTo>
                    <a:pt x="587" y="379"/>
                  </a:lnTo>
                  <a:lnTo>
                    <a:pt x="568" y="379"/>
                  </a:lnTo>
                  <a:lnTo>
                    <a:pt x="568" y="370"/>
                  </a:lnTo>
                  <a:lnTo>
                    <a:pt x="587" y="370"/>
                  </a:lnTo>
                  <a:lnTo>
                    <a:pt x="587" y="370"/>
                  </a:lnTo>
                  <a:close/>
                  <a:moveTo>
                    <a:pt x="530" y="370"/>
                  </a:moveTo>
                  <a:lnTo>
                    <a:pt x="530" y="379"/>
                  </a:lnTo>
                  <a:lnTo>
                    <a:pt x="511" y="379"/>
                  </a:lnTo>
                  <a:lnTo>
                    <a:pt x="511" y="370"/>
                  </a:lnTo>
                  <a:lnTo>
                    <a:pt x="530" y="370"/>
                  </a:lnTo>
                  <a:lnTo>
                    <a:pt x="530" y="370"/>
                  </a:lnTo>
                  <a:close/>
                  <a:moveTo>
                    <a:pt x="473" y="370"/>
                  </a:moveTo>
                  <a:lnTo>
                    <a:pt x="473" y="379"/>
                  </a:lnTo>
                  <a:lnTo>
                    <a:pt x="454" y="379"/>
                  </a:lnTo>
                  <a:lnTo>
                    <a:pt x="454" y="370"/>
                  </a:lnTo>
                  <a:lnTo>
                    <a:pt x="473" y="370"/>
                  </a:lnTo>
                  <a:lnTo>
                    <a:pt x="473" y="370"/>
                  </a:lnTo>
                  <a:close/>
                  <a:moveTo>
                    <a:pt x="416" y="370"/>
                  </a:moveTo>
                  <a:lnTo>
                    <a:pt x="416" y="379"/>
                  </a:lnTo>
                  <a:lnTo>
                    <a:pt x="397" y="379"/>
                  </a:lnTo>
                  <a:lnTo>
                    <a:pt x="397" y="370"/>
                  </a:lnTo>
                  <a:lnTo>
                    <a:pt x="416" y="370"/>
                  </a:lnTo>
                  <a:lnTo>
                    <a:pt x="416" y="370"/>
                  </a:lnTo>
                  <a:close/>
                  <a:moveTo>
                    <a:pt x="360" y="370"/>
                  </a:moveTo>
                  <a:lnTo>
                    <a:pt x="360" y="379"/>
                  </a:lnTo>
                  <a:lnTo>
                    <a:pt x="341" y="379"/>
                  </a:lnTo>
                  <a:lnTo>
                    <a:pt x="341" y="370"/>
                  </a:lnTo>
                  <a:lnTo>
                    <a:pt x="360" y="370"/>
                  </a:lnTo>
                  <a:lnTo>
                    <a:pt x="360" y="370"/>
                  </a:lnTo>
                  <a:close/>
                  <a:moveTo>
                    <a:pt x="303" y="370"/>
                  </a:moveTo>
                  <a:lnTo>
                    <a:pt x="303" y="379"/>
                  </a:lnTo>
                  <a:lnTo>
                    <a:pt x="284" y="379"/>
                  </a:lnTo>
                  <a:lnTo>
                    <a:pt x="284" y="370"/>
                  </a:lnTo>
                  <a:lnTo>
                    <a:pt x="303" y="370"/>
                  </a:lnTo>
                  <a:lnTo>
                    <a:pt x="303" y="370"/>
                  </a:lnTo>
                  <a:close/>
                  <a:moveTo>
                    <a:pt x="246" y="370"/>
                  </a:moveTo>
                  <a:lnTo>
                    <a:pt x="246" y="379"/>
                  </a:lnTo>
                  <a:lnTo>
                    <a:pt x="227" y="379"/>
                  </a:lnTo>
                  <a:lnTo>
                    <a:pt x="227" y="370"/>
                  </a:lnTo>
                  <a:lnTo>
                    <a:pt x="246" y="370"/>
                  </a:lnTo>
                  <a:lnTo>
                    <a:pt x="246" y="370"/>
                  </a:lnTo>
                  <a:close/>
                  <a:moveTo>
                    <a:pt x="189" y="370"/>
                  </a:moveTo>
                  <a:lnTo>
                    <a:pt x="189" y="379"/>
                  </a:lnTo>
                  <a:lnTo>
                    <a:pt x="170" y="379"/>
                  </a:lnTo>
                  <a:lnTo>
                    <a:pt x="170" y="370"/>
                  </a:lnTo>
                  <a:lnTo>
                    <a:pt x="189" y="370"/>
                  </a:lnTo>
                  <a:lnTo>
                    <a:pt x="189" y="370"/>
                  </a:lnTo>
                  <a:close/>
                  <a:moveTo>
                    <a:pt x="132" y="370"/>
                  </a:moveTo>
                  <a:lnTo>
                    <a:pt x="132" y="379"/>
                  </a:lnTo>
                  <a:lnTo>
                    <a:pt x="114" y="379"/>
                  </a:lnTo>
                  <a:lnTo>
                    <a:pt x="114" y="370"/>
                  </a:lnTo>
                  <a:lnTo>
                    <a:pt x="132" y="370"/>
                  </a:lnTo>
                  <a:lnTo>
                    <a:pt x="132" y="370"/>
                  </a:lnTo>
                  <a:close/>
                  <a:moveTo>
                    <a:pt x="76" y="370"/>
                  </a:moveTo>
                  <a:lnTo>
                    <a:pt x="76" y="379"/>
                  </a:lnTo>
                  <a:lnTo>
                    <a:pt x="57" y="379"/>
                  </a:lnTo>
                  <a:lnTo>
                    <a:pt x="57" y="370"/>
                  </a:lnTo>
                  <a:lnTo>
                    <a:pt x="76" y="3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7153953" y="5217912"/>
              <a:ext cx="528058" cy="374630"/>
            </a:xfrm>
            <a:custGeom>
              <a:gdLst>
                <a:gd fmla="*/ 9 w 561" name="T0"/>
                <a:gd fmla="*/ 52 h 398" name="T1"/>
                <a:gd fmla="*/ 12 w 561" name="T2"/>
                <a:gd fmla="*/ 60 h 398" name="T3"/>
                <a:gd fmla="*/ 17 w 561" name="T4"/>
                <a:gd fmla="*/ 67 h 398" name="T5"/>
                <a:gd fmla="*/ 21 w 561" name="T6"/>
                <a:gd fmla="*/ 71 h 398" name="T7"/>
                <a:gd fmla="*/ 26 w 561" name="T8"/>
                <a:gd fmla="*/ 76 h 398" name="T9"/>
                <a:gd fmla="*/ 33 w 561" name="T10"/>
                <a:gd fmla="*/ 81 h 398" name="T11"/>
                <a:gd fmla="*/ 40 w 561" name="T12"/>
                <a:gd fmla="*/ 81 h 398" name="T13"/>
                <a:gd fmla="*/ 47 w 561" name="T14"/>
                <a:gd fmla="*/ 83 h 398" name="T15"/>
                <a:gd fmla="*/ 54 w 561" name="T16"/>
                <a:gd fmla="*/ 81 h 398" name="T17"/>
                <a:gd fmla="*/ 62 w 561" name="T18"/>
                <a:gd fmla="*/ 79 h 398" name="T19"/>
                <a:gd fmla="*/ 69 w 561" name="T20"/>
                <a:gd fmla="*/ 74 h 398" name="T21"/>
                <a:gd fmla="*/ 73 w 561" name="T22"/>
                <a:gd fmla="*/ 69 h 398" name="T23"/>
                <a:gd fmla="*/ 78 w 561" name="T24"/>
                <a:gd fmla="*/ 62 h 398" name="T25"/>
                <a:gd fmla="*/ 80 w 561" name="T26"/>
                <a:gd fmla="*/ 55 h 398" name="T27"/>
                <a:gd fmla="*/ 80 w 561" name="T28"/>
                <a:gd fmla="*/ 48 h 398" name="T29"/>
                <a:gd fmla="*/ 80 w 561" name="T30"/>
                <a:gd fmla="*/ 41 h 398" name="T31"/>
                <a:gd fmla="*/ 78 w 561" name="T32"/>
                <a:gd fmla="*/ 34 h 398" name="T33"/>
                <a:gd fmla="*/ 76 w 561" name="T34"/>
                <a:gd fmla="*/ 26 h 398" name="T35"/>
                <a:gd fmla="*/ 71 w 561" name="T36"/>
                <a:gd fmla="*/ 22 h 398" name="T37"/>
                <a:gd fmla="*/ 66 w 561" name="T38"/>
                <a:gd fmla="*/ 17 h 398" name="T39"/>
                <a:gd fmla="*/ 59 w 561" name="T40"/>
                <a:gd fmla="*/ 12 h 398" name="T41"/>
                <a:gd fmla="*/ 52 w 561" name="T42"/>
                <a:gd fmla="*/ 12 h 398" name="T43"/>
                <a:gd fmla="*/ 45 w 561" name="T44"/>
                <a:gd fmla="*/ 10 h 398" name="T45"/>
                <a:gd fmla="*/ 36 w 561" name="T46"/>
                <a:gd fmla="*/ 12 h 398" name="T47"/>
                <a:gd fmla="*/ 31 w 561" name="T48"/>
                <a:gd fmla="*/ 15 h 398" name="T49"/>
                <a:gd fmla="*/ 24 w 561" name="T50"/>
                <a:gd fmla="*/ 19 h 398" name="T51"/>
                <a:gd fmla="*/ 19 w 561" name="T52"/>
                <a:gd fmla="*/ 24 h 398" name="T53"/>
                <a:gd fmla="*/ 14 w 561" name="T54"/>
                <a:gd fmla="*/ 29 h 398" name="T55"/>
                <a:gd fmla="*/ 12 w 561" name="T56"/>
                <a:gd fmla="*/ 36 h 398" name="T57"/>
                <a:gd fmla="*/ 9 w 561" name="T58"/>
                <a:gd fmla="*/ 43 h 398" name="T59"/>
                <a:gd fmla="*/ 40 w 561" name="T60"/>
                <a:gd fmla="*/ 90 h 398" name="T61"/>
                <a:gd fmla="*/ 31 w 561" name="T62"/>
                <a:gd fmla="*/ 88 h 398" name="T63"/>
                <a:gd fmla="*/ 21 w 561" name="T64"/>
                <a:gd fmla="*/ 86 h 398" name="T65"/>
                <a:gd fmla="*/ 14 w 561" name="T66"/>
                <a:gd fmla="*/ 79 h 398" name="T67"/>
                <a:gd fmla="*/ 9 w 561" name="T68"/>
                <a:gd fmla="*/ 71 h 398" name="T69"/>
                <a:gd fmla="*/ 5 w 561" name="T70"/>
                <a:gd fmla="*/ 64 h 398" name="T71"/>
                <a:gd fmla="*/ 2 w 561" name="T72"/>
                <a:gd fmla="*/ 55 h 398" name="T73"/>
                <a:gd fmla="*/ 0 w 561" name="T74"/>
                <a:gd fmla="*/ 45 h 398" name="T75"/>
                <a:gd fmla="*/ 2 w 561" name="T76"/>
                <a:gd fmla="*/ 36 h 398" name="T77"/>
                <a:gd fmla="*/ 5 w 561" name="T78"/>
                <a:gd fmla="*/ 26 h 398" name="T79"/>
                <a:gd fmla="*/ 9 w 561" name="T80"/>
                <a:gd fmla="*/ 19 h 398" name="T81"/>
                <a:gd fmla="*/ 17 w 561" name="T82"/>
                <a:gd fmla="*/ 12 h 398" name="T83"/>
                <a:gd fmla="*/ 24 w 561" name="T84"/>
                <a:gd fmla="*/ 8 h 398" name="T85"/>
                <a:gd fmla="*/ 31 w 561" name="T86"/>
                <a:gd fmla="*/ 3 h 398" name="T87"/>
                <a:gd fmla="*/ 40 w 561" name="T88"/>
                <a:gd fmla="*/ 0 h 398" name="T89"/>
                <a:gd fmla="*/ 52 w 561" name="T90"/>
                <a:gd fmla="*/ 0 h 398" name="T91"/>
                <a:gd fmla="*/ 62 w 561" name="T92"/>
                <a:gd fmla="*/ 3 h 398" name="T93"/>
                <a:gd fmla="*/ 69 w 561" name="T94"/>
                <a:gd fmla="*/ 8 h 398" name="T95"/>
                <a:gd fmla="*/ 76 w 561" name="T96"/>
                <a:gd fmla="*/ 12 h 398" name="T97"/>
                <a:gd fmla="*/ 83 w 561" name="T98"/>
                <a:gd fmla="*/ 19 h 398" name="T99"/>
                <a:gd fmla="*/ 88 w 561" name="T100"/>
                <a:gd fmla="*/ 29 h 398" name="T101"/>
                <a:gd fmla="*/ 90 w 561" name="T102"/>
                <a:gd fmla="*/ 36 h 398" name="T103"/>
                <a:gd fmla="*/ 90 w 561" name="T104"/>
                <a:gd fmla="*/ 48 h 398" name="T105"/>
                <a:gd fmla="*/ 90 w 561" name="T106"/>
                <a:gd fmla="*/ 57 h 398" name="T107"/>
                <a:gd fmla="*/ 88 w 561" name="T108"/>
                <a:gd fmla="*/ 64 h 398" name="T109"/>
                <a:gd fmla="*/ 83 w 561" name="T110"/>
                <a:gd fmla="*/ 74 h 398" name="T111"/>
                <a:gd fmla="*/ 76 w 561" name="T112"/>
                <a:gd fmla="*/ 81 h 398" name="T113"/>
                <a:gd fmla="*/ 69 w 561" name="T114"/>
                <a:gd fmla="*/ 86 h 398" name="T115"/>
                <a:gd fmla="*/ 59 w 561" name="T116"/>
                <a:gd fmla="*/ 90 h 398" name="T117"/>
                <a:gd fmla="*/ 50 w 561" name="T118"/>
                <a:gd fmla="*/ 90 h 398" name="T119"/>
                <a:gd fmla="*/ 40 w 561" name="T120"/>
                <a:gd fmla="*/ 228 h 398" name="T121"/>
                <a:gd fmla="*/ 163 w 561" name="T122"/>
                <a:gd fmla="*/ 398 h 398" name="T123"/>
                <a:gd fmla="*/ 485 w 561" name="T124"/>
                <a:gd fmla="*/ 389 h 39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98" w="561">
                  <a:moveTo>
                    <a:pt x="542" y="398"/>
                  </a:moveTo>
                  <a:lnTo>
                    <a:pt x="542" y="389"/>
                  </a:lnTo>
                  <a:lnTo>
                    <a:pt x="561" y="389"/>
                  </a:lnTo>
                  <a:lnTo>
                    <a:pt x="561" y="398"/>
                  </a:lnTo>
                  <a:lnTo>
                    <a:pt x="542" y="398"/>
                  </a:lnTo>
                  <a:lnTo>
                    <a:pt x="542" y="398"/>
                  </a:lnTo>
                  <a:close/>
                  <a:moveTo>
                    <a:pt x="9" y="45"/>
                  </a:move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2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close/>
                  <a:moveTo>
                    <a:pt x="45" y="93"/>
                  </a:move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7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close/>
                  <a:moveTo>
                    <a:pt x="40" y="95"/>
                  </a:moveTo>
                  <a:lnTo>
                    <a:pt x="50" y="95"/>
                  </a:lnTo>
                  <a:lnTo>
                    <a:pt x="50" y="114"/>
                  </a:lnTo>
                  <a:lnTo>
                    <a:pt x="40" y="114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40" y="152"/>
                  </a:moveTo>
                  <a:lnTo>
                    <a:pt x="50" y="152"/>
                  </a:lnTo>
                  <a:lnTo>
                    <a:pt x="50" y="171"/>
                  </a:lnTo>
                  <a:lnTo>
                    <a:pt x="40" y="171"/>
                  </a:lnTo>
                  <a:lnTo>
                    <a:pt x="40" y="152"/>
                  </a:lnTo>
                  <a:lnTo>
                    <a:pt x="40" y="152"/>
                  </a:lnTo>
                  <a:close/>
                  <a:moveTo>
                    <a:pt x="40" y="209"/>
                  </a:moveTo>
                  <a:lnTo>
                    <a:pt x="50" y="209"/>
                  </a:lnTo>
                  <a:lnTo>
                    <a:pt x="50" y="228"/>
                  </a:lnTo>
                  <a:lnTo>
                    <a:pt x="40" y="228"/>
                  </a:lnTo>
                  <a:lnTo>
                    <a:pt x="40" y="209"/>
                  </a:lnTo>
                  <a:lnTo>
                    <a:pt x="40" y="209"/>
                  </a:lnTo>
                  <a:close/>
                  <a:moveTo>
                    <a:pt x="40" y="265"/>
                  </a:moveTo>
                  <a:lnTo>
                    <a:pt x="50" y="265"/>
                  </a:lnTo>
                  <a:lnTo>
                    <a:pt x="50" y="284"/>
                  </a:lnTo>
                  <a:lnTo>
                    <a:pt x="40" y="284"/>
                  </a:lnTo>
                  <a:lnTo>
                    <a:pt x="40" y="265"/>
                  </a:lnTo>
                  <a:lnTo>
                    <a:pt x="40" y="265"/>
                  </a:lnTo>
                  <a:close/>
                  <a:moveTo>
                    <a:pt x="40" y="322"/>
                  </a:moveTo>
                  <a:lnTo>
                    <a:pt x="50" y="322"/>
                  </a:lnTo>
                  <a:lnTo>
                    <a:pt x="50" y="341"/>
                  </a:lnTo>
                  <a:lnTo>
                    <a:pt x="40" y="341"/>
                  </a:lnTo>
                  <a:lnTo>
                    <a:pt x="40" y="322"/>
                  </a:lnTo>
                  <a:lnTo>
                    <a:pt x="40" y="322"/>
                  </a:lnTo>
                  <a:close/>
                  <a:moveTo>
                    <a:pt x="40" y="379"/>
                  </a:moveTo>
                  <a:lnTo>
                    <a:pt x="50" y="379"/>
                  </a:lnTo>
                  <a:lnTo>
                    <a:pt x="50" y="389"/>
                  </a:lnTo>
                  <a:lnTo>
                    <a:pt x="50" y="389"/>
                  </a:lnTo>
                  <a:lnTo>
                    <a:pt x="50" y="398"/>
                  </a:lnTo>
                  <a:lnTo>
                    <a:pt x="45" y="398"/>
                  </a:lnTo>
                  <a:lnTo>
                    <a:pt x="40" y="398"/>
                  </a:lnTo>
                  <a:lnTo>
                    <a:pt x="40" y="393"/>
                  </a:lnTo>
                  <a:lnTo>
                    <a:pt x="40" y="379"/>
                  </a:lnTo>
                  <a:lnTo>
                    <a:pt x="40" y="379"/>
                  </a:lnTo>
                  <a:close/>
                  <a:moveTo>
                    <a:pt x="88" y="398"/>
                  </a:moveTo>
                  <a:lnTo>
                    <a:pt x="88" y="389"/>
                  </a:lnTo>
                  <a:lnTo>
                    <a:pt x="106" y="389"/>
                  </a:lnTo>
                  <a:lnTo>
                    <a:pt x="106" y="398"/>
                  </a:lnTo>
                  <a:lnTo>
                    <a:pt x="88" y="398"/>
                  </a:lnTo>
                  <a:lnTo>
                    <a:pt x="88" y="398"/>
                  </a:lnTo>
                  <a:close/>
                  <a:moveTo>
                    <a:pt x="144" y="398"/>
                  </a:moveTo>
                  <a:lnTo>
                    <a:pt x="144" y="389"/>
                  </a:lnTo>
                  <a:lnTo>
                    <a:pt x="163" y="389"/>
                  </a:lnTo>
                  <a:lnTo>
                    <a:pt x="163" y="398"/>
                  </a:lnTo>
                  <a:lnTo>
                    <a:pt x="144" y="398"/>
                  </a:lnTo>
                  <a:lnTo>
                    <a:pt x="144" y="398"/>
                  </a:lnTo>
                  <a:close/>
                  <a:moveTo>
                    <a:pt x="201" y="398"/>
                  </a:moveTo>
                  <a:lnTo>
                    <a:pt x="201" y="389"/>
                  </a:lnTo>
                  <a:lnTo>
                    <a:pt x="220" y="389"/>
                  </a:lnTo>
                  <a:lnTo>
                    <a:pt x="220" y="398"/>
                  </a:lnTo>
                  <a:lnTo>
                    <a:pt x="201" y="398"/>
                  </a:lnTo>
                  <a:lnTo>
                    <a:pt x="201" y="398"/>
                  </a:lnTo>
                  <a:close/>
                  <a:moveTo>
                    <a:pt x="258" y="398"/>
                  </a:moveTo>
                  <a:lnTo>
                    <a:pt x="258" y="389"/>
                  </a:lnTo>
                  <a:lnTo>
                    <a:pt x="277" y="389"/>
                  </a:lnTo>
                  <a:lnTo>
                    <a:pt x="277" y="398"/>
                  </a:lnTo>
                  <a:lnTo>
                    <a:pt x="258" y="398"/>
                  </a:lnTo>
                  <a:lnTo>
                    <a:pt x="258" y="398"/>
                  </a:lnTo>
                  <a:close/>
                  <a:moveTo>
                    <a:pt x="315" y="398"/>
                  </a:moveTo>
                  <a:lnTo>
                    <a:pt x="315" y="389"/>
                  </a:lnTo>
                  <a:lnTo>
                    <a:pt x="334" y="389"/>
                  </a:lnTo>
                  <a:lnTo>
                    <a:pt x="334" y="398"/>
                  </a:lnTo>
                  <a:lnTo>
                    <a:pt x="315" y="398"/>
                  </a:lnTo>
                  <a:lnTo>
                    <a:pt x="315" y="398"/>
                  </a:lnTo>
                  <a:close/>
                  <a:moveTo>
                    <a:pt x="371" y="398"/>
                  </a:moveTo>
                  <a:lnTo>
                    <a:pt x="371" y="389"/>
                  </a:lnTo>
                  <a:lnTo>
                    <a:pt x="390" y="389"/>
                  </a:lnTo>
                  <a:lnTo>
                    <a:pt x="390" y="398"/>
                  </a:lnTo>
                  <a:lnTo>
                    <a:pt x="371" y="398"/>
                  </a:lnTo>
                  <a:lnTo>
                    <a:pt x="371" y="398"/>
                  </a:lnTo>
                  <a:close/>
                  <a:moveTo>
                    <a:pt x="428" y="398"/>
                  </a:moveTo>
                  <a:lnTo>
                    <a:pt x="428" y="389"/>
                  </a:lnTo>
                  <a:lnTo>
                    <a:pt x="447" y="389"/>
                  </a:lnTo>
                  <a:lnTo>
                    <a:pt x="447" y="398"/>
                  </a:lnTo>
                  <a:lnTo>
                    <a:pt x="428" y="398"/>
                  </a:lnTo>
                  <a:lnTo>
                    <a:pt x="428" y="398"/>
                  </a:lnTo>
                  <a:close/>
                  <a:moveTo>
                    <a:pt x="485" y="398"/>
                  </a:moveTo>
                  <a:lnTo>
                    <a:pt x="485" y="389"/>
                  </a:lnTo>
                  <a:lnTo>
                    <a:pt x="504" y="389"/>
                  </a:lnTo>
                  <a:lnTo>
                    <a:pt x="504" y="398"/>
                  </a:lnTo>
                  <a:lnTo>
                    <a:pt x="485" y="3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7411864" y="4400881"/>
              <a:ext cx="586418" cy="84715"/>
            </a:xfrm>
            <a:custGeom>
              <a:gdLst>
                <a:gd fmla="*/ 50 w 623" name="T0"/>
                <a:gd fmla="*/ 80 h 90" name="T1"/>
                <a:gd fmla="*/ 57 w 623" name="T2"/>
                <a:gd fmla="*/ 78 h 90" name="T3"/>
                <a:gd fmla="*/ 64 w 623" name="T4"/>
                <a:gd fmla="*/ 73 h 90" name="T5"/>
                <a:gd fmla="*/ 69 w 623" name="T6"/>
                <a:gd fmla="*/ 71 h 90" name="T7"/>
                <a:gd fmla="*/ 74 w 623" name="T8"/>
                <a:gd fmla="*/ 64 h 90" name="T9"/>
                <a:gd fmla="*/ 78 w 623" name="T10"/>
                <a:gd fmla="*/ 59 h 90" name="T11"/>
                <a:gd fmla="*/ 81 w 623" name="T12"/>
                <a:gd fmla="*/ 52 h 90" name="T13"/>
                <a:gd fmla="*/ 81 w 623" name="T14"/>
                <a:gd fmla="*/ 45 h 90" name="T15"/>
                <a:gd fmla="*/ 81 w 623" name="T16"/>
                <a:gd fmla="*/ 38 h 90" name="T17"/>
                <a:gd fmla="*/ 78 w 623" name="T18"/>
                <a:gd fmla="*/ 31 h 90" name="T19"/>
                <a:gd fmla="*/ 74 w 623" name="T20"/>
                <a:gd fmla="*/ 24 h 90" name="T21"/>
                <a:gd fmla="*/ 69 w 623" name="T22"/>
                <a:gd fmla="*/ 19 h 90" name="T23"/>
                <a:gd fmla="*/ 64 w 623" name="T24"/>
                <a:gd fmla="*/ 14 h 90" name="T25"/>
                <a:gd fmla="*/ 57 w 623" name="T26"/>
                <a:gd fmla="*/ 12 h 90" name="T27"/>
                <a:gd fmla="*/ 50 w 623" name="T28"/>
                <a:gd fmla="*/ 9 h 90" name="T29"/>
                <a:gd fmla="*/ 43 w 623" name="T30"/>
                <a:gd fmla="*/ 9 h 90" name="T31"/>
                <a:gd fmla="*/ 36 w 623" name="T32"/>
                <a:gd fmla="*/ 9 h 90" name="T33"/>
                <a:gd fmla="*/ 29 w 623" name="T34"/>
                <a:gd fmla="*/ 12 h 90" name="T35"/>
                <a:gd fmla="*/ 24 w 623" name="T36"/>
                <a:gd fmla="*/ 17 h 90" name="T37"/>
                <a:gd fmla="*/ 17 w 623" name="T38"/>
                <a:gd fmla="*/ 21 h 90" name="T39"/>
                <a:gd fmla="*/ 15 w 623" name="T40"/>
                <a:gd fmla="*/ 26 h 90" name="T41"/>
                <a:gd fmla="*/ 12 w 623" name="T42"/>
                <a:gd fmla="*/ 33 h 90" name="T43"/>
                <a:gd fmla="*/ 10 w 623" name="T44"/>
                <a:gd fmla="*/ 40 h 90" name="T45"/>
                <a:gd fmla="*/ 10 w 623" name="T46"/>
                <a:gd fmla="*/ 47 h 90" name="T47"/>
                <a:gd fmla="*/ 12 w 623" name="T48"/>
                <a:gd fmla="*/ 54 h 90" name="T49"/>
                <a:gd fmla="*/ 15 w 623" name="T50"/>
                <a:gd fmla="*/ 61 h 90" name="T51"/>
                <a:gd fmla="*/ 19 w 623" name="T52"/>
                <a:gd fmla="*/ 69 h 90" name="T53"/>
                <a:gd fmla="*/ 24 w 623" name="T54"/>
                <a:gd fmla="*/ 73 h 90" name="T55"/>
                <a:gd fmla="*/ 29 w 623" name="T56"/>
                <a:gd fmla="*/ 76 h 90" name="T57"/>
                <a:gd fmla="*/ 36 w 623" name="T58"/>
                <a:gd fmla="*/ 78 h 90" name="T59"/>
                <a:gd fmla="*/ 43 w 623" name="T60"/>
                <a:gd fmla="*/ 80 h 90" name="T61"/>
                <a:gd fmla="*/ 90 w 623" name="T62"/>
                <a:gd fmla="*/ 52 h 90" name="T63"/>
                <a:gd fmla="*/ 88 w 623" name="T64"/>
                <a:gd fmla="*/ 59 h 90" name="T65"/>
                <a:gd fmla="*/ 83 w 623" name="T66"/>
                <a:gd fmla="*/ 69 h 90" name="T67"/>
                <a:gd fmla="*/ 78 w 623" name="T68"/>
                <a:gd fmla="*/ 76 h 90" name="T69"/>
                <a:gd fmla="*/ 71 w 623" name="T70"/>
                <a:gd fmla="*/ 80 h 90" name="T71"/>
                <a:gd fmla="*/ 64 w 623" name="T72"/>
                <a:gd fmla="*/ 85 h 90" name="T73"/>
                <a:gd fmla="*/ 55 w 623" name="T74"/>
                <a:gd fmla="*/ 88 h 90" name="T75"/>
                <a:gd fmla="*/ 45 w 623" name="T76"/>
                <a:gd fmla="*/ 90 h 90" name="T77"/>
                <a:gd fmla="*/ 36 w 623" name="T78"/>
                <a:gd fmla="*/ 90 h 90" name="T79"/>
                <a:gd fmla="*/ 29 w 623" name="T80"/>
                <a:gd fmla="*/ 85 h 90" name="T81"/>
                <a:gd fmla="*/ 19 w 623" name="T82"/>
                <a:gd fmla="*/ 83 h 90" name="T83"/>
                <a:gd fmla="*/ 12 w 623" name="T84"/>
                <a:gd fmla="*/ 76 h 90" name="T85"/>
                <a:gd fmla="*/ 8 w 623" name="T86"/>
                <a:gd fmla="*/ 69 h 90" name="T87"/>
                <a:gd fmla="*/ 3 w 623" name="T88"/>
                <a:gd fmla="*/ 61 h 90" name="T89"/>
                <a:gd fmla="*/ 0 w 623" name="T90"/>
                <a:gd fmla="*/ 52 h 90" name="T91"/>
                <a:gd fmla="*/ 0 w 623" name="T92"/>
                <a:gd fmla="*/ 43 h 90" name="T93"/>
                <a:gd fmla="*/ 0 w 623" name="T94"/>
                <a:gd fmla="*/ 33 h 90" name="T95"/>
                <a:gd fmla="*/ 5 w 623" name="T96"/>
                <a:gd fmla="*/ 24 h 90" name="T97"/>
                <a:gd fmla="*/ 10 w 623" name="T98"/>
                <a:gd fmla="*/ 17 h 90" name="T99"/>
                <a:gd fmla="*/ 15 w 623" name="T100"/>
                <a:gd fmla="*/ 9 h 90" name="T101"/>
                <a:gd fmla="*/ 22 w 623" name="T102"/>
                <a:gd fmla="*/ 5 h 90" name="T103"/>
                <a:gd fmla="*/ 31 w 623" name="T104"/>
                <a:gd fmla="*/ 2 h 90" name="T105"/>
                <a:gd fmla="*/ 41 w 623" name="T106"/>
                <a:gd fmla="*/ 0 h 90" name="T107"/>
                <a:gd fmla="*/ 50 w 623" name="T108"/>
                <a:gd fmla="*/ 0 h 90" name="T109"/>
                <a:gd fmla="*/ 60 w 623" name="T110"/>
                <a:gd fmla="*/ 0 h 90" name="T111"/>
                <a:gd fmla="*/ 67 w 623" name="T112"/>
                <a:gd fmla="*/ 5 h 90" name="T113"/>
                <a:gd fmla="*/ 74 w 623" name="T114"/>
                <a:gd fmla="*/ 9 h 90" name="T115"/>
                <a:gd fmla="*/ 81 w 623" name="T116"/>
                <a:gd fmla="*/ 17 h 90" name="T117"/>
                <a:gd fmla="*/ 86 w 623" name="T118"/>
                <a:gd fmla="*/ 24 h 90" name="T119"/>
                <a:gd fmla="*/ 88 w 623" name="T120"/>
                <a:gd fmla="*/ 33 h 90" name="T121"/>
                <a:gd fmla="*/ 90 w 623" name="T122"/>
                <a:gd fmla="*/ 40 h 90" name="T123"/>
                <a:gd fmla="*/ 282 w 623" name="T124"/>
                <a:gd fmla="*/ 40 h 9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90" w="623">
                  <a:moveTo>
                    <a:pt x="604" y="50"/>
                  </a:moveTo>
                  <a:lnTo>
                    <a:pt x="604" y="40"/>
                  </a:lnTo>
                  <a:lnTo>
                    <a:pt x="623" y="40"/>
                  </a:lnTo>
                  <a:lnTo>
                    <a:pt x="623" y="50"/>
                  </a:lnTo>
                  <a:lnTo>
                    <a:pt x="604" y="50"/>
                  </a:lnTo>
                  <a:lnTo>
                    <a:pt x="604" y="50"/>
                  </a:lnTo>
                  <a:close/>
                  <a:moveTo>
                    <a:pt x="45" y="80"/>
                  </a:move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4" y="6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close/>
                  <a:moveTo>
                    <a:pt x="90" y="45"/>
                  </a:move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7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close/>
                  <a:moveTo>
                    <a:pt x="93" y="50"/>
                  </a:moveTo>
                  <a:lnTo>
                    <a:pt x="93" y="40"/>
                  </a:lnTo>
                  <a:lnTo>
                    <a:pt x="112" y="40"/>
                  </a:lnTo>
                  <a:lnTo>
                    <a:pt x="112" y="50"/>
                  </a:lnTo>
                  <a:lnTo>
                    <a:pt x="93" y="50"/>
                  </a:lnTo>
                  <a:lnTo>
                    <a:pt x="93" y="50"/>
                  </a:lnTo>
                  <a:close/>
                  <a:moveTo>
                    <a:pt x="149" y="50"/>
                  </a:moveTo>
                  <a:lnTo>
                    <a:pt x="149" y="40"/>
                  </a:lnTo>
                  <a:lnTo>
                    <a:pt x="168" y="40"/>
                  </a:lnTo>
                  <a:lnTo>
                    <a:pt x="168" y="50"/>
                  </a:lnTo>
                  <a:lnTo>
                    <a:pt x="149" y="50"/>
                  </a:lnTo>
                  <a:lnTo>
                    <a:pt x="149" y="50"/>
                  </a:lnTo>
                  <a:close/>
                  <a:moveTo>
                    <a:pt x="206" y="50"/>
                  </a:moveTo>
                  <a:lnTo>
                    <a:pt x="206" y="40"/>
                  </a:lnTo>
                  <a:lnTo>
                    <a:pt x="225" y="40"/>
                  </a:lnTo>
                  <a:lnTo>
                    <a:pt x="225" y="50"/>
                  </a:lnTo>
                  <a:lnTo>
                    <a:pt x="206" y="50"/>
                  </a:lnTo>
                  <a:lnTo>
                    <a:pt x="206" y="50"/>
                  </a:lnTo>
                  <a:close/>
                  <a:moveTo>
                    <a:pt x="263" y="50"/>
                  </a:moveTo>
                  <a:lnTo>
                    <a:pt x="263" y="40"/>
                  </a:lnTo>
                  <a:lnTo>
                    <a:pt x="282" y="40"/>
                  </a:lnTo>
                  <a:lnTo>
                    <a:pt x="282" y="50"/>
                  </a:lnTo>
                  <a:lnTo>
                    <a:pt x="263" y="50"/>
                  </a:lnTo>
                  <a:lnTo>
                    <a:pt x="263" y="50"/>
                  </a:lnTo>
                  <a:close/>
                  <a:moveTo>
                    <a:pt x="320" y="50"/>
                  </a:moveTo>
                  <a:lnTo>
                    <a:pt x="320" y="40"/>
                  </a:lnTo>
                  <a:lnTo>
                    <a:pt x="339" y="40"/>
                  </a:lnTo>
                  <a:lnTo>
                    <a:pt x="339" y="50"/>
                  </a:lnTo>
                  <a:lnTo>
                    <a:pt x="320" y="50"/>
                  </a:lnTo>
                  <a:lnTo>
                    <a:pt x="320" y="50"/>
                  </a:lnTo>
                  <a:close/>
                  <a:moveTo>
                    <a:pt x="377" y="50"/>
                  </a:moveTo>
                  <a:lnTo>
                    <a:pt x="377" y="40"/>
                  </a:lnTo>
                  <a:lnTo>
                    <a:pt x="395" y="40"/>
                  </a:lnTo>
                  <a:lnTo>
                    <a:pt x="395" y="50"/>
                  </a:lnTo>
                  <a:lnTo>
                    <a:pt x="377" y="50"/>
                  </a:lnTo>
                  <a:lnTo>
                    <a:pt x="377" y="50"/>
                  </a:lnTo>
                  <a:close/>
                  <a:moveTo>
                    <a:pt x="433" y="50"/>
                  </a:moveTo>
                  <a:lnTo>
                    <a:pt x="433" y="40"/>
                  </a:lnTo>
                  <a:lnTo>
                    <a:pt x="452" y="40"/>
                  </a:lnTo>
                  <a:lnTo>
                    <a:pt x="452" y="50"/>
                  </a:lnTo>
                  <a:lnTo>
                    <a:pt x="433" y="50"/>
                  </a:lnTo>
                  <a:lnTo>
                    <a:pt x="433" y="50"/>
                  </a:lnTo>
                  <a:close/>
                  <a:moveTo>
                    <a:pt x="490" y="50"/>
                  </a:moveTo>
                  <a:lnTo>
                    <a:pt x="490" y="40"/>
                  </a:lnTo>
                  <a:lnTo>
                    <a:pt x="509" y="40"/>
                  </a:lnTo>
                  <a:lnTo>
                    <a:pt x="509" y="50"/>
                  </a:lnTo>
                  <a:lnTo>
                    <a:pt x="490" y="50"/>
                  </a:lnTo>
                  <a:lnTo>
                    <a:pt x="490" y="50"/>
                  </a:lnTo>
                  <a:close/>
                  <a:moveTo>
                    <a:pt x="547" y="50"/>
                  </a:moveTo>
                  <a:lnTo>
                    <a:pt x="547" y="40"/>
                  </a:lnTo>
                  <a:lnTo>
                    <a:pt x="566" y="40"/>
                  </a:lnTo>
                  <a:lnTo>
                    <a:pt x="566" y="50"/>
                  </a:lnTo>
                  <a:lnTo>
                    <a:pt x="547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7411864" y="3667623"/>
              <a:ext cx="603361" cy="239085"/>
            </a:xfrm>
            <a:custGeom>
              <a:gdLst>
                <a:gd fmla="*/ 52 w 641" name="T0"/>
                <a:gd fmla="*/ 244 h 254" name="T1"/>
                <a:gd fmla="*/ 60 w 641" name="T2"/>
                <a:gd fmla="*/ 242 h 254" name="T3"/>
                <a:gd fmla="*/ 64 w 641" name="T4"/>
                <a:gd fmla="*/ 237 h 254" name="T5"/>
                <a:gd fmla="*/ 71 w 641" name="T6"/>
                <a:gd fmla="*/ 232 h 254" name="T7"/>
                <a:gd fmla="*/ 76 w 641" name="T8"/>
                <a:gd fmla="*/ 228 h 254" name="T9"/>
                <a:gd fmla="*/ 78 w 641" name="T10"/>
                <a:gd fmla="*/ 220 h 254" name="T11"/>
                <a:gd fmla="*/ 81 w 641" name="T12"/>
                <a:gd fmla="*/ 213 h 254" name="T13"/>
                <a:gd fmla="*/ 81 w 641" name="T14"/>
                <a:gd fmla="*/ 206 h 254" name="T15"/>
                <a:gd fmla="*/ 81 w 641" name="T16"/>
                <a:gd fmla="*/ 199 h 254" name="T17"/>
                <a:gd fmla="*/ 76 w 641" name="T18"/>
                <a:gd fmla="*/ 192 h 254" name="T19"/>
                <a:gd fmla="*/ 74 w 641" name="T20"/>
                <a:gd fmla="*/ 185 h 254" name="T21"/>
                <a:gd fmla="*/ 69 w 641" name="T22"/>
                <a:gd fmla="*/ 180 h 254" name="T23"/>
                <a:gd fmla="*/ 62 w 641" name="T24"/>
                <a:gd fmla="*/ 176 h 254" name="T25"/>
                <a:gd fmla="*/ 55 w 641" name="T26"/>
                <a:gd fmla="*/ 173 h 254" name="T27"/>
                <a:gd fmla="*/ 48 w 641" name="T28"/>
                <a:gd fmla="*/ 173 h 254" name="T29"/>
                <a:gd fmla="*/ 41 w 641" name="T30"/>
                <a:gd fmla="*/ 173 h 254" name="T31"/>
                <a:gd fmla="*/ 34 w 641" name="T32"/>
                <a:gd fmla="*/ 176 h 254" name="T33"/>
                <a:gd fmla="*/ 26 w 641" name="T34"/>
                <a:gd fmla="*/ 178 h 254" name="T35"/>
                <a:gd fmla="*/ 19 w 641" name="T36"/>
                <a:gd fmla="*/ 183 h 254" name="T37"/>
                <a:gd fmla="*/ 15 w 641" name="T38"/>
                <a:gd fmla="*/ 187 h 254" name="T39"/>
                <a:gd fmla="*/ 12 w 641" name="T40"/>
                <a:gd fmla="*/ 194 h 254" name="T41"/>
                <a:gd fmla="*/ 10 w 641" name="T42"/>
                <a:gd fmla="*/ 202 h 254" name="T43"/>
                <a:gd fmla="*/ 10 w 641" name="T44"/>
                <a:gd fmla="*/ 209 h 254" name="T45"/>
                <a:gd fmla="*/ 10 w 641" name="T46"/>
                <a:gd fmla="*/ 218 h 254" name="T47"/>
                <a:gd fmla="*/ 12 w 641" name="T48"/>
                <a:gd fmla="*/ 225 h 254" name="T49"/>
                <a:gd fmla="*/ 17 w 641" name="T50"/>
                <a:gd fmla="*/ 230 h 254" name="T51"/>
                <a:gd fmla="*/ 22 w 641" name="T52"/>
                <a:gd fmla="*/ 235 h 254" name="T53"/>
                <a:gd fmla="*/ 29 w 641" name="T54"/>
                <a:gd fmla="*/ 239 h 254" name="T55"/>
                <a:gd fmla="*/ 36 w 641" name="T56"/>
                <a:gd fmla="*/ 242 h 254" name="T57"/>
                <a:gd fmla="*/ 43 w 641" name="T58"/>
                <a:gd fmla="*/ 244 h 254" name="T59"/>
                <a:gd fmla="*/ 90 w 641" name="T60"/>
                <a:gd fmla="*/ 213 h 254" name="T61"/>
                <a:gd fmla="*/ 88 w 641" name="T62"/>
                <a:gd fmla="*/ 223 h 254" name="T63"/>
                <a:gd fmla="*/ 83 w 641" name="T64"/>
                <a:gd fmla="*/ 232 h 254" name="T65"/>
                <a:gd fmla="*/ 78 w 641" name="T66"/>
                <a:gd fmla="*/ 239 h 254" name="T67"/>
                <a:gd fmla="*/ 71 w 641" name="T68"/>
                <a:gd fmla="*/ 244 h 254" name="T69"/>
                <a:gd fmla="*/ 64 w 641" name="T70"/>
                <a:gd fmla="*/ 249 h 254" name="T71"/>
                <a:gd fmla="*/ 55 w 641" name="T72"/>
                <a:gd fmla="*/ 254 h 254" name="T73"/>
                <a:gd fmla="*/ 45 w 641" name="T74"/>
                <a:gd fmla="*/ 254 h 254" name="T75"/>
                <a:gd fmla="*/ 36 w 641" name="T76"/>
                <a:gd fmla="*/ 251 h 254" name="T77"/>
                <a:gd fmla="*/ 26 w 641" name="T78"/>
                <a:gd fmla="*/ 249 h 254" name="T79"/>
                <a:gd fmla="*/ 17 w 641" name="T80"/>
                <a:gd fmla="*/ 244 h 254" name="T81"/>
                <a:gd fmla="*/ 12 w 641" name="T82"/>
                <a:gd fmla="*/ 237 h 254" name="T83"/>
                <a:gd fmla="*/ 5 w 641" name="T84"/>
                <a:gd fmla="*/ 230 h 254" name="T85"/>
                <a:gd fmla="*/ 3 w 641" name="T86"/>
                <a:gd fmla="*/ 223 h 254" name="T87"/>
                <a:gd fmla="*/ 0 w 641" name="T88"/>
                <a:gd fmla="*/ 213 h 254" name="T89"/>
                <a:gd fmla="*/ 0 w 641" name="T90"/>
                <a:gd fmla="*/ 202 h 254" name="T91"/>
                <a:gd fmla="*/ 3 w 641" name="T92"/>
                <a:gd fmla="*/ 194 h 254" name="T93"/>
                <a:gd fmla="*/ 8 w 641" name="T94"/>
                <a:gd fmla="*/ 185 h 254" name="T95"/>
                <a:gd fmla="*/ 12 w 641" name="T96"/>
                <a:gd fmla="*/ 178 h 254" name="T97"/>
                <a:gd fmla="*/ 19 w 641" name="T98"/>
                <a:gd fmla="*/ 171 h 254" name="T99"/>
                <a:gd fmla="*/ 26 w 641" name="T100"/>
                <a:gd fmla="*/ 166 h 254" name="T101"/>
                <a:gd fmla="*/ 36 w 641" name="T102"/>
                <a:gd fmla="*/ 164 h 254" name="T103"/>
                <a:gd fmla="*/ 45 w 641" name="T104"/>
                <a:gd fmla="*/ 164 h 254" name="T105"/>
                <a:gd fmla="*/ 55 w 641" name="T106"/>
                <a:gd fmla="*/ 164 h 254" name="T107"/>
                <a:gd fmla="*/ 64 w 641" name="T108"/>
                <a:gd fmla="*/ 166 h 254" name="T109"/>
                <a:gd fmla="*/ 71 w 641" name="T110"/>
                <a:gd fmla="*/ 171 h 254" name="T111"/>
                <a:gd fmla="*/ 78 w 641" name="T112"/>
                <a:gd fmla="*/ 178 h 254" name="T113"/>
                <a:gd fmla="*/ 86 w 641" name="T114"/>
                <a:gd fmla="*/ 185 h 254" name="T115"/>
                <a:gd fmla="*/ 88 w 641" name="T116"/>
                <a:gd fmla="*/ 194 h 254" name="T117"/>
                <a:gd fmla="*/ 90 w 641" name="T118"/>
                <a:gd fmla="*/ 204 h 254" name="T119"/>
                <a:gd fmla="*/ 227 w 641" name="T120"/>
                <a:gd fmla="*/ 213 h 254" name="T121"/>
                <a:gd fmla="*/ 549 w 641" name="T122"/>
                <a:gd fmla="*/ 204 h 25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54" w="641">
                  <a:moveTo>
                    <a:pt x="641" y="19"/>
                  </a:moveTo>
                  <a:lnTo>
                    <a:pt x="632" y="19"/>
                  </a:lnTo>
                  <a:lnTo>
                    <a:pt x="632" y="0"/>
                  </a:lnTo>
                  <a:lnTo>
                    <a:pt x="641" y="0"/>
                  </a:lnTo>
                  <a:lnTo>
                    <a:pt x="641" y="19"/>
                  </a:lnTo>
                  <a:lnTo>
                    <a:pt x="641" y="19"/>
                  </a:lnTo>
                  <a:close/>
                  <a:moveTo>
                    <a:pt x="45" y="244"/>
                  </a:move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39"/>
                  </a:lnTo>
                  <a:lnTo>
                    <a:pt x="60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78" y="199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7" y="228"/>
                  </a:lnTo>
                  <a:lnTo>
                    <a:pt x="17" y="228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2"/>
                  </a:lnTo>
                  <a:lnTo>
                    <a:pt x="17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5"/>
                  </a:lnTo>
                  <a:lnTo>
                    <a:pt x="19" y="235"/>
                  </a:lnTo>
                  <a:lnTo>
                    <a:pt x="19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8" y="242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close/>
                  <a:moveTo>
                    <a:pt x="90" y="209"/>
                  </a:move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6" y="239"/>
                  </a:lnTo>
                  <a:lnTo>
                    <a:pt x="76" y="239"/>
                  </a:lnTo>
                  <a:lnTo>
                    <a:pt x="76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6"/>
                  </a:lnTo>
                  <a:lnTo>
                    <a:pt x="24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7"/>
                  </a:lnTo>
                  <a:lnTo>
                    <a:pt x="12" y="237"/>
                  </a:lnTo>
                  <a:lnTo>
                    <a:pt x="12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3" y="197"/>
                  </a:lnTo>
                  <a:lnTo>
                    <a:pt x="3" y="197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3"/>
                  </a:lnTo>
                  <a:lnTo>
                    <a:pt x="15" y="173"/>
                  </a:lnTo>
                  <a:lnTo>
                    <a:pt x="15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60" y="164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4" y="171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close/>
                  <a:moveTo>
                    <a:pt x="95" y="213"/>
                  </a:moveTo>
                  <a:lnTo>
                    <a:pt x="95" y="204"/>
                  </a:lnTo>
                  <a:lnTo>
                    <a:pt x="114" y="204"/>
                  </a:lnTo>
                  <a:lnTo>
                    <a:pt x="114" y="213"/>
                  </a:lnTo>
                  <a:lnTo>
                    <a:pt x="95" y="213"/>
                  </a:lnTo>
                  <a:lnTo>
                    <a:pt x="95" y="213"/>
                  </a:lnTo>
                  <a:close/>
                  <a:moveTo>
                    <a:pt x="152" y="213"/>
                  </a:moveTo>
                  <a:lnTo>
                    <a:pt x="152" y="204"/>
                  </a:lnTo>
                  <a:lnTo>
                    <a:pt x="171" y="204"/>
                  </a:lnTo>
                  <a:lnTo>
                    <a:pt x="171" y="213"/>
                  </a:lnTo>
                  <a:lnTo>
                    <a:pt x="152" y="213"/>
                  </a:lnTo>
                  <a:lnTo>
                    <a:pt x="152" y="213"/>
                  </a:lnTo>
                  <a:close/>
                  <a:moveTo>
                    <a:pt x="209" y="213"/>
                  </a:moveTo>
                  <a:lnTo>
                    <a:pt x="209" y="204"/>
                  </a:lnTo>
                  <a:lnTo>
                    <a:pt x="227" y="204"/>
                  </a:lnTo>
                  <a:lnTo>
                    <a:pt x="227" y="213"/>
                  </a:lnTo>
                  <a:lnTo>
                    <a:pt x="209" y="213"/>
                  </a:lnTo>
                  <a:lnTo>
                    <a:pt x="209" y="213"/>
                  </a:lnTo>
                  <a:close/>
                  <a:moveTo>
                    <a:pt x="265" y="213"/>
                  </a:moveTo>
                  <a:lnTo>
                    <a:pt x="265" y="204"/>
                  </a:lnTo>
                  <a:lnTo>
                    <a:pt x="284" y="204"/>
                  </a:lnTo>
                  <a:lnTo>
                    <a:pt x="284" y="213"/>
                  </a:lnTo>
                  <a:lnTo>
                    <a:pt x="265" y="213"/>
                  </a:lnTo>
                  <a:lnTo>
                    <a:pt x="265" y="213"/>
                  </a:lnTo>
                  <a:close/>
                  <a:moveTo>
                    <a:pt x="322" y="213"/>
                  </a:moveTo>
                  <a:lnTo>
                    <a:pt x="322" y="204"/>
                  </a:lnTo>
                  <a:lnTo>
                    <a:pt x="341" y="204"/>
                  </a:lnTo>
                  <a:lnTo>
                    <a:pt x="341" y="213"/>
                  </a:lnTo>
                  <a:lnTo>
                    <a:pt x="322" y="213"/>
                  </a:lnTo>
                  <a:lnTo>
                    <a:pt x="322" y="213"/>
                  </a:lnTo>
                  <a:close/>
                  <a:moveTo>
                    <a:pt x="379" y="213"/>
                  </a:moveTo>
                  <a:lnTo>
                    <a:pt x="379" y="204"/>
                  </a:lnTo>
                  <a:lnTo>
                    <a:pt x="398" y="204"/>
                  </a:lnTo>
                  <a:lnTo>
                    <a:pt x="398" y="213"/>
                  </a:lnTo>
                  <a:lnTo>
                    <a:pt x="379" y="213"/>
                  </a:lnTo>
                  <a:lnTo>
                    <a:pt x="379" y="213"/>
                  </a:lnTo>
                  <a:close/>
                  <a:moveTo>
                    <a:pt x="436" y="213"/>
                  </a:moveTo>
                  <a:lnTo>
                    <a:pt x="436" y="204"/>
                  </a:lnTo>
                  <a:lnTo>
                    <a:pt x="455" y="204"/>
                  </a:lnTo>
                  <a:lnTo>
                    <a:pt x="455" y="213"/>
                  </a:lnTo>
                  <a:lnTo>
                    <a:pt x="436" y="213"/>
                  </a:lnTo>
                  <a:lnTo>
                    <a:pt x="436" y="213"/>
                  </a:lnTo>
                  <a:close/>
                  <a:moveTo>
                    <a:pt x="492" y="213"/>
                  </a:moveTo>
                  <a:lnTo>
                    <a:pt x="492" y="204"/>
                  </a:lnTo>
                  <a:lnTo>
                    <a:pt x="511" y="204"/>
                  </a:lnTo>
                  <a:lnTo>
                    <a:pt x="511" y="213"/>
                  </a:lnTo>
                  <a:lnTo>
                    <a:pt x="492" y="213"/>
                  </a:lnTo>
                  <a:lnTo>
                    <a:pt x="492" y="213"/>
                  </a:lnTo>
                  <a:close/>
                  <a:moveTo>
                    <a:pt x="549" y="213"/>
                  </a:moveTo>
                  <a:lnTo>
                    <a:pt x="549" y="204"/>
                  </a:lnTo>
                  <a:lnTo>
                    <a:pt x="568" y="204"/>
                  </a:lnTo>
                  <a:lnTo>
                    <a:pt x="568" y="213"/>
                  </a:lnTo>
                  <a:lnTo>
                    <a:pt x="549" y="213"/>
                  </a:lnTo>
                  <a:lnTo>
                    <a:pt x="549" y="213"/>
                  </a:lnTo>
                  <a:close/>
                  <a:moveTo>
                    <a:pt x="606" y="213"/>
                  </a:moveTo>
                  <a:lnTo>
                    <a:pt x="606" y="204"/>
                  </a:lnTo>
                  <a:lnTo>
                    <a:pt x="613" y="204"/>
                  </a:lnTo>
                  <a:lnTo>
                    <a:pt x="613" y="204"/>
                  </a:lnTo>
                  <a:lnTo>
                    <a:pt x="615" y="204"/>
                  </a:lnTo>
                  <a:lnTo>
                    <a:pt x="625" y="206"/>
                  </a:lnTo>
                  <a:lnTo>
                    <a:pt x="623" y="216"/>
                  </a:lnTo>
                  <a:lnTo>
                    <a:pt x="613" y="213"/>
                  </a:lnTo>
                  <a:lnTo>
                    <a:pt x="606" y="213"/>
                  </a:lnTo>
                  <a:lnTo>
                    <a:pt x="606" y="213"/>
                  </a:lnTo>
                  <a:close/>
                  <a:moveTo>
                    <a:pt x="641" y="190"/>
                  </a:moveTo>
                  <a:lnTo>
                    <a:pt x="632" y="190"/>
                  </a:lnTo>
                  <a:lnTo>
                    <a:pt x="632" y="171"/>
                  </a:lnTo>
                  <a:lnTo>
                    <a:pt x="641" y="171"/>
                  </a:lnTo>
                  <a:lnTo>
                    <a:pt x="641" y="190"/>
                  </a:lnTo>
                  <a:lnTo>
                    <a:pt x="641" y="190"/>
                  </a:lnTo>
                  <a:close/>
                  <a:moveTo>
                    <a:pt x="641" y="133"/>
                  </a:moveTo>
                  <a:lnTo>
                    <a:pt x="632" y="133"/>
                  </a:lnTo>
                  <a:lnTo>
                    <a:pt x="632" y="114"/>
                  </a:lnTo>
                  <a:lnTo>
                    <a:pt x="641" y="114"/>
                  </a:lnTo>
                  <a:lnTo>
                    <a:pt x="641" y="133"/>
                  </a:lnTo>
                  <a:lnTo>
                    <a:pt x="641" y="133"/>
                  </a:lnTo>
                  <a:close/>
                  <a:moveTo>
                    <a:pt x="641" y="76"/>
                  </a:moveTo>
                  <a:lnTo>
                    <a:pt x="632" y="76"/>
                  </a:lnTo>
                  <a:lnTo>
                    <a:pt x="632" y="57"/>
                  </a:lnTo>
                  <a:lnTo>
                    <a:pt x="641" y="57"/>
                  </a:lnTo>
                  <a:lnTo>
                    <a:pt x="641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6323744" y="2718812"/>
              <a:ext cx="396279" cy="224966"/>
            </a:xfrm>
            <a:custGeom>
              <a:gdLst>
                <a:gd fmla="*/ 324742 w 396279" name="connsiteX0"/>
                <a:gd fmla="*/ 17884 h 224966" name="connsiteY0"/>
                <a:gd fmla="*/ 371688 w 396279" name="connsiteX1"/>
                <a:gd fmla="*/ 64627 h 224966" name="connsiteY1"/>
                <a:gd fmla="*/ 340391 w 396279" name="connsiteX2"/>
                <a:gd fmla="*/ 106918 h 224966" name="connsiteY2"/>
                <a:gd fmla="*/ 396279 w 396279" name="connsiteX3"/>
                <a:gd fmla="*/ 202629 h 224966" name="connsiteY3"/>
                <a:gd fmla="*/ 396279 w 396279" name="connsiteX4"/>
                <a:gd fmla="*/ 207081 h 224966" name="connsiteY4"/>
                <a:gd fmla="*/ 293445 w 396279" name="connsiteX5"/>
                <a:gd fmla="*/ 207081 h 224966" name="connsiteY5"/>
                <a:gd fmla="*/ 273325 w 396279" name="connsiteX6"/>
                <a:gd fmla="*/ 140306 h 224966" name="connsiteY6"/>
                <a:gd fmla="*/ 271089 w 396279" name="connsiteX7"/>
                <a:gd fmla="*/ 135854 h 224966" name="connsiteY7"/>
                <a:gd fmla="*/ 309093 w 396279" name="connsiteX8"/>
                <a:gd fmla="*/ 106918 h 224966" name="connsiteY8"/>
                <a:gd fmla="*/ 277796 w 396279" name="connsiteX9"/>
                <a:gd fmla="*/ 64627 h 224966" name="connsiteY9"/>
                <a:gd fmla="*/ 324742 w 396279" name="connsiteX10"/>
                <a:gd fmla="*/ 17884 h 224966" name="connsiteY10"/>
                <a:gd fmla="*/ 70999 w 396279" name="connsiteX11"/>
                <a:gd fmla="*/ 17884 h 224966" name="connsiteY11"/>
                <a:gd fmla="*/ 117593 w 396279" name="connsiteX12"/>
                <a:gd fmla="*/ 64627 h 224966" name="connsiteY12"/>
                <a:gd fmla="*/ 86530 w 396279" name="connsiteX13"/>
                <a:gd fmla="*/ 106918 h 224966" name="connsiteY13"/>
                <a:gd fmla="*/ 124249 w 396279" name="connsiteX14"/>
                <a:gd fmla="*/ 135854 h 224966" name="connsiteY14"/>
                <a:gd fmla="*/ 122030 w 396279" name="connsiteX15"/>
                <a:gd fmla="*/ 140306 h 224966" name="connsiteY15"/>
                <a:gd fmla="*/ 102061 w 396279" name="connsiteX16"/>
                <a:gd fmla="*/ 207081 h 224966" name="connsiteY16"/>
                <a:gd fmla="*/ 0 w 396279" name="connsiteX17"/>
                <a:gd fmla="*/ 207081 h 224966" name="connsiteY17"/>
                <a:gd fmla="*/ 0 w 396279" name="connsiteX18"/>
                <a:gd fmla="*/ 202629 h 224966" name="connsiteY18"/>
                <a:gd fmla="*/ 57687 w 396279" name="connsiteX19"/>
                <a:gd fmla="*/ 106918 h 224966" name="connsiteY19"/>
                <a:gd fmla="*/ 24406 w 396279" name="connsiteX20"/>
                <a:gd fmla="*/ 64627 h 224966" name="connsiteY20"/>
                <a:gd fmla="*/ 70999 w 396279" name="connsiteX21"/>
                <a:gd fmla="*/ 17884 h 224966" name="connsiteY21"/>
                <a:gd fmla="*/ 197669 w 396279" name="connsiteX22"/>
                <a:gd fmla="*/ 0 h 224966" name="connsiteY22"/>
                <a:gd fmla="*/ 253402 w 396279" name="connsiteX23"/>
                <a:gd fmla="*/ 53457 h 224966" name="connsiteY23"/>
                <a:gd fmla="*/ 215503 w 396279" name="connsiteX24"/>
                <a:gd fmla="*/ 104687 h 224966" name="connsiteY24"/>
                <a:gd fmla="*/ 282384 w 396279" name="connsiteX25"/>
                <a:gd fmla="*/ 218284 h 224966" name="connsiteY25"/>
                <a:gd fmla="*/ 282384 w 396279" name="connsiteX26"/>
                <a:gd fmla="*/ 224966 h 224966" name="connsiteY26"/>
                <a:gd fmla="*/ 112954 w 396279" name="connsiteX27"/>
                <a:gd fmla="*/ 224966 h 224966" name="connsiteY27"/>
                <a:gd fmla="*/ 112954 w 396279" name="connsiteX28"/>
                <a:gd fmla="*/ 218284 h 224966" name="connsiteY28"/>
                <a:gd fmla="*/ 179834 w 396279" name="connsiteX29"/>
                <a:gd fmla="*/ 104687 h 224966" name="connsiteY29"/>
                <a:gd fmla="*/ 141935 w 396279" name="connsiteX30"/>
                <a:gd fmla="*/ 53457 h 224966" name="connsiteY30"/>
                <a:gd fmla="*/ 197669 w 396279" name="connsiteX31"/>
                <a:gd fmla="*/ 0 h 224966" name="connsiteY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b="b" l="l" r="r" t="t"/>
              <a:pathLst>
                <a:path h="224966" w="396279">
                  <a:moveTo>
                    <a:pt x="324742" y="17884"/>
                  </a:moveTo>
                  <a:cubicBezTo>
                    <a:pt x="349333" y="17884"/>
                    <a:pt x="371688" y="37917"/>
                    <a:pt x="371688" y="64627"/>
                  </a:cubicBezTo>
                  <a:cubicBezTo>
                    <a:pt x="371688" y="84660"/>
                    <a:pt x="358275" y="100240"/>
                    <a:pt x="340391" y="106918"/>
                  </a:cubicBezTo>
                  <a:cubicBezTo>
                    <a:pt x="371688" y="115821"/>
                    <a:pt x="396279" y="155887"/>
                    <a:pt x="396279" y="202629"/>
                  </a:cubicBezTo>
                  <a:cubicBezTo>
                    <a:pt x="396279" y="202629"/>
                    <a:pt x="396279" y="204855"/>
                    <a:pt x="396279" y="207081"/>
                  </a:cubicBezTo>
                  <a:cubicBezTo>
                    <a:pt x="396279" y="207081"/>
                    <a:pt x="396279" y="207081"/>
                    <a:pt x="293445" y="207081"/>
                  </a:cubicBezTo>
                  <a:cubicBezTo>
                    <a:pt x="291209" y="182597"/>
                    <a:pt x="284502" y="160338"/>
                    <a:pt x="273325" y="140306"/>
                  </a:cubicBezTo>
                  <a:cubicBezTo>
                    <a:pt x="273325" y="138080"/>
                    <a:pt x="271089" y="138080"/>
                    <a:pt x="271089" y="135854"/>
                  </a:cubicBezTo>
                  <a:cubicBezTo>
                    <a:pt x="280031" y="122499"/>
                    <a:pt x="293445" y="111370"/>
                    <a:pt x="309093" y="106918"/>
                  </a:cubicBezTo>
                  <a:cubicBezTo>
                    <a:pt x="291209" y="100240"/>
                    <a:pt x="277796" y="84660"/>
                    <a:pt x="277796" y="64627"/>
                  </a:cubicBezTo>
                  <a:cubicBezTo>
                    <a:pt x="277796" y="37917"/>
                    <a:pt x="297916" y="17884"/>
                    <a:pt x="324742" y="17884"/>
                  </a:cubicBezTo>
                  <a:close/>
                  <a:moveTo>
                    <a:pt x="70999" y="17884"/>
                  </a:moveTo>
                  <a:cubicBezTo>
                    <a:pt x="97624" y="17884"/>
                    <a:pt x="117593" y="37917"/>
                    <a:pt x="117593" y="64627"/>
                  </a:cubicBezTo>
                  <a:cubicBezTo>
                    <a:pt x="117593" y="84660"/>
                    <a:pt x="104280" y="100240"/>
                    <a:pt x="86530" y="106918"/>
                  </a:cubicBezTo>
                  <a:cubicBezTo>
                    <a:pt x="102061" y="111370"/>
                    <a:pt x="115374" y="122499"/>
                    <a:pt x="124249" y="135854"/>
                  </a:cubicBezTo>
                  <a:cubicBezTo>
                    <a:pt x="124249" y="138080"/>
                    <a:pt x="122030" y="138080"/>
                    <a:pt x="122030" y="140306"/>
                  </a:cubicBezTo>
                  <a:cubicBezTo>
                    <a:pt x="110936" y="160338"/>
                    <a:pt x="104280" y="182597"/>
                    <a:pt x="102061" y="207081"/>
                  </a:cubicBezTo>
                  <a:cubicBezTo>
                    <a:pt x="102061" y="207081"/>
                    <a:pt x="102061" y="207081"/>
                    <a:pt x="0" y="207081"/>
                  </a:cubicBezTo>
                  <a:cubicBezTo>
                    <a:pt x="0" y="204855"/>
                    <a:pt x="0" y="202629"/>
                    <a:pt x="0" y="202629"/>
                  </a:cubicBezTo>
                  <a:cubicBezTo>
                    <a:pt x="0" y="155887"/>
                    <a:pt x="24406" y="115821"/>
                    <a:pt x="57687" y="106918"/>
                  </a:cubicBezTo>
                  <a:cubicBezTo>
                    <a:pt x="37718" y="100240"/>
                    <a:pt x="24406" y="84660"/>
                    <a:pt x="24406" y="64627"/>
                  </a:cubicBezTo>
                  <a:cubicBezTo>
                    <a:pt x="24406" y="37917"/>
                    <a:pt x="46593" y="17884"/>
                    <a:pt x="70999" y="17884"/>
                  </a:cubicBezTo>
                  <a:close/>
                  <a:moveTo>
                    <a:pt x="197669" y="0"/>
                  </a:moveTo>
                  <a:cubicBezTo>
                    <a:pt x="228880" y="0"/>
                    <a:pt x="253402" y="24501"/>
                    <a:pt x="253402" y="53457"/>
                  </a:cubicBezTo>
                  <a:cubicBezTo>
                    <a:pt x="253402" y="77959"/>
                    <a:pt x="237797" y="98005"/>
                    <a:pt x="215503" y="104687"/>
                  </a:cubicBezTo>
                  <a:cubicBezTo>
                    <a:pt x="253402" y="115824"/>
                    <a:pt x="282384" y="162599"/>
                    <a:pt x="282384" y="218284"/>
                  </a:cubicBezTo>
                  <a:cubicBezTo>
                    <a:pt x="282384" y="220511"/>
                    <a:pt x="282384" y="222739"/>
                    <a:pt x="282384" y="224966"/>
                  </a:cubicBezTo>
                  <a:cubicBezTo>
                    <a:pt x="282384" y="224966"/>
                    <a:pt x="282384" y="224966"/>
                    <a:pt x="112954" y="224966"/>
                  </a:cubicBezTo>
                  <a:cubicBezTo>
                    <a:pt x="112954" y="222739"/>
                    <a:pt x="112954" y="220511"/>
                    <a:pt x="112954" y="218284"/>
                  </a:cubicBezTo>
                  <a:cubicBezTo>
                    <a:pt x="112954" y="162599"/>
                    <a:pt x="141935" y="115824"/>
                    <a:pt x="179834" y="104687"/>
                  </a:cubicBezTo>
                  <a:cubicBezTo>
                    <a:pt x="157541" y="98005"/>
                    <a:pt x="141935" y="77959"/>
                    <a:pt x="141935" y="53457"/>
                  </a:cubicBezTo>
                  <a:cubicBezTo>
                    <a:pt x="141935" y="24501"/>
                    <a:pt x="166458" y="0"/>
                    <a:pt x="19766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7436337" y="2886361"/>
              <a:ext cx="239086" cy="260734"/>
              <a:chOff x="7436337" y="2886361"/>
              <a:chExt cx="239086" cy="260734"/>
            </a:xfrm>
            <a:solidFill>
              <a:schemeClr val="bg2"/>
            </a:solidFill>
          </p:grpSpPr>
          <p:sp>
            <p:nvSpPr>
              <p:cNvPr id="91" name="Freeform 88"/>
              <p:cNvSpPr>
                <a:spLocks noEditPoints="1"/>
              </p:cNvSpPr>
              <p:nvPr/>
            </p:nvSpPr>
            <p:spPr bwMode="auto">
              <a:xfrm>
                <a:off x="7454222" y="2977665"/>
                <a:ext cx="136486" cy="130838"/>
              </a:xfrm>
              <a:custGeom>
                <a:gdLst>
                  <a:gd fmla="*/ 35 w 61" name="T0"/>
                  <a:gd fmla="*/ 23 h 59" name="T1"/>
                  <a:gd fmla="*/ 23 w 61" name="T2"/>
                  <a:gd fmla="*/ 12 h 59" name="T3"/>
                  <a:gd fmla="*/ 44 w 61" name="T4"/>
                  <a:gd fmla="*/ 12 h 59" name="T5"/>
                  <a:gd fmla="*/ 45 w 61" name="T6"/>
                  <a:gd fmla="*/ 13 h 59" name="T7"/>
                  <a:gd fmla="*/ 35 w 61" name="T8"/>
                  <a:gd fmla="*/ 23 h 59" name="T9"/>
                  <a:gd fmla="*/ 57 w 61" name="T10"/>
                  <a:gd fmla="*/ 0 h 59" name="T11"/>
                  <a:gd fmla="*/ 55 w 61" name="T12"/>
                  <a:gd fmla="*/ 0 h 59" name="T13"/>
                  <a:gd fmla="*/ 46 w 61" name="T14"/>
                  <a:gd fmla="*/ 8 h 59" name="T15"/>
                  <a:gd fmla="*/ 45 w 61" name="T16"/>
                  <a:gd fmla="*/ 10 h 59" name="T17"/>
                  <a:gd fmla="*/ 46 w 61" name="T18"/>
                  <a:gd fmla="*/ 10 h 59" name="T19"/>
                  <a:gd fmla="*/ 21 w 61" name="T20"/>
                  <a:gd fmla="*/ 10 h 59" name="T21"/>
                  <a:gd fmla="*/ 1 w 61" name="T22"/>
                  <a:gd fmla="*/ 3 h 59" name="T23"/>
                  <a:gd fmla="*/ 0 w 61" name="T24"/>
                  <a:gd fmla="*/ 6 h 59" name="T25"/>
                  <a:gd fmla="*/ 21 w 61" name="T26"/>
                  <a:gd fmla="*/ 39 h 59" name="T27"/>
                  <a:gd fmla="*/ 54 w 61" name="T28"/>
                  <a:gd fmla="*/ 59 h 59" name="T29"/>
                  <a:gd fmla="*/ 56 w 61" name="T30"/>
                  <a:gd fmla="*/ 59 h 59" name="T31"/>
                  <a:gd fmla="*/ 49 w 61" name="T32"/>
                  <a:gd fmla="*/ 39 h 59" name="T33"/>
                  <a:gd fmla="*/ 49 w 61" name="T34"/>
                  <a:gd fmla="*/ 14 h 59" name="T35"/>
                  <a:gd fmla="*/ 51 w 61" name="T36"/>
                  <a:gd fmla="*/ 14 h 59" name="T37"/>
                  <a:gd fmla="*/ 60 w 61" name="T38"/>
                  <a:gd fmla="*/ 6 h 59" name="T39"/>
                  <a:gd fmla="*/ 60 w 61" name="T40"/>
                  <a:gd fmla="*/ 4 h 59" name="T41"/>
                  <a:gd fmla="*/ 57 w 61" name="T42"/>
                  <a:gd fmla="*/ 0 h 59" name="T43"/>
                  <a:gd fmla="*/ 1 w 61" name="T44"/>
                  <a:gd fmla="*/ 3 h 59" name="T45"/>
                  <a:gd fmla="*/ 1 w 61" name="T46"/>
                  <a:gd fmla="*/ 3 h 59" name="T47"/>
                  <a:gd fmla="*/ 47 w 61" name="T48"/>
                  <a:gd fmla="*/ 36 h 59" name="T49"/>
                  <a:gd fmla="*/ 47 w 61" name="T50"/>
                  <a:gd fmla="*/ 15 h 59" name="T51"/>
                  <a:gd fmla="*/ 47 w 61" name="T52"/>
                  <a:gd fmla="*/ 15 h 59" name="T53"/>
                  <a:gd fmla="*/ 46 w 61" name="T54"/>
                  <a:gd fmla="*/ 14 h 59" name="T55"/>
                  <a:gd fmla="*/ 37 w 61" name="T56"/>
                  <a:gd fmla="*/ 24 h 59" name="T57"/>
                  <a:gd fmla="*/ 47 w 61" name="T58"/>
                  <a:gd fmla="*/ 36 h 59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9" w="61">
                    <a:moveTo>
                      <a:pt x="35" y="23"/>
                    </a:moveTo>
                    <a:cubicBezTo>
                      <a:pt x="31" y="19"/>
                      <a:pt x="27" y="15"/>
                      <a:pt x="2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5" y="23"/>
                      <a:pt x="35" y="23"/>
                      <a:pt x="35" y="23"/>
                    </a:cubicBezTo>
                    <a:close/>
                    <a:moveTo>
                      <a:pt x="57" y="0"/>
                    </a:moveTo>
                    <a:cubicBezTo>
                      <a:pt x="57" y="0"/>
                      <a:pt x="55" y="0"/>
                      <a:pt x="55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5" y="9"/>
                      <a:pt x="45" y="10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0" y="4"/>
                      <a:pt x="3" y="2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13"/>
                      <a:pt x="9" y="27"/>
                      <a:pt x="21" y="39"/>
                    </a:cubicBezTo>
                    <a:cubicBezTo>
                      <a:pt x="32" y="51"/>
                      <a:pt x="46" y="59"/>
                      <a:pt x="54" y="59"/>
                    </a:cubicBezTo>
                    <a:cubicBezTo>
                      <a:pt x="55" y="59"/>
                      <a:pt x="56" y="59"/>
                      <a:pt x="56" y="59"/>
                    </a:cubicBezTo>
                    <a:cubicBezTo>
                      <a:pt x="58" y="57"/>
                      <a:pt x="56" y="49"/>
                      <a:pt x="49" y="3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5"/>
                      <a:pt x="50" y="15"/>
                      <a:pt x="51" y="1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1" y="6"/>
                      <a:pt x="61" y="5"/>
                      <a:pt x="60" y="4"/>
                    </a:cubicBezTo>
                    <a:cubicBezTo>
                      <a:pt x="57" y="0"/>
                      <a:pt x="57" y="0"/>
                      <a:pt x="57" y="0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47" y="36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41" y="28"/>
                      <a:pt x="44" y="32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9"/>
              <p:cNvSpPr/>
              <p:nvPr/>
            </p:nvSpPr>
            <p:spPr bwMode="auto">
              <a:xfrm>
                <a:off x="7436337" y="2986136"/>
                <a:ext cx="143075" cy="160959"/>
              </a:xfrm>
              <a:custGeom>
                <a:gdLst>
                  <a:gd fmla="*/ 6 w 64" name="T0"/>
                  <a:gd fmla="*/ 0 h 72" name="T1"/>
                  <a:gd fmla="*/ 23 w 64" name="T2"/>
                  <a:gd fmla="*/ 41 h 72" name="T3"/>
                  <a:gd fmla="*/ 23 w 64" name="T4"/>
                  <a:gd fmla="*/ 41 h 72" name="T5"/>
                  <a:gd fmla="*/ 23 w 64" name="T6"/>
                  <a:gd fmla="*/ 61 h 72" name="T7"/>
                  <a:gd fmla="*/ 12 w 64" name="T8"/>
                  <a:gd fmla="*/ 64 h 72" name="T9"/>
                  <a:gd fmla="*/ 12 w 64" name="T10"/>
                  <a:gd fmla="*/ 67 h 72" name="T11"/>
                  <a:gd fmla="*/ 12 w 64" name="T12"/>
                  <a:gd fmla="*/ 67 h 72" name="T13"/>
                  <a:gd fmla="*/ 25 w 64" name="T14"/>
                  <a:gd fmla="*/ 66 h 72" name="T15"/>
                  <a:gd fmla="*/ 26 w 64" name="T16"/>
                  <a:gd fmla="*/ 66 h 72" name="T17"/>
                  <a:gd fmla="*/ 27 w 64" name="T18"/>
                  <a:gd fmla="*/ 66 h 72" name="T19"/>
                  <a:gd fmla="*/ 34 w 64" name="T20"/>
                  <a:gd fmla="*/ 72 h 72" name="T21"/>
                  <a:gd fmla="*/ 35 w 64" name="T22"/>
                  <a:gd fmla="*/ 72 h 72" name="T23"/>
                  <a:gd fmla="*/ 35 w 64" name="T24"/>
                  <a:gd fmla="*/ 69 h 72" name="T25"/>
                  <a:gd fmla="*/ 31 w 64" name="T26"/>
                  <a:gd fmla="*/ 65 h 72" name="T27"/>
                  <a:gd fmla="*/ 40 w 64" name="T28"/>
                  <a:gd fmla="*/ 64 h 72" name="T29"/>
                  <a:gd fmla="*/ 40 w 64" name="T30"/>
                  <a:gd fmla="*/ 63 h 72" name="T31"/>
                  <a:gd fmla="*/ 29 w 64" name="T32"/>
                  <a:gd fmla="*/ 60 h 72" name="T33"/>
                  <a:gd fmla="*/ 29 w 64" name="T34"/>
                  <a:gd fmla="*/ 46 h 72" name="T35"/>
                  <a:gd fmla="*/ 63 w 64" name="T36"/>
                  <a:gd fmla="*/ 58 h 72" name="T37"/>
                  <a:gd fmla="*/ 64 w 64" name="T38"/>
                  <a:gd fmla="*/ 58 h 72" name="T39"/>
                  <a:gd fmla="*/ 63 w 64" name="T40"/>
                  <a:gd fmla="*/ 58 h 72" name="T41"/>
                  <a:gd fmla="*/ 27 w 64" name="T42"/>
                  <a:gd fmla="*/ 36 h 72" name="T43"/>
                  <a:gd fmla="*/ 6 w 64" name="T44"/>
                  <a:gd fmla="*/ 1 h 72" name="T45"/>
                  <a:gd fmla="*/ 6 w 64" name="T46"/>
                  <a:gd fmla="*/ 0 h 72" name="T47"/>
                  <a:gd fmla="*/ 6 w 64" name="T48"/>
                  <a:gd fmla="*/ 0 h 7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2" w="64">
                    <a:moveTo>
                      <a:pt x="6" y="0"/>
                    </a:moveTo>
                    <a:cubicBezTo>
                      <a:pt x="0" y="12"/>
                      <a:pt x="14" y="32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4" y="67"/>
                      <a:pt x="23" y="66"/>
                      <a:pt x="25" y="66"/>
                    </a:cubicBezTo>
                    <a:cubicBezTo>
                      <a:pt x="25" y="66"/>
                      <a:pt x="26" y="66"/>
                      <a:pt x="26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5" y="64"/>
                      <a:pt x="40" y="64"/>
                      <a:pt x="40" y="64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0" y="54"/>
                      <a:pt x="56" y="61"/>
                      <a:pt x="63" y="58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8"/>
                      <a:pt x="63" y="58"/>
                      <a:pt x="63" y="58"/>
                    </a:cubicBezTo>
                    <a:cubicBezTo>
                      <a:pt x="54" y="58"/>
                      <a:pt x="40" y="49"/>
                      <a:pt x="27" y="36"/>
                    </a:cubicBezTo>
                    <a:cubicBezTo>
                      <a:pt x="15" y="24"/>
                      <a:pt x="6" y="9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0"/>
              <p:cNvSpPr/>
              <p:nvPr/>
            </p:nvSpPr>
            <p:spPr bwMode="auto">
              <a:xfrm>
                <a:off x="7559645" y="2915540"/>
                <a:ext cx="86598" cy="93187"/>
              </a:xfrm>
              <a:custGeom>
                <a:gdLst>
                  <a:gd fmla="*/ 30 w 39" name="T0"/>
                  <a:gd fmla="*/ 12 h 42" name="T1"/>
                  <a:gd fmla="*/ 37 w 39" name="T2"/>
                  <a:gd fmla="*/ 39 h 42" name="T3"/>
                  <a:gd fmla="*/ 36 w 39" name="T4"/>
                  <a:gd fmla="*/ 41 h 42" name="T5"/>
                  <a:gd fmla="*/ 33 w 39" name="T6"/>
                  <a:gd fmla="*/ 42 h 42" name="T7"/>
                  <a:gd fmla="*/ 31 w 39" name="T8"/>
                  <a:gd fmla="*/ 40 h 42" name="T9"/>
                  <a:gd fmla="*/ 30 w 39" name="T10"/>
                  <a:gd fmla="*/ 38 h 42" name="T11"/>
                  <a:gd fmla="*/ 25 w 39" name="T12"/>
                  <a:gd fmla="*/ 17 h 42" name="T13"/>
                  <a:gd fmla="*/ 3 w 39" name="T14"/>
                  <a:gd fmla="*/ 8 h 42" name="T15"/>
                  <a:gd fmla="*/ 0 w 39" name="T16"/>
                  <a:gd fmla="*/ 5 h 42" name="T17"/>
                  <a:gd fmla="*/ 1 w 39" name="T18"/>
                  <a:gd fmla="*/ 2 h 42" name="T19"/>
                  <a:gd fmla="*/ 3 w 39" name="T20"/>
                  <a:gd fmla="*/ 1 h 42" name="T21"/>
                  <a:gd fmla="*/ 30 w 39" name="T22"/>
                  <a:gd fmla="*/ 12 h 4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2" w="39">
                    <a:moveTo>
                      <a:pt x="30" y="12"/>
                    </a:moveTo>
                    <a:cubicBezTo>
                      <a:pt x="36" y="20"/>
                      <a:pt x="39" y="29"/>
                      <a:pt x="37" y="39"/>
                    </a:cubicBezTo>
                    <a:cubicBezTo>
                      <a:pt x="37" y="40"/>
                      <a:pt x="36" y="41"/>
                      <a:pt x="36" y="41"/>
                    </a:cubicBezTo>
                    <a:cubicBezTo>
                      <a:pt x="35" y="42"/>
                      <a:pt x="34" y="42"/>
                      <a:pt x="33" y="42"/>
                    </a:cubicBezTo>
                    <a:cubicBezTo>
                      <a:pt x="32" y="42"/>
                      <a:pt x="31" y="41"/>
                      <a:pt x="31" y="40"/>
                    </a:cubicBezTo>
                    <a:cubicBezTo>
                      <a:pt x="30" y="40"/>
                      <a:pt x="30" y="39"/>
                      <a:pt x="30" y="38"/>
                    </a:cubicBezTo>
                    <a:cubicBezTo>
                      <a:pt x="32" y="30"/>
                      <a:pt x="30" y="22"/>
                      <a:pt x="25" y="17"/>
                    </a:cubicBezTo>
                    <a:cubicBezTo>
                      <a:pt x="19" y="11"/>
                      <a:pt x="12" y="7"/>
                      <a:pt x="3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13" y="0"/>
                      <a:pt x="23" y="4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1"/>
              <p:cNvSpPr/>
              <p:nvPr/>
            </p:nvSpPr>
            <p:spPr bwMode="auto">
              <a:xfrm>
                <a:off x="7561528" y="2886361"/>
                <a:ext cx="113895" cy="124249"/>
              </a:xfrm>
              <a:custGeom>
                <a:gdLst>
                  <a:gd fmla="*/ 39 w 51" name="T0"/>
                  <a:gd fmla="*/ 16 h 56" name="T1"/>
                  <a:gd fmla="*/ 49 w 51" name="T2"/>
                  <a:gd fmla="*/ 53 h 56" name="T3"/>
                  <a:gd fmla="*/ 48 w 51" name="T4"/>
                  <a:gd fmla="*/ 55 h 56" name="T5"/>
                  <a:gd fmla="*/ 45 w 51" name="T6"/>
                  <a:gd fmla="*/ 56 h 56" name="T7"/>
                  <a:gd fmla="*/ 43 w 51" name="T8"/>
                  <a:gd fmla="*/ 54 h 56" name="T9"/>
                  <a:gd fmla="*/ 42 w 51" name="T10"/>
                  <a:gd fmla="*/ 52 h 56" name="T11"/>
                  <a:gd fmla="*/ 34 w 51" name="T12"/>
                  <a:gd fmla="*/ 21 h 56" name="T13"/>
                  <a:gd fmla="*/ 3 w 51" name="T14"/>
                  <a:gd fmla="*/ 8 h 56" name="T15"/>
                  <a:gd fmla="*/ 0 w 51" name="T16"/>
                  <a:gd fmla="*/ 4 h 56" name="T17"/>
                  <a:gd fmla="*/ 1 w 51" name="T18"/>
                  <a:gd fmla="*/ 2 h 56" name="T19"/>
                  <a:gd fmla="*/ 3 w 51" name="T20"/>
                  <a:gd fmla="*/ 1 h 56" name="T21"/>
                  <a:gd fmla="*/ 39 w 51" name="T22"/>
                  <a:gd fmla="*/ 16 h 5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6" w="51">
                    <a:moveTo>
                      <a:pt x="39" y="16"/>
                    </a:moveTo>
                    <a:cubicBezTo>
                      <a:pt x="48" y="27"/>
                      <a:pt x="51" y="40"/>
                      <a:pt x="49" y="53"/>
                    </a:cubicBezTo>
                    <a:cubicBezTo>
                      <a:pt x="49" y="54"/>
                      <a:pt x="49" y="55"/>
                      <a:pt x="48" y="55"/>
                    </a:cubicBezTo>
                    <a:cubicBezTo>
                      <a:pt x="47" y="56"/>
                      <a:pt x="46" y="56"/>
                      <a:pt x="45" y="56"/>
                    </a:cubicBezTo>
                    <a:cubicBezTo>
                      <a:pt x="44" y="56"/>
                      <a:pt x="43" y="55"/>
                      <a:pt x="43" y="54"/>
                    </a:cubicBezTo>
                    <a:cubicBezTo>
                      <a:pt x="42" y="54"/>
                      <a:pt x="42" y="53"/>
                      <a:pt x="42" y="52"/>
                    </a:cubicBezTo>
                    <a:cubicBezTo>
                      <a:pt x="44" y="41"/>
                      <a:pt x="41" y="30"/>
                      <a:pt x="34" y="21"/>
                    </a:cubicBezTo>
                    <a:cubicBezTo>
                      <a:pt x="26" y="12"/>
                      <a:pt x="15" y="7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17" y="0"/>
                      <a:pt x="30" y="6"/>
                      <a:pt x="3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2"/>
              <p:cNvSpPr/>
              <p:nvPr/>
            </p:nvSpPr>
            <p:spPr bwMode="auto">
              <a:xfrm>
                <a:off x="7556821" y="2943779"/>
                <a:ext cx="60242" cy="63066"/>
              </a:xfrm>
              <a:custGeom>
                <a:gdLst>
                  <a:gd fmla="*/ 21 w 27" name="T0"/>
                  <a:gd fmla="*/ 8 h 28" name="T1"/>
                  <a:gd fmla="*/ 25 w 27" name="T2"/>
                  <a:gd fmla="*/ 25 h 28" name="T3"/>
                  <a:gd fmla="*/ 23 w 27" name="T4"/>
                  <a:gd fmla="*/ 27 h 28" name="T5"/>
                  <a:gd fmla="*/ 20 w 27" name="T6"/>
                  <a:gd fmla="*/ 28 h 28" name="T7"/>
                  <a:gd fmla="*/ 18 w 27" name="T8"/>
                  <a:gd fmla="*/ 23 h 28" name="T9"/>
                  <a:gd fmla="*/ 16 w 27" name="T10"/>
                  <a:gd fmla="*/ 12 h 28" name="T11"/>
                  <a:gd fmla="*/ 4 w 27" name="T12"/>
                  <a:gd fmla="*/ 8 h 28" name="T13"/>
                  <a:gd fmla="*/ 0 w 27" name="T14"/>
                  <a:gd fmla="*/ 6 h 28" name="T15"/>
                  <a:gd fmla="*/ 1 w 27" name="T16"/>
                  <a:gd fmla="*/ 2 h 28" name="T17"/>
                  <a:gd fmla="*/ 3 w 27" name="T18"/>
                  <a:gd fmla="*/ 2 h 28" name="T19"/>
                  <a:gd fmla="*/ 21 w 27" name="T20"/>
                  <a:gd fmla="*/ 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7">
                    <a:moveTo>
                      <a:pt x="21" y="8"/>
                    </a:moveTo>
                    <a:cubicBezTo>
                      <a:pt x="25" y="13"/>
                      <a:pt x="27" y="19"/>
                      <a:pt x="25" y="25"/>
                    </a:cubicBezTo>
                    <a:cubicBezTo>
                      <a:pt x="24" y="26"/>
                      <a:pt x="24" y="27"/>
                      <a:pt x="23" y="27"/>
                    </a:cubicBezTo>
                    <a:cubicBezTo>
                      <a:pt x="23" y="28"/>
                      <a:pt x="21" y="28"/>
                      <a:pt x="20" y="28"/>
                    </a:cubicBezTo>
                    <a:cubicBezTo>
                      <a:pt x="18" y="27"/>
                      <a:pt x="17" y="25"/>
                      <a:pt x="18" y="23"/>
                    </a:cubicBezTo>
                    <a:cubicBezTo>
                      <a:pt x="19" y="19"/>
                      <a:pt x="18" y="15"/>
                      <a:pt x="16" y="12"/>
                    </a:cubicBezTo>
                    <a:cubicBezTo>
                      <a:pt x="13" y="9"/>
                      <a:pt x="8" y="8"/>
                      <a:pt x="4" y="8"/>
                    </a:cubicBezTo>
                    <a:cubicBezTo>
                      <a:pt x="2" y="9"/>
                      <a:pt x="0" y="8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9" y="0"/>
                      <a:pt x="16" y="2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5" name="Freeform 114"/>
            <p:cNvSpPr/>
            <p:nvPr/>
          </p:nvSpPr>
          <p:spPr bwMode="auto">
            <a:xfrm>
              <a:off x="4265972" y="4048265"/>
              <a:ext cx="187448" cy="191247"/>
            </a:xfrm>
            <a:custGeom>
              <a:gdLst>
                <a:gd fmla="*/ 176153 w 187448" name="connsiteX0"/>
                <a:gd fmla="*/ 85292 h 191247" name="connsiteY0"/>
                <a:gd fmla="*/ 182930 w 187448" name="connsiteX1"/>
                <a:gd fmla="*/ 89770 h 191247" name="connsiteY1"/>
                <a:gd fmla="*/ 187448 w 187448" name="connsiteX2"/>
                <a:gd fmla="*/ 161409 h 191247" name="connsiteY2"/>
                <a:gd fmla="*/ 180671 w 187448" name="connsiteX3"/>
                <a:gd fmla="*/ 168125 h 191247" name="connsiteY3"/>
                <a:gd fmla="*/ 162599 w 187448" name="connsiteX4"/>
                <a:gd fmla="*/ 168125 h 191247" name="connsiteY4"/>
                <a:gd fmla="*/ 158080 w 187448" name="connsiteX5"/>
                <a:gd fmla="*/ 163648 h 191247" name="connsiteY5"/>
                <a:gd fmla="*/ 153562 w 187448" name="connsiteX6"/>
                <a:gd fmla="*/ 92008 h 191247" name="connsiteY6"/>
                <a:gd fmla="*/ 158080 w 187448" name="connsiteX7"/>
                <a:gd fmla="*/ 87531 h 191247" name="connsiteY7"/>
                <a:gd fmla="*/ 176153 w 187448" name="connsiteX8"/>
                <a:gd fmla="*/ 85292 h 191247" name="connsiteY8"/>
                <a:gd fmla="*/ 73658 w 187448" name="connsiteX9"/>
                <a:gd fmla="*/ 365 h 191247" name="connsiteY9"/>
                <a:gd fmla="*/ 77834 w 187448" name="connsiteX10"/>
                <a:gd fmla="*/ 3151 h 191247" name="connsiteY10"/>
                <a:gd fmla="*/ 84516 w 187448" name="connsiteX11"/>
                <a:gd fmla="*/ 47727 h 191247" name="connsiteY11"/>
                <a:gd fmla="*/ 124606 w 187448" name="connsiteX12"/>
                <a:gd fmla="*/ 92303 h 191247" name="connsiteY12"/>
                <a:gd fmla="*/ 149106 w 187448" name="connsiteX13"/>
                <a:gd fmla="*/ 92303 h 191247" name="connsiteY13"/>
                <a:gd fmla="*/ 153561 w 187448" name="connsiteX14"/>
                <a:gd fmla="*/ 163624 h 191247" name="connsiteY14"/>
                <a:gd fmla="*/ 153561 w 187448" name="connsiteX15"/>
                <a:gd fmla="*/ 165853 h 191247" name="connsiteY15"/>
                <a:gd fmla="*/ 126834 w 187448" name="connsiteX16"/>
                <a:gd fmla="*/ 165853 h 191247" name="connsiteY16"/>
                <a:gd fmla="*/ 93425 w 187448" name="connsiteX17"/>
                <a:gd fmla="*/ 185912 h 191247" name="connsiteY17"/>
                <a:gd fmla="*/ 39971 w 187448" name="connsiteX18"/>
                <a:gd fmla="*/ 188141 h 191247" name="connsiteY18"/>
                <a:gd fmla="*/ 35516 w 187448" name="connsiteX19"/>
                <a:gd fmla="*/ 176997 h 191247" name="connsiteY19"/>
                <a:gd fmla="*/ 22153 w 187448" name="connsiteX20"/>
                <a:gd fmla="*/ 168082 h 191247" name="connsiteY20"/>
                <a:gd fmla="*/ 19926 w 187448" name="connsiteX21"/>
                <a:gd fmla="*/ 154709 h 191247" name="connsiteY21"/>
                <a:gd fmla="*/ 8789 w 187448" name="connsiteX22"/>
                <a:gd fmla="*/ 141336 h 191247" name="connsiteY22"/>
                <a:gd fmla="*/ 8789 w 187448" name="connsiteX23"/>
                <a:gd fmla="*/ 127963 h 191247" name="connsiteY23"/>
                <a:gd fmla="*/ 2108 w 187448" name="connsiteX24"/>
                <a:gd fmla="*/ 105676 h 191247" name="connsiteY24"/>
                <a:gd fmla="*/ 35516 w 187448" name="connsiteX25"/>
                <a:gd fmla="*/ 92303 h 191247" name="connsiteY25"/>
                <a:gd fmla="*/ 57789 w 187448" name="connsiteX26"/>
                <a:gd fmla="*/ 76701 h 191247" name="connsiteY26"/>
                <a:gd fmla="*/ 51107 w 187448" name="connsiteX27"/>
                <a:gd fmla="*/ 34354 h 191247" name="connsiteY27"/>
                <a:gd fmla="*/ 64471 w 187448" name="connsiteX28"/>
                <a:gd fmla="*/ 923 h 191247" name="connsiteY28"/>
                <a:gd fmla="*/ 73658 w 187448" name="connsiteX29"/>
                <a:gd fmla="*/ 365 h 191247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191247" w="187448">
                  <a:moveTo>
                    <a:pt x="176153" y="85292"/>
                  </a:moveTo>
                  <a:cubicBezTo>
                    <a:pt x="178412" y="85292"/>
                    <a:pt x="182930" y="87531"/>
                    <a:pt x="182930" y="89770"/>
                  </a:cubicBezTo>
                  <a:cubicBezTo>
                    <a:pt x="182930" y="89770"/>
                    <a:pt x="182930" y="89770"/>
                    <a:pt x="187448" y="161409"/>
                  </a:cubicBezTo>
                  <a:cubicBezTo>
                    <a:pt x="187448" y="163648"/>
                    <a:pt x="185189" y="168125"/>
                    <a:pt x="180671" y="168125"/>
                  </a:cubicBezTo>
                  <a:cubicBezTo>
                    <a:pt x="180671" y="168125"/>
                    <a:pt x="180671" y="168125"/>
                    <a:pt x="162599" y="168125"/>
                  </a:cubicBezTo>
                  <a:cubicBezTo>
                    <a:pt x="160339" y="168125"/>
                    <a:pt x="158080" y="165887"/>
                    <a:pt x="158080" y="163648"/>
                  </a:cubicBezTo>
                  <a:cubicBezTo>
                    <a:pt x="158080" y="163648"/>
                    <a:pt x="158080" y="163648"/>
                    <a:pt x="153562" y="92008"/>
                  </a:cubicBezTo>
                  <a:cubicBezTo>
                    <a:pt x="153562" y="89770"/>
                    <a:pt x="155821" y="87531"/>
                    <a:pt x="158080" y="87531"/>
                  </a:cubicBezTo>
                  <a:cubicBezTo>
                    <a:pt x="158080" y="87531"/>
                    <a:pt x="158080" y="87531"/>
                    <a:pt x="176153" y="85292"/>
                  </a:cubicBezTo>
                  <a:close/>
                  <a:moveTo>
                    <a:pt x="73658" y="365"/>
                  </a:moveTo>
                  <a:cubicBezTo>
                    <a:pt x="75607" y="923"/>
                    <a:pt x="76721" y="2037"/>
                    <a:pt x="77834" y="3151"/>
                  </a:cubicBezTo>
                  <a:cubicBezTo>
                    <a:pt x="80061" y="5380"/>
                    <a:pt x="75607" y="34354"/>
                    <a:pt x="84516" y="47727"/>
                  </a:cubicBezTo>
                  <a:cubicBezTo>
                    <a:pt x="93425" y="58871"/>
                    <a:pt x="113470" y="87845"/>
                    <a:pt x="124606" y="92303"/>
                  </a:cubicBezTo>
                  <a:cubicBezTo>
                    <a:pt x="131288" y="94532"/>
                    <a:pt x="142424" y="92303"/>
                    <a:pt x="149106" y="92303"/>
                  </a:cubicBezTo>
                  <a:cubicBezTo>
                    <a:pt x="149106" y="92303"/>
                    <a:pt x="149106" y="92303"/>
                    <a:pt x="153561" y="163624"/>
                  </a:cubicBezTo>
                  <a:cubicBezTo>
                    <a:pt x="153561" y="163624"/>
                    <a:pt x="153561" y="165853"/>
                    <a:pt x="153561" y="165853"/>
                  </a:cubicBezTo>
                  <a:cubicBezTo>
                    <a:pt x="146879" y="165853"/>
                    <a:pt x="133515" y="165853"/>
                    <a:pt x="126834" y="165853"/>
                  </a:cubicBezTo>
                  <a:cubicBezTo>
                    <a:pt x="117925" y="168082"/>
                    <a:pt x="104561" y="179226"/>
                    <a:pt x="93425" y="185912"/>
                  </a:cubicBezTo>
                  <a:cubicBezTo>
                    <a:pt x="80061" y="192598"/>
                    <a:pt x="46653" y="192598"/>
                    <a:pt x="39971" y="188141"/>
                  </a:cubicBezTo>
                  <a:cubicBezTo>
                    <a:pt x="33289" y="185912"/>
                    <a:pt x="35516" y="176997"/>
                    <a:pt x="35516" y="176997"/>
                  </a:cubicBezTo>
                  <a:cubicBezTo>
                    <a:pt x="35516" y="176997"/>
                    <a:pt x="26607" y="174768"/>
                    <a:pt x="22153" y="168082"/>
                  </a:cubicBezTo>
                  <a:cubicBezTo>
                    <a:pt x="19926" y="161395"/>
                    <a:pt x="19926" y="154709"/>
                    <a:pt x="19926" y="154709"/>
                  </a:cubicBezTo>
                  <a:cubicBezTo>
                    <a:pt x="19926" y="154709"/>
                    <a:pt x="11017" y="152480"/>
                    <a:pt x="8789" y="141336"/>
                  </a:cubicBezTo>
                  <a:cubicBezTo>
                    <a:pt x="6562" y="132421"/>
                    <a:pt x="11017" y="130192"/>
                    <a:pt x="8789" y="127963"/>
                  </a:cubicBezTo>
                  <a:cubicBezTo>
                    <a:pt x="6562" y="127963"/>
                    <a:pt x="-4574" y="114591"/>
                    <a:pt x="2108" y="105676"/>
                  </a:cubicBezTo>
                  <a:cubicBezTo>
                    <a:pt x="6562" y="98989"/>
                    <a:pt x="19926" y="94532"/>
                    <a:pt x="35516" y="92303"/>
                  </a:cubicBezTo>
                  <a:cubicBezTo>
                    <a:pt x="48880" y="87845"/>
                    <a:pt x="57789" y="85617"/>
                    <a:pt x="57789" y="76701"/>
                  </a:cubicBezTo>
                  <a:cubicBezTo>
                    <a:pt x="57789" y="70015"/>
                    <a:pt x="51107" y="52185"/>
                    <a:pt x="51107" y="34354"/>
                  </a:cubicBezTo>
                  <a:cubicBezTo>
                    <a:pt x="48880" y="16524"/>
                    <a:pt x="57789" y="5380"/>
                    <a:pt x="64471" y="923"/>
                  </a:cubicBezTo>
                  <a:cubicBezTo>
                    <a:pt x="68925" y="-192"/>
                    <a:pt x="71709" y="-192"/>
                    <a:pt x="73658" y="36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 noEditPoints="1"/>
            </p:cNvSpPr>
            <p:nvPr/>
          </p:nvSpPr>
          <p:spPr bwMode="auto">
            <a:xfrm>
              <a:off x="7556821" y="4792454"/>
              <a:ext cx="244733" cy="245674"/>
            </a:xfrm>
            <a:custGeom>
              <a:gdLst>
                <a:gd fmla="*/ 13 w 110" name="T0"/>
                <a:gd fmla="*/ 84 h 110" name="T1"/>
                <a:gd fmla="*/ 0 w 110" name="T2"/>
                <a:gd fmla="*/ 96 h 110" name="T3"/>
                <a:gd fmla="*/ 13 w 110" name="T4"/>
                <a:gd fmla="*/ 109 h 110" name="T5"/>
                <a:gd fmla="*/ 26 w 110" name="T6"/>
                <a:gd fmla="*/ 96 h 110" name="T7"/>
                <a:gd fmla="*/ 13 w 110" name="T8"/>
                <a:gd fmla="*/ 84 h 110" name="T9"/>
                <a:gd fmla="*/ 4 w 110" name="T10"/>
                <a:gd fmla="*/ 0 h 110" name="T11"/>
                <a:gd fmla="*/ 110 w 110" name="T12"/>
                <a:gd fmla="*/ 107 h 110" name="T13"/>
                <a:gd fmla="*/ 110 w 110" name="T14"/>
                <a:gd fmla="*/ 110 h 110" name="T15"/>
                <a:gd fmla="*/ 91 w 110" name="T16"/>
                <a:gd fmla="*/ 110 h 110" name="T17"/>
                <a:gd fmla="*/ 91 w 110" name="T18"/>
                <a:gd fmla="*/ 107 h 110" name="T19"/>
                <a:gd fmla="*/ 4 w 110" name="T20"/>
                <a:gd fmla="*/ 19 h 110" name="T21"/>
                <a:gd fmla="*/ 4 w 110" name="T22"/>
                <a:gd fmla="*/ 0 h 110" name="T23"/>
                <a:gd fmla="*/ 4 w 110" name="T24"/>
                <a:gd fmla="*/ 0 h 110" name="T25"/>
                <a:gd fmla="*/ 4 w 110" name="T26"/>
                <a:gd fmla="*/ 44 h 110" name="T27"/>
                <a:gd fmla="*/ 65 w 110" name="T28"/>
                <a:gd fmla="*/ 107 h 110" name="T29"/>
                <a:gd fmla="*/ 65 w 110" name="T30"/>
                <a:gd fmla="*/ 110 h 110" name="T31"/>
                <a:gd fmla="*/ 46 w 110" name="T32"/>
                <a:gd fmla="*/ 110 h 110" name="T33"/>
                <a:gd fmla="*/ 47 w 110" name="T34"/>
                <a:gd fmla="*/ 107 h 110" name="T35"/>
                <a:gd fmla="*/ 4 w 110" name="T36"/>
                <a:gd fmla="*/ 63 h 110" name="T37"/>
                <a:gd fmla="*/ 4 w 110" name="T38"/>
                <a:gd fmla="*/ 44 h 1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10" w="110">
                  <a:moveTo>
                    <a:pt x="13" y="84"/>
                  </a:moveTo>
                  <a:cubicBezTo>
                    <a:pt x="6" y="84"/>
                    <a:pt x="0" y="89"/>
                    <a:pt x="0" y="96"/>
                  </a:cubicBezTo>
                  <a:cubicBezTo>
                    <a:pt x="0" y="103"/>
                    <a:pt x="6" y="109"/>
                    <a:pt x="13" y="109"/>
                  </a:cubicBezTo>
                  <a:cubicBezTo>
                    <a:pt x="20" y="109"/>
                    <a:pt x="26" y="103"/>
                    <a:pt x="26" y="96"/>
                  </a:cubicBezTo>
                  <a:cubicBezTo>
                    <a:pt x="26" y="89"/>
                    <a:pt x="20" y="84"/>
                    <a:pt x="13" y="84"/>
                  </a:cubicBezTo>
                  <a:close/>
                  <a:moveTo>
                    <a:pt x="4" y="0"/>
                  </a:moveTo>
                  <a:cubicBezTo>
                    <a:pt x="62" y="0"/>
                    <a:pt x="110" y="48"/>
                    <a:pt x="110" y="107"/>
                  </a:cubicBezTo>
                  <a:cubicBezTo>
                    <a:pt x="110" y="108"/>
                    <a:pt x="110" y="109"/>
                    <a:pt x="110" y="11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8"/>
                    <a:pt x="91" y="107"/>
                  </a:cubicBezTo>
                  <a:cubicBezTo>
                    <a:pt x="91" y="58"/>
                    <a:pt x="52" y="19"/>
                    <a:pt x="4" y="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4" y="44"/>
                  </a:moveTo>
                  <a:cubicBezTo>
                    <a:pt x="38" y="45"/>
                    <a:pt x="65" y="73"/>
                    <a:pt x="65" y="107"/>
                  </a:cubicBezTo>
                  <a:cubicBezTo>
                    <a:pt x="65" y="108"/>
                    <a:pt x="65" y="109"/>
                    <a:pt x="65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7" y="109"/>
                    <a:pt x="47" y="108"/>
                    <a:pt x="47" y="107"/>
                  </a:cubicBezTo>
                  <a:cubicBezTo>
                    <a:pt x="47" y="83"/>
                    <a:pt x="27" y="64"/>
                    <a:pt x="4" y="63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4513662" y="4782100"/>
              <a:ext cx="160018" cy="257911"/>
            </a:xfrm>
            <a:custGeom>
              <a:gdLst>
                <a:gd fmla="*/ 72 w 72" name="T0"/>
                <a:gd fmla="*/ 35 h 116" name="T1"/>
                <a:gd fmla="*/ 36 w 72" name="T2"/>
                <a:gd fmla="*/ 0 h 116" name="T3"/>
                <a:gd fmla="*/ 0 w 72" name="T4"/>
                <a:gd fmla="*/ 35 h 116" name="T5"/>
                <a:gd fmla="*/ 5 w 72" name="T6"/>
                <a:gd fmla="*/ 53 h 116" name="T7"/>
                <a:gd fmla="*/ 5 w 72" name="T8"/>
                <a:gd fmla="*/ 53 h 116" name="T9"/>
                <a:gd fmla="*/ 36 w 72" name="T10"/>
                <a:gd fmla="*/ 116 h 116" name="T11"/>
                <a:gd fmla="*/ 67 w 72" name="T12"/>
                <a:gd fmla="*/ 53 h 116" name="T13"/>
                <a:gd fmla="*/ 67 w 72" name="T14"/>
                <a:gd fmla="*/ 53 h 116" name="T15"/>
                <a:gd fmla="*/ 72 w 72" name="T16"/>
                <a:gd fmla="*/ 35 h 116" name="T17"/>
                <a:gd fmla="*/ 36 w 72" name="T18"/>
                <a:gd fmla="*/ 53 h 116" name="T19"/>
                <a:gd fmla="*/ 36 w 72" name="T20"/>
                <a:gd fmla="*/ 53 h 116" name="T21"/>
                <a:gd fmla="*/ 18 w 72" name="T22"/>
                <a:gd fmla="*/ 35 h 116" name="T23"/>
                <a:gd fmla="*/ 36 w 72" name="T24"/>
                <a:gd fmla="*/ 18 h 116" name="T25"/>
                <a:gd fmla="*/ 54 w 72" name="T26"/>
                <a:gd fmla="*/ 35 h 116" name="T27"/>
                <a:gd fmla="*/ 36 w 72" name="T28"/>
                <a:gd fmla="*/ 53 h 11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5" w="72">
                  <a:moveTo>
                    <a:pt x="72" y="35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42"/>
                    <a:pt x="2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70" y="48"/>
                    <a:pt x="72" y="42"/>
                    <a:pt x="72" y="35"/>
                  </a:cubicBez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26" y="53"/>
                    <a:pt x="18" y="45"/>
                    <a:pt x="18" y="35"/>
                  </a:cubicBezTo>
                  <a:cubicBezTo>
                    <a:pt x="18" y="26"/>
                    <a:pt x="26" y="18"/>
                    <a:pt x="36" y="18"/>
                  </a:cubicBezTo>
                  <a:cubicBezTo>
                    <a:pt x="46" y="18"/>
                    <a:pt x="54" y="26"/>
                    <a:pt x="54" y="35"/>
                  </a:cubicBezTo>
                  <a:cubicBezTo>
                    <a:pt x="54" y="45"/>
                    <a:pt x="46" y="53"/>
                    <a:pt x="36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5477533" y="2865652"/>
              <a:ext cx="313446" cy="131779"/>
            </a:xfrm>
            <a:custGeom>
              <a:gdLst>
                <a:gd fmla="*/ 22 w 141" name="T0"/>
                <a:gd fmla="*/ 22 h 59" name="T1"/>
                <a:gd fmla="*/ 26 w 141" name="T2"/>
                <a:gd fmla="*/ 22 h 59" name="T3"/>
                <a:gd fmla="*/ 47 w 141" name="T4"/>
                <a:gd fmla="*/ 9 h 59" name="T5"/>
                <a:gd fmla="*/ 53 w 141" name="T6"/>
                <a:gd fmla="*/ 10 h 59" name="T7"/>
                <a:gd fmla="*/ 71 w 141" name="T8"/>
                <a:gd fmla="*/ 0 h 59" name="T9"/>
                <a:gd fmla="*/ 88 w 141" name="T10"/>
                <a:gd fmla="*/ 10 h 59" name="T11"/>
                <a:gd fmla="*/ 95 w 141" name="T12"/>
                <a:gd fmla="*/ 9 h 59" name="T13"/>
                <a:gd fmla="*/ 115 w 141" name="T14"/>
                <a:gd fmla="*/ 22 h 59" name="T15"/>
                <a:gd fmla="*/ 119 w 141" name="T16"/>
                <a:gd fmla="*/ 22 h 59" name="T17"/>
                <a:gd fmla="*/ 141 w 141" name="T18"/>
                <a:gd fmla="*/ 44 h 59" name="T19"/>
                <a:gd fmla="*/ 133 w 141" name="T20"/>
                <a:gd fmla="*/ 59 h 59" name="T21"/>
                <a:gd fmla="*/ 88 w 141" name="T22"/>
                <a:gd fmla="*/ 59 h 59" name="T23"/>
                <a:gd fmla="*/ 54 w 141" name="T24"/>
                <a:gd fmla="*/ 59 h 59" name="T25"/>
                <a:gd fmla="*/ 8 w 141" name="T26"/>
                <a:gd fmla="*/ 59 h 59" name="T27"/>
                <a:gd fmla="*/ 0 w 141" name="T28"/>
                <a:gd fmla="*/ 44 h 59" name="T29"/>
                <a:gd fmla="*/ 22 w 141" name="T30"/>
                <a:gd fmla="*/ 22 h 5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9" w="141">
                  <a:moveTo>
                    <a:pt x="22" y="22"/>
                  </a:moveTo>
                  <a:cubicBezTo>
                    <a:pt x="24" y="22"/>
                    <a:pt x="25" y="22"/>
                    <a:pt x="26" y="22"/>
                  </a:cubicBezTo>
                  <a:cubicBezTo>
                    <a:pt x="29" y="14"/>
                    <a:pt x="37" y="9"/>
                    <a:pt x="47" y="9"/>
                  </a:cubicBezTo>
                  <a:cubicBezTo>
                    <a:pt x="49" y="9"/>
                    <a:pt x="51" y="9"/>
                    <a:pt x="53" y="10"/>
                  </a:cubicBezTo>
                  <a:cubicBezTo>
                    <a:pt x="57" y="4"/>
                    <a:pt x="63" y="0"/>
                    <a:pt x="71" y="0"/>
                  </a:cubicBezTo>
                  <a:cubicBezTo>
                    <a:pt x="78" y="0"/>
                    <a:pt x="84" y="4"/>
                    <a:pt x="88" y="10"/>
                  </a:cubicBezTo>
                  <a:cubicBezTo>
                    <a:pt x="90" y="9"/>
                    <a:pt x="93" y="9"/>
                    <a:pt x="95" y="9"/>
                  </a:cubicBezTo>
                  <a:cubicBezTo>
                    <a:pt x="104" y="9"/>
                    <a:pt x="112" y="14"/>
                    <a:pt x="115" y="22"/>
                  </a:cubicBezTo>
                  <a:cubicBezTo>
                    <a:pt x="117" y="22"/>
                    <a:pt x="118" y="22"/>
                    <a:pt x="119" y="22"/>
                  </a:cubicBezTo>
                  <a:cubicBezTo>
                    <a:pt x="131" y="22"/>
                    <a:pt x="141" y="32"/>
                    <a:pt x="141" y="44"/>
                  </a:cubicBezTo>
                  <a:cubicBezTo>
                    <a:pt x="141" y="49"/>
                    <a:pt x="139" y="59"/>
                    <a:pt x="133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" y="59"/>
                    <a:pt x="0" y="49"/>
                    <a:pt x="0" y="44"/>
                  </a:cubicBezTo>
                  <a:cubicBezTo>
                    <a:pt x="0" y="32"/>
                    <a:pt x="10" y="22"/>
                    <a:pt x="22" y="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661303" y="4058255"/>
              <a:ext cx="107306" cy="155311"/>
              <a:chOff x="7661303" y="4058255"/>
              <a:chExt cx="107306" cy="155311"/>
            </a:xfrm>
            <a:solidFill>
              <a:schemeClr val="bg2"/>
            </a:solidFill>
          </p:grpSpPr>
          <p:sp>
            <p:nvSpPr>
              <p:cNvPr id="101" name="Freeform 98"/>
              <p:cNvSpPr/>
              <p:nvPr/>
            </p:nvSpPr>
            <p:spPr bwMode="auto">
              <a:xfrm>
                <a:off x="7695189" y="4177797"/>
                <a:ext cx="39534" cy="11295"/>
              </a:xfrm>
              <a:custGeom>
                <a:gdLst>
                  <a:gd fmla="*/ 18 w 18" name="T0"/>
                  <a:gd fmla="*/ 2 h 5" name="T1"/>
                  <a:gd fmla="*/ 16 w 18" name="T2"/>
                  <a:gd fmla="*/ 4 h 5" name="T3"/>
                  <a:gd fmla="*/ 2 w 18" name="T4"/>
                  <a:gd fmla="*/ 4 h 5" name="T5"/>
                  <a:gd fmla="*/ 0 w 18" name="T6"/>
                  <a:gd fmla="*/ 2 h 5" name="T7"/>
                  <a:gd fmla="*/ 2 w 18" name="T8"/>
                  <a:gd fmla="*/ 1 h 5" name="T9"/>
                  <a:gd fmla="*/ 16 w 18" name="T10"/>
                  <a:gd fmla="*/ 1 h 5" name="T11"/>
                  <a:gd fmla="*/ 18 w 18" name="T12"/>
                  <a:gd fmla="*/ 2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18">
                    <a:moveTo>
                      <a:pt x="18" y="2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12" y="5"/>
                      <a:pt x="7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7" y="1"/>
                      <a:pt x="11" y="1"/>
                      <a:pt x="16" y="1"/>
                    </a:cubicBezTo>
                    <a:cubicBezTo>
                      <a:pt x="17" y="0"/>
                      <a:pt x="18" y="1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9"/>
              <p:cNvSpPr/>
              <p:nvPr/>
            </p:nvSpPr>
            <p:spPr bwMode="auto">
              <a:xfrm>
                <a:off x="7695189" y="4189093"/>
                <a:ext cx="39534" cy="9413"/>
              </a:xfrm>
              <a:custGeom>
                <a:gdLst>
                  <a:gd fmla="*/ 18 w 18" name="T0"/>
                  <a:gd fmla="*/ 1 h 4" name="T1"/>
                  <a:gd fmla="*/ 16 w 18" name="T2"/>
                  <a:gd fmla="*/ 4 h 4" name="T3"/>
                  <a:gd fmla="*/ 2 w 18" name="T4"/>
                  <a:gd fmla="*/ 4 h 4" name="T5"/>
                  <a:gd fmla="*/ 0 w 18" name="T6"/>
                  <a:gd fmla="*/ 1 h 4" name="T7"/>
                  <a:gd fmla="*/ 2 w 18" name="T8"/>
                  <a:gd fmla="*/ 0 h 4" name="T9"/>
                  <a:gd fmla="*/ 15 w 18" name="T10"/>
                  <a:gd fmla="*/ 0 h 4" name="T11"/>
                  <a:gd fmla="*/ 18 w 18" name="T12"/>
                  <a:gd fmla="*/ 1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18">
                    <a:moveTo>
                      <a:pt x="18" y="1"/>
                    </a:moveTo>
                    <a:cubicBezTo>
                      <a:pt x="18" y="2"/>
                      <a:pt x="17" y="3"/>
                      <a:pt x="16" y="4"/>
                    </a:cubicBezTo>
                    <a:cubicBezTo>
                      <a:pt x="11" y="4"/>
                      <a:pt x="6" y="4"/>
                      <a:pt x="2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1"/>
                      <a:pt x="11" y="1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0"/>
              <p:cNvSpPr/>
              <p:nvPr/>
            </p:nvSpPr>
            <p:spPr bwMode="auto">
              <a:xfrm>
                <a:off x="7695189" y="4198506"/>
                <a:ext cx="39534" cy="10354"/>
              </a:xfrm>
              <a:custGeom>
                <a:gdLst>
                  <a:gd fmla="*/ 18 w 18" name="T0"/>
                  <a:gd fmla="*/ 2 h 5" name="T1"/>
                  <a:gd fmla="*/ 16 w 18" name="T2"/>
                  <a:gd fmla="*/ 4 h 5" name="T3"/>
                  <a:gd fmla="*/ 2 w 18" name="T4"/>
                  <a:gd fmla="*/ 4 h 5" name="T5"/>
                  <a:gd fmla="*/ 0 w 18" name="T6"/>
                  <a:gd fmla="*/ 2 h 5" name="T7"/>
                  <a:gd fmla="*/ 2 w 18" name="T8"/>
                  <a:gd fmla="*/ 0 h 5" name="T9"/>
                  <a:gd fmla="*/ 15 w 18" name="T10"/>
                  <a:gd fmla="*/ 0 h 5" name="T11"/>
                  <a:gd fmla="*/ 18 w 18" name="T12"/>
                  <a:gd fmla="*/ 2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18">
                    <a:moveTo>
                      <a:pt x="18" y="2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11" y="5"/>
                      <a:pt x="6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" y="1"/>
                      <a:pt x="11" y="1"/>
                      <a:pt x="15" y="0"/>
                    </a:cubicBezTo>
                    <a:cubicBezTo>
                      <a:pt x="16" y="0"/>
                      <a:pt x="17" y="1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1"/>
              <p:cNvSpPr/>
              <p:nvPr/>
            </p:nvSpPr>
            <p:spPr bwMode="auto">
              <a:xfrm>
                <a:off x="7703661" y="4206977"/>
                <a:ext cx="22591" cy="6589"/>
              </a:xfrm>
              <a:custGeom>
                <a:gdLst>
                  <a:gd fmla="*/ 10 w 10" name="T0"/>
                  <a:gd fmla="*/ 1 h 3" name="T1"/>
                  <a:gd fmla="*/ 9 w 10" name="T2"/>
                  <a:gd fmla="*/ 2 h 3" name="T3"/>
                  <a:gd fmla="*/ 1 w 10" name="T4"/>
                  <a:gd fmla="*/ 2 h 3" name="T5"/>
                  <a:gd fmla="*/ 0 w 10" name="T6"/>
                  <a:gd fmla="*/ 1 h 3" name="T7"/>
                  <a:gd fmla="*/ 1 w 10" name="T8"/>
                  <a:gd fmla="*/ 0 h 3" name="T9"/>
                  <a:gd fmla="*/ 9 w 10" name="T10"/>
                  <a:gd fmla="*/ 0 h 3" name="T11"/>
                  <a:gd fmla="*/ 10 w 10" name="T12"/>
                  <a:gd fmla="*/ 1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10" y="1"/>
                    </a:move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2"/>
              <p:cNvSpPr>
                <a:spLocks noEditPoints="1"/>
              </p:cNvSpPr>
              <p:nvPr/>
            </p:nvSpPr>
            <p:spPr bwMode="auto">
              <a:xfrm>
                <a:off x="7661303" y="4058255"/>
                <a:ext cx="107306" cy="122366"/>
              </a:xfrm>
              <a:custGeom>
                <a:gdLst>
                  <a:gd fmla="*/ 24 w 48" name="T0"/>
                  <a:gd fmla="*/ 0 h 55" name="T1"/>
                  <a:gd fmla="*/ 0 w 48" name="T2"/>
                  <a:gd fmla="*/ 24 h 55" name="T3"/>
                  <a:gd fmla="*/ 15 w 48" name="T4"/>
                  <a:gd fmla="*/ 53 h 55" name="T5"/>
                  <a:gd fmla="*/ 34 w 48" name="T6"/>
                  <a:gd fmla="*/ 53 h 55" name="T7"/>
                  <a:gd fmla="*/ 48 w 48" name="T8"/>
                  <a:gd fmla="*/ 24 h 55" name="T9"/>
                  <a:gd fmla="*/ 24 w 48" name="T10"/>
                  <a:gd fmla="*/ 0 h 55" name="T11"/>
                  <a:gd fmla="*/ 41 w 48" name="T12"/>
                  <a:gd fmla="*/ 21 h 55" name="T13"/>
                  <a:gd fmla="*/ 41 w 48" name="T14"/>
                  <a:gd fmla="*/ 21 h 55" name="T15"/>
                  <a:gd fmla="*/ 34 w 48" name="T16"/>
                  <a:gd fmla="*/ 10 h 55" name="T17"/>
                  <a:gd fmla="*/ 33 w 48" name="T18"/>
                  <a:gd fmla="*/ 8 h 55" name="T19"/>
                  <a:gd fmla="*/ 35 w 48" name="T20"/>
                  <a:gd fmla="*/ 7 h 55" name="T21"/>
                  <a:gd fmla="*/ 44 w 48" name="T22"/>
                  <a:gd fmla="*/ 19 h 55" name="T23"/>
                  <a:gd fmla="*/ 43 w 48" name="T24"/>
                  <a:gd fmla="*/ 22 h 55" name="T25"/>
                  <a:gd fmla="*/ 41 w 48" name="T26"/>
                  <a:gd fmla="*/ 21 h 5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5" w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4"/>
                      <a:pt x="11" y="44"/>
                      <a:pt x="15" y="53"/>
                    </a:cubicBezTo>
                    <a:cubicBezTo>
                      <a:pt x="15" y="54"/>
                      <a:pt x="33" y="55"/>
                      <a:pt x="34" y="53"/>
                    </a:cubicBezTo>
                    <a:cubicBezTo>
                      <a:pt x="36" y="47"/>
                      <a:pt x="48" y="34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0" y="16"/>
                      <a:pt x="37" y="12"/>
                      <a:pt x="34" y="10"/>
                    </a:cubicBezTo>
                    <a:cubicBezTo>
                      <a:pt x="33" y="10"/>
                      <a:pt x="32" y="9"/>
                      <a:pt x="33" y="8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9" y="9"/>
                      <a:pt x="43" y="13"/>
                      <a:pt x="44" y="19"/>
                    </a:cubicBezTo>
                    <a:cubicBezTo>
                      <a:pt x="44" y="20"/>
                      <a:pt x="44" y="22"/>
                      <a:pt x="43" y="22"/>
                    </a:cubicBezTo>
                    <a:cubicBezTo>
                      <a:pt x="42" y="23"/>
                      <a:pt x="41" y="22"/>
                      <a:pt x="4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Freeform 118"/>
            <p:cNvSpPr/>
            <p:nvPr/>
          </p:nvSpPr>
          <p:spPr bwMode="auto">
            <a:xfrm>
              <a:off x="4701688" y="3206157"/>
              <a:ext cx="141422" cy="149903"/>
            </a:xfrm>
            <a:custGeom>
              <a:gdLst>
                <a:gd fmla="*/ 60866 w 141422" name="connsiteX0"/>
                <a:gd fmla="*/ 47303 h 149903" name="connsiteY0"/>
                <a:gd fmla="*/ 87660 w 141422" name="connsiteX1"/>
                <a:gd fmla="*/ 56225 h 149903" name="connsiteY1"/>
                <a:gd fmla="*/ 94358 w 141422" name="connsiteX2"/>
                <a:gd fmla="*/ 65147 h 149903" name="connsiteY2"/>
                <a:gd fmla="*/ 87660 w 141422" name="connsiteX3"/>
                <a:gd fmla="*/ 71838 h 149903" name="connsiteY3"/>
                <a:gd fmla="*/ 80961 w 141422" name="connsiteX4"/>
                <a:gd fmla="*/ 74068 h 149903" name="connsiteY4"/>
                <a:gd fmla="*/ 72030 w 141422" name="connsiteX5"/>
                <a:gd fmla="*/ 71838 h 149903" name="connsiteY5"/>
                <a:gd fmla="*/ 60866 w 141422" name="connsiteX6"/>
                <a:gd fmla="*/ 67377 h 149903" name="connsiteY6"/>
                <a:gd fmla="*/ 47469 w 141422" name="connsiteX7"/>
                <a:gd fmla="*/ 74068 h 149903" name="connsiteY7"/>
                <a:gd fmla="*/ 25141 w 141422" name="connsiteX8"/>
                <a:gd fmla="*/ 100834 h 149903" name="connsiteY8"/>
                <a:gd fmla="*/ 20675 w 141422" name="connsiteX9"/>
                <a:gd fmla="*/ 111986 h 149903" name="connsiteY9"/>
                <a:gd fmla="*/ 25141 w 141422" name="connsiteX10"/>
                <a:gd fmla="*/ 125368 h 149903" name="connsiteY10"/>
                <a:gd fmla="*/ 38537 w 141422" name="connsiteX11"/>
                <a:gd fmla="*/ 129829 h 149903" name="connsiteY11"/>
                <a:gd fmla="*/ 49702 w 141422" name="connsiteX12"/>
                <a:gd fmla="*/ 123138 h 149903" name="connsiteY12"/>
                <a:gd fmla="*/ 65332 w 141422" name="connsiteX13"/>
                <a:gd fmla="*/ 105294 h 149903" name="connsiteY13"/>
                <a:gd fmla="*/ 80961 w 141422" name="connsiteX14"/>
                <a:gd fmla="*/ 107525 h 149903" name="connsiteY14"/>
                <a:gd fmla="*/ 89893 w 141422" name="connsiteX15"/>
                <a:gd fmla="*/ 107525 h 149903" name="connsiteY15"/>
                <a:gd fmla="*/ 63099 w 141422" name="connsiteX16"/>
                <a:gd fmla="*/ 136521 h 149903" name="connsiteY16"/>
                <a:gd fmla="*/ 38537 w 141422" name="connsiteX17"/>
                <a:gd fmla="*/ 149903 h 149903" name="connsiteY17"/>
                <a:gd fmla="*/ 11744 w 141422" name="connsiteX18"/>
                <a:gd fmla="*/ 140981 h 149903" name="connsiteY18"/>
                <a:gd fmla="*/ 580 w 141422" name="connsiteX19"/>
                <a:gd fmla="*/ 116447 h 149903" name="connsiteY19"/>
                <a:gd fmla="*/ 9511 w 141422" name="connsiteX20"/>
                <a:gd fmla="*/ 89681 h 149903" name="connsiteY20"/>
                <a:gd fmla="*/ 36305 w 141422" name="connsiteX21"/>
                <a:gd fmla="*/ 58455 h 149903" name="connsiteY21"/>
                <a:gd fmla="*/ 60866 w 141422" name="connsiteX22"/>
                <a:gd fmla="*/ 47303 h 149903" name="connsiteY22"/>
                <a:gd fmla="*/ 103323 w 141422" name="connsiteX23"/>
                <a:gd fmla="*/ 579 h 149903" name="connsiteY23"/>
                <a:gd fmla="*/ 130217 w 141422" name="connsiteX24"/>
                <a:gd fmla="*/ 9471 h 149903" name="connsiteY24"/>
                <a:gd fmla="*/ 141422 w 141422" name="connsiteX25"/>
                <a:gd fmla="*/ 33924 h 149903" name="connsiteY25"/>
                <a:gd fmla="*/ 132458 w 141422" name="connsiteX26"/>
                <a:gd fmla="*/ 58378 h 149903" name="connsiteY26"/>
                <a:gd fmla="*/ 105564 w 141422" name="connsiteX27"/>
                <a:gd fmla="*/ 89500 h 149903" name="connsiteY27"/>
                <a:gd fmla="*/ 80911 w 141422" name="connsiteX28"/>
                <a:gd fmla="*/ 100615 h 149903" name="connsiteY28"/>
                <a:gd fmla="*/ 54018 w 141422" name="connsiteX29"/>
                <a:gd fmla="*/ 91723 h 149903" name="connsiteY29"/>
                <a:gd fmla="*/ 47294 w 141422" name="connsiteX30"/>
                <a:gd fmla="*/ 85054 h 149903" name="connsiteY30"/>
                <a:gd fmla="*/ 54018 w 141422" name="connsiteX31"/>
                <a:gd fmla="*/ 78385 h 149903" name="connsiteY31"/>
                <a:gd fmla="*/ 60741 w 141422" name="connsiteX32"/>
                <a:gd fmla="*/ 73939 h 149903" name="connsiteY32"/>
                <a:gd fmla="*/ 67465 w 141422" name="connsiteX33"/>
                <a:gd fmla="*/ 76162 h 149903" name="connsiteY33"/>
                <a:gd fmla="*/ 80911 w 141422" name="connsiteX34"/>
                <a:gd fmla="*/ 80608 h 149903" name="connsiteY34"/>
                <a:gd fmla="*/ 92117 w 141422" name="connsiteX35"/>
                <a:gd fmla="*/ 76162 h 149903" name="connsiteY35"/>
                <a:gd fmla="*/ 116770 w 141422" name="connsiteX36"/>
                <a:gd fmla="*/ 49486 h 149903" name="connsiteY36"/>
                <a:gd fmla="*/ 121252 w 141422" name="connsiteX37"/>
                <a:gd fmla="*/ 36147 h 149903" name="connsiteY37"/>
                <a:gd fmla="*/ 114529 w 141422" name="connsiteX38"/>
                <a:gd fmla="*/ 25032 h 149903" name="connsiteY38"/>
                <a:gd fmla="*/ 103323 w 141422" name="connsiteX39"/>
                <a:gd fmla="*/ 20586 h 149903" name="connsiteY39"/>
                <a:gd fmla="*/ 92117 w 141422" name="connsiteX40"/>
                <a:gd fmla="*/ 25032 h 149903" name="connsiteY40"/>
                <a:gd fmla="*/ 76429 w 141422" name="connsiteX41"/>
                <a:gd fmla="*/ 42817 h 149903" name="connsiteY41"/>
                <a:gd fmla="*/ 60741 w 141422" name="connsiteX42"/>
                <a:gd fmla="*/ 40594 h 149903" name="connsiteY42"/>
                <a:gd fmla="*/ 51777 w 141422" name="connsiteX43"/>
                <a:gd fmla="*/ 42817 h 149903" name="connsiteY43"/>
                <a:gd fmla="*/ 78670 w 141422" name="connsiteX44"/>
                <a:gd fmla="*/ 11694 h 149903" name="connsiteY44"/>
                <a:gd fmla="*/ 103323 w 141422" name="connsiteX45"/>
                <a:gd fmla="*/ 579 h 149903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149903" w="141422">
                  <a:moveTo>
                    <a:pt x="60866" y="47303"/>
                  </a:moveTo>
                  <a:cubicBezTo>
                    <a:pt x="69797" y="47303"/>
                    <a:pt x="78729" y="49534"/>
                    <a:pt x="87660" y="56225"/>
                  </a:cubicBezTo>
                  <a:cubicBezTo>
                    <a:pt x="89893" y="58455"/>
                    <a:pt x="92125" y="60686"/>
                    <a:pt x="94358" y="65147"/>
                  </a:cubicBezTo>
                  <a:lnTo>
                    <a:pt x="87660" y="71838"/>
                  </a:lnTo>
                  <a:cubicBezTo>
                    <a:pt x="85427" y="74068"/>
                    <a:pt x="83194" y="74068"/>
                    <a:pt x="80961" y="74068"/>
                  </a:cubicBezTo>
                  <a:cubicBezTo>
                    <a:pt x="78729" y="74068"/>
                    <a:pt x="74263" y="74068"/>
                    <a:pt x="72030" y="71838"/>
                  </a:cubicBezTo>
                  <a:cubicBezTo>
                    <a:pt x="72030" y="71838"/>
                    <a:pt x="67564" y="67377"/>
                    <a:pt x="60866" y="67377"/>
                  </a:cubicBezTo>
                  <a:cubicBezTo>
                    <a:pt x="56400" y="67377"/>
                    <a:pt x="51935" y="69607"/>
                    <a:pt x="47469" y="74068"/>
                  </a:cubicBezTo>
                  <a:cubicBezTo>
                    <a:pt x="47469" y="76299"/>
                    <a:pt x="25141" y="100834"/>
                    <a:pt x="25141" y="100834"/>
                  </a:cubicBezTo>
                  <a:cubicBezTo>
                    <a:pt x="20675" y="103064"/>
                    <a:pt x="20675" y="107525"/>
                    <a:pt x="20675" y="111986"/>
                  </a:cubicBezTo>
                  <a:cubicBezTo>
                    <a:pt x="20675" y="116447"/>
                    <a:pt x="22908" y="120907"/>
                    <a:pt x="25141" y="125368"/>
                  </a:cubicBezTo>
                  <a:cubicBezTo>
                    <a:pt x="29606" y="127599"/>
                    <a:pt x="34072" y="129829"/>
                    <a:pt x="38537" y="129829"/>
                  </a:cubicBezTo>
                  <a:cubicBezTo>
                    <a:pt x="43003" y="127599"/>
                    <a:pt x="47469" y="127599"/>
                    <a:pt x="49702" y="123138"/>
                  </a:cubicBezTo>
                  <a:cubicBezTo>
                    <a:pt x="65332" y="105294"/>
                    <a:pt x="65332" y="105294"/>
                    <a:pt x="65332" y="105294"/>
                  </a:cubicBezTo>
                  <a:cubicBezTo>
                    <a:pt x="69797" y="107525"/>
                    <a:pt x="74263" y="107525"/>
                    <a:pt x="80961" y="107525"/>
                  </a:cubicBezTo>
                  <a:cubicBezTo>
                    <a:pt x="83194" y="107525"/>
                    <a:pt x="87660" y="107525"/>
                    <a:pt x="89893" y="107525"/>
                  </a:cubicBezTo>
                  <a:cubicBezTo>
                    <a:pt x="89893" y="107525"/>
                    <a:pt x="63099" y="136521"/>
                    <a:pt x="63099" y="136521"/>
                  </a:cubicBezTo>
                  <a:cubicBezTo>
                    <a:pt x="56400" y="145442"/>
                    <a:pt x="47469" y="149903"/>
                    <a:pt x="38537" y="149903"/>
                  </a:cubicBezTo>
                  <a:cubicBezTo>
                    <a:pt x="27373" y="149903"/>
                    <a:pt x="18442" y="147673"/>
                    <a:pt x="11744" y="140981"/>
                  </a:cubicBezTo>
                  <a:cubicBezTo>
                    <a:pt x="5045" y="134290"/>
                    <a:pt x="580" y="125368"/>
                    <a:pt x="580" y="116447"/>
                  </a:cubicBezTo>
                  <a:cubicBezTo>
                    <a:pt x="-1653" y="105294"/>
                    <a:pt x="2812" y="96373"/>
                    <a:pt x="9511" y="89681"/>
                  </a:cubicBezTo>
                  <a:cubicBezTo>
                    <a:pt x="36305" y="58455"/>
                    <a:pt x="36305" y="58455"/>
                    <a:pt x="36305" y="58455"/>
                  </a:cubicBezTo>
                  <a:cubicBezTo>
                    <a:pt x="43003" y="51764"/>
                    <a:pt x="51935" y="47303"/>
                    <a:pt x="60866" y="47303"/>
                  </a:cubicBezTo>
                  <a:close/>
                  <a:moveTo>
                    <a:pt x="103323" y="579"/>
                  </a:moveTo>
                  <a:cubicBezTo>
                    <a:pt x="112287" y="-1644"/>
                    <a:pt x="121252" y="2802"/>
                    <a:pt x="130217" y="9471"/>
                  </a:cubicBezTo>
                  <a:cubicBezTo>
                    <a:pt x="136940" y="13917"/>
                    <a:pt x="141422" y="25032"/>
                    <a:pt x="141422" y="33924"/>
                  </a:cubicBezTo>
                  <a:cubicBezTo>
                    <a:pt x="141422" y="42817"/>
                    <a:pt x="139181" y="51709"/>
                    <a:pt x="132458" y="58378"/>
                  </a:cubicBezTo>
                  <a:cubicBezTo>
                    <a:pt x="132458" y="58378"/>
                    <a:pt x="132458" y="58378"/>
                    <a:pt x="105564" y="89500"/>
                  </a:cubicBezTo>
                  <a:cubicBezTo>
                    <a:pt x="98841" y="96169"/>
                    <a:pt x="89876" y="100615"/>
                    <a:pt x="80911" y="100615"/>
                  </a:cubicBezTo>
                  <a:cubicBezTo>
                    <a:pt x="71947" y="102838"/>
                    <a:pt x="60741" y="98392"/>
                    <a:pt x="54018" y="91723"/>
                  </a:cubicBezTo>
                  <a:cubicBezTo>
                    <a:pt x="51777" y="89500"/>
                    <a:pt x="49535" y="87277"/>
                    <a:pt x="47294" y="85054"/>
                  </a:cubicBezTo>
                  <a:cubicBezTo>
                    <a:pt x="47294" y="85054"/>
                    <a:pt x="47294" y="85054"/>
                    <a:pt x="54018" y="78385"/>
                  </a:cubicBezTo>
                  <a:cubicBezTo>
                    <a:pt x="56259" y="76162"/>
                    <a:pt x="58500" y="73939"/>
                    <a:pt x="60741" y="73939"/>
                  </a:cubicBezTo>
                  <a:cubicBezTo>
                    <a:pt x="62982" y="73939"/>
                    <a:pt x="65223" y="73939"/>
                    <a:pt x="67465" y="76162"/>
                  </a:cubicBezTo>
                  <a:cubicBezTo>
                    <a:pt x="69706" y="78385"/>
                    <a:pt x="74188" y="80608"/>
                    <a:pt x="80911" y="80608"/>
                  </a:cubicBezTo>
                  <a:cubicBezTo>
                    <a:pt x="87635" y="80608"/>
                    <a:pt x="92117" y="76162"/>
                    <a:pt x="92117" y="76162"/>
                  </a:cubicBezTo>
                  <a:cubicBezTo>
                    <a:pt x="92117" y="76162"/>
                    <a:pt x="92117" y="76162"/>
                    <a:pt x="116770" y="49486"/>
                  </a:cubicBezTo>
                  <a:cubicBezTo>
                    <a:pt x="119011" y="45040"/>
                    <a:pt x="121252" y="40594"/>
                    <a:pt x="121252" y="36147"/>
                  </a:cubicBezTo>
                  <a:cubicBezTo>
                    <a:pt x="121252" y="31701"/>
                    <a:pt x="119011" y="27255"/>
                    <a:pt x="114529" y="25032"/>
                  </a:cubicBezTo>
                  <a:cubicBezTo>
                    <a:pt x="112287" y="20586"/>
                    <a:pt x="107805" y="20586"/>
                    <a:pt x="103323" y="20586"/>
                  </a:cubicBezTo>
                  <a:cubicBezTo>
                    <a:pt x="98841" y="20586"/>
                    <a:pt x="94358" y="22809"/>
                    <a:pt x="92117" y="25032"/>
                  </a:cubicBezTo>
                  <a:cubicBezTo>
                    <a:pt x="92117" y="25032"/>
                    <a:pt x="92117" y="25032"/>
                    <a:pt x="76429" y="42817"/>
                  </a:cubicBezTo>
                  <a:cubicBezTo>
                    <a:pt x="69706" y="40594"/>
                    <a:pt x="65223" y="40594"/>
                    <a:pt x="60741" y="40594"/>
                  </a:cubicBezTo>
                  <a:cubicBezTo>
                    <a:pt x="56259" y="40594"/>
                    <a:pt x="54018" y="40594"/>
                    <a:pt x="51777" y="42817"/>
                  </a:cubicBezTo>
                  <a:cubicBezTo>
                    <a:pt x="51777" y="42817"/>
                    <a:pt x="78670" y="11694"/>
                    <a:pt x="78670" y="11694"/>
                  </a:cubicBezTo>
                  <a:cubicBezTo>
                    <a:pt x="85394" y="5025"/>
                    <a:pt x="94358" y="579"/>
                    <a:pt x="103323" y="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71787" y="1990591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149434" y="189693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149434" y="2199522"/>
            <a:ext cx="182476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861827" y="3465529"/>
            <a:ext cx="277647" cy="27681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139474" y="337187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39474" y="3674460"/>
            <a:ext cx="182476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861827" y="4940466"/>
            <a:ext cx="277647" cy="276819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139474" y="4846812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39474" y="5149397"/>
            <a:ext cx="182476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399379" y="2054352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13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677026" y="196069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9677026" y="2263283"/>
            <a:ext cx="182476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9399379" y="3497409"/>
            <a:ext cx="277647" cy="276819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9677026" y="340375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9677026" y="3706340"/>
            <a:ext cx="182476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9399379" y="4940466"/>
            <a:ext cx="277647" cy="276819"/>
            <a:chOff x="2138511" y="2464802"/>
            <a:chExt cx="354012" cy="352956"/>
          </a:xfrm>
          <a:solidFill>
            <a:schemeClr val="accent6"/>
          </a:solidFill>
        </p:grpSpPr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fmla="*/ 212 w 423" name="T0"/>
                <a:gd fmla="*/ 0 h 424" name="T1"/>
                <a:gd fmla="*/ 0 w 423" name="T2"/>
                <a:gd fmla="*/ 212 h 424" name="T3"/>
                <a:gd fmla="*/ 212 w 423" name="T4"/>
                <a:gd fmla="*/ 424 h 424" name="T5"/>
                <a:gd fmla="*/ 423 w 423" name="T6"/>
                <a:gd fmla="*/ 212 h 424" name="T7"/>
                <a:gd fmla="*/ 212 w 423" name="T8"/>
                <a:gd fmla="*/ 0 h 424" name="T9"/>
                <a:gd fmla="*/ 212 w 423" name="T10"/>
                <a:gd fmla="*/ 386 h 424" name="T11"/>
                <a:gd fmla="*/ 38 w 423" name="T12"/>
                <a:gd fmla="*/ 212 h 424" name="T13"/>
                <a:gd fmla="*/ 212 w 423" name="T14"/>
                <a:gd fmla="*/ 38 h 424" name="T15"/>
                <a:gd fmla="*/ 386 w 423" name="T16"/>
                <a:gd fmla="*/ 212 h 424" name="T17"/>
                <a:gd fmla="*/ 212 w 423" name="T18"/>
                <a:gd fmla="*/ 386 h 4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2" w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9677026" y="4846812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677026" y="5149397"/>
            <a:ext cx="1824762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</p:spTree>
    <p:extLst>
      <p:ext uri="{BB962C8B-B14F-4D97-AF65-F5344CB8AC3E}">
        <p14:creationId val="183361803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07"/>
      <p:bldP grpId="0" spid="121"/>
      <p:bldP grpId="0" spid="125"/>
      <p:bldP grpId="0" spid="126"/>
      <p:bldP grpId="0" spid="130"/>
      <p:bldP grpId="0" spid="131"/>
      <p:bldP grpId="0" spid="134"/>
      <p:bldP grpId="0" spid="135"/>
      <p:bldP grpId="0" spid="140"/>
      <p:bldP grpId="0" spid="141"/>
      <p:bldP grpId="0" spid="146"/>
      <p:bldP grpId="0" spid="14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Box 29"/>
          <p:cNvSpPr txBox="1"/>
          <p:nvPr/>
        </p:nvSpPr>
        <p:spPr>
          <a:xfrm>
            <a:off x="838200" y="4180454"/>
            <a:ext cx="792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1"/>
                </a:solidFill>
                <a:latin typeface="+mj-lt"/>
                <a:cs typeface="Lato Regular"/>
              </a:rPr>
              <a:t>代用名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8200" y="4453143"/>
            <a:ext cx="101185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Founder/CEO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52929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252930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52930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38200" y="5048425"/>
            <a:ext cx="4053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0" y="5310984"/>
            <a:ext cx="30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8200" y="5573540"/>
            <a:ext cx="415573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942856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86994" y="366946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优秀团队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08769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46713" y="4180454"/>
            <a:ext cx="792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2"/>
                </a:solidFill>
                <a:latin typeface="+mj-lt"/>
                <a:cs typeface="Lato Regular"/>
              </a:rPr>
              <a:t>代用名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46713" y="4453143"/>
            <a:ext cx="7273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Designer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061442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4061443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4061443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646713" y="5048425"/>
            <a:ext cx="4053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46713" y="5310984"/>
            <a:ext cx="30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46713" y="5573540"/>
            <a:ext cx="415573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751369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55227" y="4180454"/>
            <a:ext cx="792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3"/>
                </a:solidFill>
                <a:latin typeface="+mj-lt"/>
                <a:cs typeface="Lato Regular"/>
              </a:rPr>
              <a:t>代用名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55227" y="4453143"/>
            <a:ext cx="5527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Coder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869956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6869957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869957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455227" y="5048425"/>
            <a:ext cx="4053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455226" y="5310984"/>
            <a:ext cx="30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455227" y="5573540"/>
            <a:ext cx="415573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559883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263743" y="4180454"/>
            <a:ext cx="792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4"/>
                </a:solidFill>
                <a:latin typeface="+mj-lt"/>
                <a:cs typeface="Lato Regular"/>
              </a:rPr>
              <a:t>代用名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263743" y="4453143"/>
            <a:ext cx="814209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Marketing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678471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9678472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9678472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9263743" y="5048425"/>
            <a:ext cx="4053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263743" y="5310984"/>
            <a:ext cx="30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263743" y="5573540"/>
            <a:ext cx="415573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368398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61" r="1961"/>
          <a:stretch>
            <a:fillRect/>
          </a:stretch>
        </p:blipFill>
        <p:spPr/>
      </p:pic>
      <p:pic>
        <p:nvPicPr>
          <p:cNvPr id="9" name="图片占位符 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892" r="1892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529" r="529"/>
          <a:stretch>
            <a:fillRect/>
          </a:stretch>
        </p:blipFill>
        <p:spPr/>
      </p:pic>
      <p:pic>
        <p:nvPicPr>
          <p:cNvPr id="7" name="图片占位符 6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8" t="38"/>
          <a:stretch>
            <a:fillRect/>
          </a:stretch>
        </p:blipFill>
        <p:spPr/>
      </p:pic>
    </p:spTree>
    <p:extLst>
      <p:ext uri="{BB962C8B-B14F-4D97-AF65-F5344CB8AC3E}">
        <p14:creationId val="283613468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0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0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8"/>
      <p:bldP grpId="0" spid="42"/>
      <p:bldP grpId="0" spid="43"/>
      <p:bldP grpId="0" spid="44"/>
      <p:bldP grpId="0" spid="46"/>
      <p:bldP grpId="0" spid="47"/>
      <p:bldP grpId="0" spid="48"/>
      <p:bldP grpId="0" spid="45"/>
      <p:bldP grpId="0" spid="61"/>
      <p:bldP grpId="0" spid="68"/>
      <p:bldP grpId="0" spid="69"/>
      <p:bldP grpId="0" spid="71"/>
      <p:bldP grpId="0" spid="73"/>
      <p:bldP grpId="0" spid="75"/>
      <p:bldP grpId="0" spid="77"/>
      <p:bldP grpId="0" spid="78"/>
      <p:bldP grpId="0" spid="79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5160039" y="1992022"/>
            <a:ext cx="1930037" cy="1930037"/>
            <a:chOff x="5160039" y="1992022"/>
            <a:chExt cx="1930037" cy="1930037"/>
          </a:xfrm>
        </p:grpSpPr>
        <p:sp>
          <p:nvSpPr>
            <p:cNvPr id="16" name="Freeform 15"/>
            <p:cNvSpPr/>
            <p:nvPr/>
          </p:nvSpPr>
          <p:spPr>
            <a:xfrm>
              <a:off x="5160039" y="1992022"/>
              <a:ext cx="1930037" cy="1930037"/>
            </a:xfrm>
            <a:custGeom>
              <a:gdLst>
                <a:gd fmla="*/ 0 w 1930037" name="connsiteX0"/>
                <a:gd fmla="*/ 0 h 1930037" name="connsiteY0"/>
                <a:gd fmla="*/ 1930037 w 1930037" name="connsiteX1"/>
                <a:gd fmla="*/ 0 h 1930037" name="connsiteY1"/>
                <a:gd fmla="*/ 1930037 w 1930037" name="connsiteX2"/>
                <a:gd fmla="*/ 1930037 h 1930037" name="connsiteY2"/>
                <a:gd fmla="*/ 0 w 1930037" name="connsiteX3"/>
                <a:gd fmla="*/ 1930037 h 1930037" name="connsiteY3"/>
                <a:gd fmla="*/ 0 w 1930037" name="connsiteX4"/>
                <a:gd fmla="*/ 0 h 193003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930037" w="1930037">
                  <a:moveTo>
                    <a:pt x="0" y="0"/>
                  </a:moveTo>
                  <a:lnTo>
                    <a:pt x="1930037" y="0"/>
                  </a:lnTo>
                  <a:lnTo>
                    <a:pt x="1930037" y="1930037"/>
                  </a:lnTo>
                  <a:lnTo>
                    <a:pt x="0" y="1930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49422" y="2358951"/>
              <a:ext cx="1751271" cy="984885"/>
              <a:chOff x="4506105" y="2993144"/>
              <a:chExt cx="1751271" cy="984885"/>
            </a:xfrm>
          </p:grpSpPr>
          <p:sp>
            <p:nvSpPr>
              <p:cNvPr id="25" name="Rectangle 24"/>
              <p:cNvSpPr/>
              <p:nvPr/>
            </p:nvSpPr>
            <p:spPr>
              <a:xfrm flipH="1">
                <a:off x="4506105" y="3331699"/>
                <a:ext cx="1751271" cy="64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chemeClr val="bg1"/>
                    </a:solidFill>
                    <a:cs typeface="Lato Light"/>
                  </a:rPr>
                  <a:t>此处添加详细文本描述，建议与标题相关并符合整体语言风格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4694394" y="2993144"/>
                <a:ext cx="1402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bg1"/>
                    </a:solidFill>
                    <a:latin typeface="+mj-lt"/>
                  </a:rPr>
                  <a:t>添加标题内容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9111553" y="1992022"/>
            <a:ext cx="1930038" cy="1930037"/>
            <a:chOff x="9111553" y="1992022"/>
            <a:chExt cx="1930038" cy="1930037"/>
          </a:xfrm>
        </p:grpSpPr>
        <p:sp>
          <p:nvSpPr>
            <p:cNvPr id="22" name="Freeform 21"/>
            <p:cNvSpPr/>
            <p:nvPr/>
          </p:nvSpPr>
          <p:spPr>
            <a:xfrm>
              <a:off x="9111553" y="1992022"/>
              <a:ext cx="1930038" cy="1930037"/>
            </a:xfrm>
            <a:custGeom>
              <a:gdLst>
                <a:gd fmla="*/ 0 w 1930038" name="connsiteX0"/>
                <a:gd fmla="*/ 0 h 1930037" name="connsiteY0"/>
                <a:gd fmla="*/ 1930038 w 1930038" name="connsiteX1"/>
                <a:gd fmla="*/ 0 h 1930037" name="connsiteY1"/>
                <a:gd fmla="*/ 1930038 w 1930038" name="connsiteX2"/>
                <a:gd fmla="*/ 1930037 h 1930037" name="connsiteY2"/>
                <a:gd fmla="*/ 0 w 1930038" name="connsiteX3"/>
                <a:gd fmla="*/ 1930037 h 1930037" name="connsiteY3"/>
                <a:gd fmla="*/ 0 w 1930038" name="connsiteX4"/>
                <a:gd fmla="*/ 0 h 193003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930037" w="1930037">
                  <a:moveTo>
                    <a:pt x="0" y="0"/>
                  </a:moveTo>
                  <a:lnTo>
                    <a:pt x="1930038" y="0"/>
                  </a:lnTo>
                  <a:lnTo>
                    <a:pt x="1930038" y="1930037"/>
                  </a:lnTo>
                  <a:lnTo>
                    <a:pt x="0" y="1930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200609" y="2358951"/>
              <a:ext cx="1751271" cy="1013185"/>
              <a:chOff x="4506105" y="2993144"/>
              <a:chExt cx="1751271" cy="1013185"/>
            </a:xfrm>
          </p:grpSpPr>
          <p:sp>
            <p:nvSpPr>
              <p:cNvPr id="28" name="Rectangle 27"/>
              <p:cNvSpPr/>
              <p:nvPr/>
            </p:nvSpPr>
            <p:spPr>
              <a:xfrm flipH="1">
                <a:off x="4506103" y="3359998"/>
                <a:ext cx="1751271" cy="64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chemeClr val="bg1"/>
                    </a:solidFill>
                    <a:cs typeface="Lato Light"/>
                  </a:rPr>
                  <a:t>此处添加详细文本描述，建议与标题相关并符合整体语言风格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flipH="1">
                <a:off x="4694392" y="2993144"/>
                <a:ext cx="1402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bg1"/>
                    </a:solidFill>
                    <a:latin typeface="+mj-lt"/>
                  </a:rPr>
                  <a:t>添加标题内容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135795" y="3967779"/>
            <a:ext cx="1930038" cy="1930038"/>
            <a:chOff x="7135795" y="3967779"/>
            <a:chExt cx="1930038" cy="1930038"/>
          </a:xfrm>
        </p:grpSpPr>
        <p:sp>
          <p:nvSpPr>
            <p:cNvPr id="10" name="Freeform 9"/>
            <p:cNvSpPr/>
            <p:nvPr/>
          </p:nvSpPr>
          <p:spPr>
            <a:xfrm>
              <a:off x="7135795" y="3967779"/>
              <a:ext cx="1930038" cy="1930038"/>
            </a:xfrm>
            <a:custGeom>
              <a:gdLst>
                <a:gd fmla="*/ 0 w 1930038" name="connsiteX0"/>
                <a:gd fmla="*/ 0 h 1930038" name="connsiteY0"/>
                <a:gd fmla="*/ 1930038 w 1930038" name="connsiteX1"/>
                <a:gd fmla="*/ 0 h 1930038" name="connsiteY1"/>
                <a:gd fmla="*/ 1930038 w 1930038" name="connsiteX2"/>
                <a:gd fmla="*/ 1930038 h 1930038" name="connsiteY2"/>
                <a:gd fmla="*/ 0 w 1930038" name="connsiteX3"/>
                <a:gd fmla="*/ 1930038 h 1930038" name="connsiteY3"/>
                <a:gd fmla="*/ 0 w 1930038" name="connsiteX4"/>
                <a:gd fmla="*/ 0 h 193003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930037" w="1930037">
                  <a:moveTo>
                    <a:pt x="0" y="0"/>
                  </a:moveTo>
                  <a:lnTo>
                    <a:pt x="1930038" y="0"/>
                  </a:lnTo>
                  <a:lnTo>
                    <a:pt x="1930038" y="1930038"/>
                  </a:lnTo>
                  <a:lnTo>
                    <a:pt x="0" y="1930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24851" y="4334709"/>
              <a:ext cx="1751271" cy="1007743"/>
              <a:chOff x="4506105" y="2993144"/>
              <a:chExt cx="1751271" cy="1007743"/>
            </a:xfrm>
          </p:grpSpPr>
          <p:sp>
            <p:nvSpPr>
              <p:cNvPr id="31" name="Rectangle 30"/>
              <p:cNvSpPr/>
              <p:nvPr/>
            </p:nvSpPr>
            <p:spPr>
              <a:xfrm flipH="1">
                <a:off x="4506106" y="3354557"/>
                <a:ext cx="1751271" cy="64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chemeClr val="bg1"/>
                    </a:solidFill>
                    <a:cs typeface="Lato Light"/>
                  </a:rPr>
                  <a:t>此处添加详细文本描述，建议与标题相关并符合整体语言风格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flipH="1">
                <a:off x="4694393" y="2993144"/>
                <a:ext cx="14020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bg1"/>
                    </a:solidFill>
                    <a:latin typeface="+mj-lt"/>
                  </a:rPr>
                  <a:t>添加标题内容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328190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成功案例展示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08769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pic>
        <p:nvPicPr>
          <p:cNvPr id="12" name="图片占位符 11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8523" y="1995069"/>
            <a:ext cx="3905795" cy="3899701"/>
          </a:xfrm>
        </p:spPr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0033" r="10033"/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1469" r="11469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6694" r="16694"/>
          <a:stretch>
            <a:fillRect/>
          </a:stretch>
        </p:blipFill>
        <p:spPr/>
      </p:pic>
    </p:spTree>
    <p:extLst>
      <p:ext uri="{BB962C8B-B14F-4D97-AF65-F5344CB8AC3E}">
        <p14:creationId val="1525597879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33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8258" y="818602"/>
            <a:ext cx="3005542" cy="5871435"/>
          </a:xfrm>
          <a:prstGeom prst="rect">
            <a:avLst/>
          </a:prstGeom>
        </p:spPr>
      </p:pic>
      <p:sp>
        <p:nvSpPr>
          <p:cNvPr id="12" name="Freeform 29"/>
          <p:cNvSpPr>
            <a:spLocks noChangeArrowheads="1"/>
          </p:cNvSpPr>
          <p:nvPr/>
        </p:nvSpPr>
        <p:spPr bwMode="auto">
          <a:xfrm>
            <a:off x="4816025" y="2664913"/>
            <a:ext cx="450560" cy="464863"/>
          </a:xfrm>
          <a:custGeom>
            <a:gdLst>
              <a:gd fmla="*/ 111726 w 444" name="T0"/>
              <a:gd fmla="*/ 150538 h 462" name="T1"/>
              <a:gd fmla="*/ 111726 w 444" name="T2"/>
              <a:gd fmla="*/ 150538 h 462" name="T3"/>
              <a:gd fmla="*/ 144162 w 444" name="T4"/>
              <a:gd fmla="*/ 114802 h 462" name="T5"/>
              <a:gd fmla="*/ 199574 w 444" name="T6"/>
              <a:gd fmla="*/ 31716 h 462" name="T7"/>
              <a:gd fmla="*/ 191916 w 444" name="T8"/>
              <a:gd fmla="*/ 23675 h 462" name="T9"/>
              <a:gd fmla="*/ 155875 w 444" name="T10"/>
              <a:gd fmla="*/ 23675 h 462" name="T11"/>
              <a:gd fmla="*/ 100013 w 444" name="T12"/>
              <a:gd fmla="*/ 0 h 462" name="T13"/>
              <a:gd fmla="*/ 44150 w 444" name="T14"/>
              <a:gd fmla="*/ 23675 h 462" name="T15"/>
              <a:gd fmla="*/ 8109 w 444" name="T16"/>
              <a:gd fmla="*/ 23675 h 462" name="T17"/>
              <a:gd fmla="*/ 0 w 444" name="T18"/>
              <a:gd fmla="*/ 31716 h 462" name="T19"/>
              <a:gd fmla="*/ 55863 w 444" name="T20"/>
              <a:gd fmla="*/ 114802 h 462" name="T21"/>
              <a:gd fmla="*/ 87849 w 444" name="T22"/>
              <a:gd fmla="*/ 150538 h 462" name="T23"/>
              <a:gd fmla="*/ 87849 w 444" name="T24"/>
              <a:gd fmla="*/ 166172 h 462" name="T25"/>
              <a:gd fmla="*/ 48204 w 444" name="T26"/>
              <a:gd fmla="*/ 185827 h 462" name="T27"/>
              <a:gd fmla="*/ 100013 w 444" name="T28"/>
              <a:gd fmla="*/ 205928 h 462" name="T29"/>
              <a:gd fmla="*/ 147766 w 444" name="T30"/>
              <a:gd fmla="*/ 185827 h 462" name="T31"/>
              <a:gd fmla="*/ 111726 w 444" name="T32"/>
              <a:gd fmla="*/ 166172 h 462" name="T33"/>
              <a:gd fmla="*/ 111726 w 444" name="T34"/>
              <a:gd fmla="*/ 150538 h 462" name="T35"/>
              <a:gd fmla="*/ 144162 w 444" name="T36"/>
              <a:gd fmla="*/ 94700 h 462" name="T37"/>
              <a:gd fmla="*/ 144162 w 444" name="T38"/>
              <a:gd fmla="*/ 94700 h 462" name="T39"/>
              <a:gd fmla="*/ 155875 w 444" name="T40"/>
              <a:gd fmla="*/ 39756 h 462" name="T41"/>
              <a:gd fmla="*/ 183807 w 444" name="T42"/>
              <a:gd fmla="*/ 39756 h 462" name="T43"/>
              <a:gd fmla="*/ 144162 w 444" name="T44"/>
              <a:gd fmla="*/ 94700 h 462" name="T45"/>
              <a:gd fmla="*/ 100013 w 444" name="T46"/>
              <a:gd fmla="*/ 16081 h 462" name="T47"/>
              <a:gd fmla="*/ 100013 w 444" name="T48"/>
              <a:gd fmla="*/ 16081 h 462" name="T49"/>
              <a:gd fmla="*/ 144162 w 444" name="T50"/>
              <a:gd fmla="*/ 31716 h 462" name="T51"/>
              <a:gd fmla="*/ 100013 w 444" name="T52"/>
              <a:gd fmla="*/ 51370 h 462" name="T53"/>
              <a:gd fmla="*/ 55863 w 444" name="T54"/>
              <a:gd fmla="*/ 31716 h 462" name="T55"/>
              <a:gd fmla="*/ 100013 w 444" name="T56"/>
              <a:gd fmla="*/ 16081 h 462" name="T57"/>
              <a:gd fmla="*/ 16218 w 444" name="T58"/>
              <a:gd fmla="*/ 39756 h 462" name="T59"/>
              <a:gd fmla="*/ 16218 w 444" name="T60"/>
              <a:gd fmla="*/ 39756 h 462" name="T61"/>
              <a:gd fmla="*/ 44150 w 444" name="T62"/>
              <a:gd fmla="*/ 39756 h 462" name="T63"/>
              <a:gd fmla="*/ 55863 w 444" name="T64"/>
              <a:gd fmla="*/ 94700 h 462" name="T65"/>
              <a:gd fmla="*/ 16218 w 444" name="T66"/>
              <a:gd fmla="*/ 39756 h 462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462" w="44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3" name="Freeform 35"/>
          <p:cNvSpPr>
            <a:spLocks noChangeArrowheads="1"/>
          </p:cNvSpPr>
          <p:nvPr/>
        </p:nvSpPr>
        <p:spPr bwMode="auto">
          <a:xfrm>
            <a:off x="4860723" y="5557081"/>
            <a:ext cx="361165" cy="421953"/>
          </a:xfrm>
          <a:custGeom>
            <a:gdLst>
              <a:gd fmla="*/ 144078 w 355" name="T0"/>
              <a:gd fmla="*/ 63340 h 417" name="T1"/>
              <a:gd fmla="*/ 144078 w 355" name="T2"/>
              <a:gd fmla="*/ 63340 h 417" name="T3"/>
              <a:gd fmla="*/ 123754 w 355" name="T4"/>
              <a:gd fmla="*/ 63340 h 417" name="T5"/>
              <a:gd fmla="*/ 123754 w 355" name="T6"/>
              <a:gd fmla="*/ 47617 h 417" name="T7"/>
              <a:gd fmla="*/ 79492 w 355" name="T8"/>
              <a:gd fmla="*/ 0 h 417" name="T9"/>
              <a:gd fmla="*/ 35681 w 355" name="T10"/>
              <a:gd fmla="*/ 47617 h 417" name="T11"/>
              <a:gd fmla="*/ 35681 w 355" name="T12"/>
              <a:gd fmla="*/ 63340 h 417" name="T13"/>
              <a:gd fmla="*/ 11291 w 355" name="T14"/>
              <a:gd fmla="*/ 63340 h 417" name="T15"/>
              <a:gd fmla="*/ 0 w 355" name="T16"/>
              <a:gd fmla="*/ 79512 h 417" name="T17"/>
              <a:gd fmla="*/ 0 w 355" name="T18"/>
              <a:gd fmla="*/ 167110 h 417" name="T19"/>
              <a:gd fmla="*/ 11291 w 355" name="T20"/>
              <a:gd fmla="*/ 178790 h 417" name="T21"/>
              <a:gd fmla="*/ 23938 w 355" name="T22"/>
              <a:gd fmla="*/ 182833 h 417" name="T23"/>
              <a:gd fmla="*/ 47876 w 355" name="T24"/>
              <a:gd fmla="*/ 186876 h 417" name="T25"/>
              <a:gd fmla="*/ 111559 w 355" name="T26"/>
              <a:gd fmla="*/ 186876 h 417" name="T27"/>
              <a:gd fmla="*/ 135497 w 355" name="T28"/>
              <a:gd fmla="*/ 182833 h 417" name="T29"/>
              <a:gd fmla="*/ 147692 w 355" name="T30"/>
              <a:gd fmla="*/ 178790 h 417" name="T31"/>
              <a:gd fmla="*/ 159886 w 355" name="T32"/>
              <a:gd fmla="*/ 167110 h 417" name="T33"/>
              <a:gd fmla="*/ 159886 w 355" name="T34"/>
              <a:gd fmla="*/ 79512 h 417" name="T35"/>
              <a:gd fmla="*/ 144078 w 355" name="T36"/>
              <a:gd fmla="*/ 63340 h 417" name="T37"/>
              <a:gd fmla="*/ 55554 w 355" name="T38"/>
              <a:gd fmla="*/ 43574 h 417" name="T39"/>
              <a:gd fmla="*/ 55554 w 355" name="T40"/>
              <a:gd fmla="*/ 43574 h 417" name="T41"/>
              <a:gd fmla="*/ 79492 w 355" name="T42"/>
              <a:gd fmla="*/ 19766 h 417" name="T43"/>
              <a:gd fmla="*/ 103429 w 355" name="T44"/>
              <a:gd fmla="*/ 43574 h 417" name="T45"/>
              <a:gd fmla="*/ 103429 w 355" name="T46"/>
              <a:gd fmla="*/ 63340 h 417" name="T47"/>
              <a:gd fmla="*/ 55554 w 355" name="T48"/>
              <a:gd fmla="*/ 63340 h 417" name="T49"/>
              <a:gd fmla="*/ 55554 w 355" name="T50"/>
              <a:gd fmla="*/ 43574 h 417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417" w="355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4" name="Freeform 36"/>
          <p:cNvSpPr>
            <a:spLocks noChangeArrowheads="1"/>
          </p:cNvSpPr>
          <p:nvPr/>
        </p:nvSpPr>
        <p:spPr bwMode="auto">
          <a:xfrm>
            <a:off x="4798146" y="4173875"/>
            <a:ext cx="486318" cy="439833"/>
          </a:xfrm>
          <a:custGeom>
            <a:gdLst>
              <a:gd fmla="*/ 107500 w 480" name="T0"/>
              <a:gd fmla="*/ 146895 h 436" name="T1"/>
              <a:gd fmla="*/ 107500 w 480" name="T2"/>
              <a:gd fmla="*/ 146895 h 436" name="T3"/>
              <a:gd fmla="*/ 83661 w 480" name="T4"/>
              <a:gd fmla="*/ 171079 h 436" name="T5"/>
              <a:gd fmla="*/ 107500 w 480" name="T6"/>
              <a:gd fmla="*/ 194815 h 436" name="T7"/>
              <a:gd fmla="*/ 131339 w 480" name="T8"/>
              <a:gd fmla="*/ 171079 h 436" name="T9"/>
              <a:gd fmla="*/ 107500 w 480" name="T10"/>
              <a:gd fmla="*/ 146895 h 436" name="T11"/>
              <a:gd fmla="*/ 59822 w 480" name="T12"/>
              <a:gd fmla="*/ 123159 h 436" name="T13"/>
              <a:gd fmla="*/ 59822 w 480" name="T14"/>
              <a:gd fmla="*/ 123159 h 436" name="T15"/>
              <a:gd fmla="*/ 75565 w 480" name="T16"/>
              <a:gd fmla="*/ 139282 h 436" name="T17"/>
              <a:gd fmla="*/ 139435 w 480" name="T18"/>
              <a:gd fmla="*/ 139282 h 436" name="T19"/>
              <a:gd fmla="*/ 155178 w 480" name="T20"/>
              <a:gd fmla="*/ 123159 h 436" name="T21"/>
              <a:gd fmla="*/ 59822 w 480" name="T22"/>
              <a:gd fmla="*/ 123159 h 436" name="T23"/>
              <a:gd fmla="*/ 27887 w 480" name="T24"/>
              <a:gd fmla="*/ 91362 h 436" name="T25"/>
              <a:gd fmla="*/ 27887 w 480" name="T26"/>
              <a:gd fmla="*/ 91362 h 436" name="T27"/>
              <a:gd fmla="*/ 44080 w 480" name="T28"/>
              <a:gd fmla="*/ 107484 h 436" name="T29"/>
              <a:gd fmla="*/ 171371 w 480" name="T30"/>
              <a:gd fmla="*/ 107484 h 436" name="T31"/>
              <a:gd fmla="*/ 187563 w 480" name="T32"/>
              <a:gd fmla="*/ 91362 h 436" name="T33"/>
              <a:gd fmla="*/ 27887 w 480" name="T34"/>
              <a:gd fmla="*/ 91362 h 436" name="T35"/>
              <a:gd fmla="*/ 0 w 480" name="T36"/>
              <a:gd fmla="*/ 60012 h 436" name="T37"/>
              <a:gd fmla="*/ 0 w 480" name="T38"/>
              <a:gd fmla="*/ 60012 h 436" name="T39"/>
              <a:gd fmla="*/ 11695 w 480" name="T40"/>
              <a:gd fmla="*/ 75687 h 436" name="T41"/>
              <a:gd fmla="*/ 199258 w 480" name="T42"/>
              <a:gd fmla="*/ 75687 h 436" name="T43"/>
              <a:gd fmla="*/ 215450 w 480" name="T44"/>
              <a:gd fmla="*/ 60012 h 436" name="T45"/>
              <a:gd fmla="*/ 0 w 480" name="T46"/>
              <a:gd fmla="*/ 60012 h 4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436" w="480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6" name="Freeform 100"/>
          <p:cNvSpPr>
            <a:spLocks noChangeArrowheads="1"/>
          </p:cNvSpPr>
          <p:nvPr/>
        </p:nvSpPr>
        <p:spPr bwMode="auto">
          <a:xfrm>
            <a:off x="1208102" y="5605356"/>
            <a:ext cx="504198" cy="325404"/>
          </a:xfrm>
          <a:custGeom>
            <a:gdLst>
              <a:gd fmla="*/ 171249 w 498" name="T0"/>
              <a:gd fmla="*/ 40178 h 320" name="T1"/>
              <a:gd fmla="*/ 171249 w 498" name="T2"/>
              <a:gd fmla="*/ 40178 h 320" name="T3"/>
              <a:gd fmla="*/ 159563 w 498" name="T4"/>
              <a:gd fmla="*/ 40178 h 320" name="T5"/>
              <a:gd fmla="*/ 103828 w 498" name="T6"/>
              <a:gd fmla="*/ 0 h 320" name="T7"/>
              <a:gd fmla="*/ 44048 w 498" name="T8"/>
              <a:gd fmla="*/ 60493 h 320" name="T9"/>
              <a:gd fmla="*/ 44048 w 498" name="T10"/>
              <a:gd fmla="*/ 67717 h 320" name="T11"/>
              <a:gd fmla="*/ 40003 w 498" name="T12"/>
              <a:gd fmla="*/ 67717 h 320" name="T13"/>
              <a:gd fmla="*/ 0 w 498" name="T14"/>
              <a:gd fmla="*/ 108347 h 320" name="T15"/>
              <a:gd fmla="*/ 40003 w 498" name="T16"/>
              <a:gd fmla="*/ 144011 h 320" name="T17"/>
              <a:gd fmla="*/ 171249 w 498" name="T18"/>
              <a:gd fmla="*/ 144011 h 320" name="T19"/>
              <a:gd fmla="*/ 223388 w 498" name="T20"/>
              <a:gd fmla="*/ 92095 h 320" name="T21"/>
              <a:gd fmla="*/ 171249 w 498" name="T22"/>
              <a:gd fmla="*/ 40178 h 320" name="T23"/>
              <a:gd fmla="*/ 127650 w 498" name="T24"/>
              <a:gd fmla="*/ 88032 h 320" name="T25"/>
              <a:gd fmla="*/ 127650 w 498" name="T26"/>
              <a:gd fmla="*/ 88032 h 320" name="T27"/>
              <a:gd fmla="*/ 95738 w 498" name="T28"/>
              <a:gd fmla="*/ 124147 h 320" name="T29"/>
              <a:gd fmla="*/ 87647 w 498" name="T30"/>
              <a:gd fmla="*/ 124147 h 320" name="T31"/>
              <a:gd fmla="*/ 87647 w 498" name="T32"/>
              <a:gd fmla="*/ 120084 h 320" name="T33"/>
              <a:gd fmla="*/ 87647 w 498" name="T34"/>
              <a:gd fmla="*/ 116021 h 320" name="T35"/>
              <a:gd fmla="*/ 99783 w 498" name="T36"/>
              <a:gd fmla="*/ 92095 h 320" name="T37"/>
              <a:gd fmla="*/ 91692 w 498" name="T38"/>
              <a:gd fmla="*/ 88032 h 320" name="T39"/>
              <a:gd fmla="*/ 91692 w 498" name="T40"/>
              <a:gd fmla="*/ 88032 h 320" name="T41"/>
              <a:gd fmla="*/ 83602 w 498" name="T42"/>
              <a:gd fmla="*/ 80357 h 320" name="T43"/>
              <a:gd fmla="*/ 87647 w 498" name="T44"/>
              <a:gd fmla="*/ 72231 h 320" name="T45"/>
              <a:gd fmla="*/ 115964 w 498" name="T46"/>
              <a:gd fmla="*/ 40178 h 320" name="T47"/>
              <a:gd fmla="*/ 123605 w 498" name="T48"/>
              <a:gd fmla="*/ 36116 h 320" name="T49"/>
              <a:gd fmla="*/ 127650 w 498" name="T50"/>
              <a:gd fmla="*/ 40178 h 320" name="T51"/>
              <a:gd fmla="*/ 123605 w 498" name="T52"/>
              <a:gd fmla="*/ 47853 h 320" name="T53"/>
              <a:gd fmla="*/ 111919 w 498" name="T54"/>
              <a:gd fmla="*/ 72231 h 320" name="T55"/>
              <a:gd fmla="*/ 123605 w 498" name="T56"/>
              <a:gd fmla="*/ 76294 h 320" name="T57"/>
              <a:gd fmla="*/ 123605 w 498" name="T58"/>
              <a:gd fmla="*/ 76294 h 320" name="T59"/>
              <a:gd fmla="*/ 131695 w 498" name="T60"/>
              <a:gd fmla="*/ 84420 h 320" name="T61"/>
              <a:gd fmla="*/ 127650 w 498" name="T62"/>
              <a:gd fmla="*/ 88032 h 32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20" w="498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7" name="Freeform 123"/>
          <p:cNvSpPr>
            <a:spLocks noChangeArrowheads="1"/>
          </p:cNvSpPr>
          <p:nvPr/>
        </p:nvSpPr>
        <p:spPr bwMode="auto">
          <a:xfrm>
            <a:off x="1231345" y="4195133"/>
            <a:ext cx="457712" cy="468438"/>
          </a:xfrm>
          <a:custGeom>
            <a:gdLst>
              <a:gd fmla="*/ 123628 w 452" name="T0"/>
              <a:gd fmla="*/ 135490 h 462" name="T1"/>
              <a:gd fmla="*/ 123628 w 452" name="T2"/>
              <a:gd fmla="*/ 135490 h 462" name="T3"/>
              <a:gd fmla="*/ 195108 w 452" name="T4"/>
              <a:gd fmla="*/ 11703 h 462" name="T5"/>
              <a:gd fmla="*/ 195108 w 452" name="T6"/>
              <a:gd fmla="*/ 8102 h 462" name="T7"/>
              <a:gd fmla="*/ 191062 w 452" name="T8"/>
              <a:gd fmla="*/ 8102 h 462" name="T9"/>
              <a:gd fmla="*/ 71480 w 452" name="T10"/>
              <a:gd fmla="*/ 80124 h 462" name="T11"/>
              <a:gd fmla="*/ 4046 w 452" name="T12"/>
              <a:gd fmla="*/ 135490 h 462" name="T13"/>
              <a:gd fmla="*/ 15735 w 452" name="T14"/>
              <a:gd fmla="*/ 147644 h 462" name="T15"/>
              <a:gd fmla="*/ 39561 w 452" name="T16"/>
              <a:gd fmla="*/ 139542 h 462" name="T17"/>
              <a:gd fmla="*/ 67883 w 452" name="T18"/>
              <a:gd fmla="*/ 167450 h 462" name="T19"/>
              <a:gd fmla="*/ 59791 w 452" name="T20"/>
              <a:gd fmla="*/ 191307 h 462" name="T21"/>
              <a:gd fmla="*/ 67883 w 452" name="T22"/>
              <a:gd fmla="*/ 203461 h 462" name="T23"/>
              <a:gd fmla="*/ 123628 w 452" name="T24"/>
              <a:gd fmla="*/ 135490 h 462" name="T25"/>
              <a:gd fmla="*/ 135317 w 452" name="T26"/>
              <a:gd fmla="*/ 67520 h 462" name="T27"/>
              <a:gd fmla="*/ 135317 w 452" name="T28"/>
              <a:gd fmla="*/ 67520 h 462" name="T29"/>
              <a:gd fmla="*/ 135317 w 452" name="T30"/>
              <a:gd fmla="*/ 43663 h 462" name="T31"/>
              <a:gd fmla="*/ 159143 w 452" name="T32"/>
              <a:gd fmla="*/ 43663 h 462" name="T33"/>
              <a:gd fmla="*/ 159143 w 452" name="T34"/>
              <a:gd fmla="*/ 67520 h 462" name="T35"/>
              <a:gd fmla="*/ 135317 w 452" name="T36"/>
              <a:gd fmla="*/ 67520 h 46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8393" y="5707324"/>
            <a:ext cx="217981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8392" y="542950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5"/>
                </a:solidFill>
                <a:latin typeface="+mj-lt"/>
              </a:rPr>
              <a:t>添加标题内容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68393" y="4348707"/>
            <a:ext cx="217981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8392" y="407088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3"/>
                </a:solidFill>
                <a:latin typeface="+mj-lt"/>
              </a:rPr>
              <a:t>添加标题内容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68393" y="2846813"/>
            <a:ext cx="217981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8392" y="256899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1"/>
                </a:solidFill>
                <a:latin typeface="+mj-lt"/>
              </a:rPr>
              <a:t>添加标题内容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78772" y="5707324"/>
            <a:ext cx="217981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8772" y="542950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4"/>
                </a:solidFill>
                <a:latin typeface="+mj-lt"/>
              </a:rPr>
              <a:t>添加标题内容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8772" y="4348707"/>
            <a:ext cx="2179812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8772" y="407088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2"/>
                </a:solidFill>
                <a:latin typeface="+mj-lt"/>
              </a:rPr>
              <a:t>添加标题内容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28195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8769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pic>
        <p:nvPicPr>
          <p:cNvPr id="4" name="图片占位符 3"/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715" t="5715"/>
          <a:stretch>
            <a:fillRect/>
          </a:stretch>
        </p:blipFill>
        <p:spPr/>
      </p:pic>
    </p:spTree>
    <p:extLst>
      <p:ext uri="{BB962C8B-B14F-4D97-AF65-F5344CB8AC3E}">
        <p14:creationId val="129750048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4"/>
      <p:bldP grpId="0" spid="3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3809" y="2303264"/>
            <a:ext cx="5747174" cy="3374402"/>
          </a:xfrm>
          <a:prstGeom prst="rect">
            <a:avLst/>
          </a:prstGeom>
        </p:spPr>
      </p:pic>
      <p:pic>
        <p:nvPicPr>
          <p:cNvPr id="8" name="图片占位符 7"/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706" t="15706"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8196832" y="2373262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96832" y="2630575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8" name="Oval 27"/>
          <p:cNvSpPr/>
          <p:nvPr/>
        </p:nvSpPr>
        <p:spPr>
          <a:xfrm>
            <a:off x="8131335" y="3604408"/>
            <a:ext cx="591789" cy="591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782058" y="356846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82058" y="3825781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33" name="Oval 32"/>
          <p:cNvSpPr/>
          <p:nvPr/>
        </p:nvSpPr>
        <p:spPr>
          <a:xfrm>
            <a:off x="8716558" y="4799613"/>
            <a:ext cx="591789" cy="5917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367281" y="476367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67281" y="5020987"/>
            <a:ext cx="228195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37" name="Freeform 65"/>
          <p:cNvSpPr>
            <a:spLocks noChangeArrowheads="1"/>
          </p:cNvSpPr>
          <p:nvPr/>
        </p:nvSpPr>
        <p:spPr bwMode="auto">
          <a:xfrm>
            <a:off x="8870856" y="4955102"/>
            <a:ext cx="283192" cy="280811"/>
          </a:xfrm>
          <a:custGeom>
            <a:gdLst>
              <a:gd fmla="*/ 172604 w 417" name="T0"/>
              <a:gd fmla="*/ 91192 h 417" name="T1"/>
              <a:gd fmla="*/ 172604 w 417" name="T2"/>
              <a:gd fmla="*/ 91192 h 417" name="T3"/>
              <a:gd fmla="*/ 188460 w 417" name="T4"/>
              <a:gd fmla="*/ 63340 h 417" name="T5"/>
              <a:gd fmla="*/ 184836 w 417" name="T6"/>
              <a:gd fmla="*/ 47617 h 417" name="T7"/>
              <a:gd fmla="*/ 152671 w 417" name="T8"/>
              <a:gd fmla="*/ 35488 h 417" name="T9"/>
              <a:gd fmla="*/ 144516 w 417" name="T10"/>
              <a:gd fmla="*/ 7637 h 417" name="T11"/>
              <a:gd fmla="*/ 124583 w 417" name="T12"/>
              <a:gd fmla="*/ 0 h 417" name="T13"/>
              <a:gd fmla="*/ 96495 w 417" name="T14"/>
              <a:gd fmla="*/ 15723 h 417" name="T15"/>
              <a:gd fmla="*/ 68407 w 417" name="T16"/>
              <a:gd fmla="*/ 0 h 417" name="T17"/>
              <a:gd fmla="*/ 48474 w 417" name="T18"/>
              <a:gd fmla="*/ 7637 h 417" name="T19"/>
              <a:gd fmla="*/ 40320 w 417" name="T20"/>
              <a:gd fmla="*/ 35488 h 417" name="T21"/>
              <a:gd fmla="*/ 8155 w 417" name="T22"/>
              <a:gd fmla="*/ 47617 h 417" name="T23"/>
              <a:gd fmla="*/ 0 w 417" name="T24"/>
              <a:gd fmla="*/ 63340 h 417" name="T25"/>
              <a:gd fmla="*/ 19933 w 417" name="T26"/>
              <a:gd fmla="*/ 91192 h 417" name="T27"/>
              <a:gd fmla="*/ 0 w 417" name="T28"/>
              <a:gd fmla="*/ 123536 h 417" name="T29"/>
              <a:gd fmla="*/ 8155 w 417" name="T30"/>
              <a:gd fmla="*/ 139258 h 417" name="T31"/>
              <a:gd fmla="*/ 40320 w 417" name="T32"/>
              <a:gd fmla="*/ 147344 h 417" name="T33"/>
              <a:gd fmla="*/ 48474 w 417" name="T34"/>
              <a:gd fmla="*/ 178790 h 417" name="T35"/>
              <a:gd fmla="*/ 68407 w 417" name="T36"/>
              <a:gd fmla="*/ 186876 h 417" name="T37"/>
              <a:gd fmla="*/ 96495 w 417" name="T38"/>
              <a:gd fmla="*/ 167110 h 417" name="T39"/>
              <a:gd fmla="*/ 124583 w 417" name="T40"/>
              <a:gd fmla="*/ 186876 h 417" name="T41"/>
              <a:gd fmla="*/ 144516 w 417" name="T42"/>
              <a:gd fmla="*/ 178790 h 417" name="T43"/>
              <a:gd fmla="*/ 152671 w 417" name="T44"/>
              <a:gd fmla="*/ 147344 h 417" name="T45"/>
              <a:gd fmla="*/ 184836 w 417" name="T46"/>
              <a:gd fmla="*/ 139258 h 417" name="T47"/>
              <a:gd fmla="*/ 188460 w 417" name="T48"/>
              <a:gd fmla="*/ 119043 h 417" name="T49"/>
              <a:gd fmla="*/ 172604 w 417" name="T50"/>
              <a:gd fmla="*/ 91192 h 417" name="T51"/>
              <a:gd fmla="*/ 96495 w 417" name="T52"/>
              <a:gd fmla="*/ 131172 h 417" name="T53"/>
              <a:gd fmla="*/ 96495 w 417" name="T54"/>
              <a:gd fmla="*/ 131172 h 417" name="T55"/>
              <a:gd fmla="*/ 56629 w 417" name="T56"/>
              <a:gd fmla="*/ 91192 h 417" name="T57"/>
              <a:gd fmla="*/ 96495 w 417" name="T58"/>
              <a:gd fmla="*/ 51660 h 417" name="T59"/>
              <a:gd fmla="*/ 136362 w 417" name="T60"/>
              <a:gd fmla="*/ 91192 h 417" name="T61"/>
              <a:gd fmla="*/ 96495 w 417" name="T62"/>
              <a:gd fmla="*/ 131172 h 41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17" w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2819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08769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48" name="Freeform 123"/>
          <p:cNvSpPr>
            <a:spLocks noChangeArrowheads="1"/>
          </p:cNvSpPr>
          <p:nvPr/>
        </p:nvSpPr>
        <p:spPr bwMode="auto">
          <a:xfrm>
            <a:off x="8289779" y="3759631"/>
            <a:ext cx="274901" cy="281343"/>
          </a:xfrm>
          <a:custGeom>
            <a:gdLst>
              <a:gd fmla="*/ 123628 w 452" name="T0"/>
              <a:gd fmla="*/ 135490 h 462" name="T1"/>
              <a:gd fmla="*/ 123628 w 452" name="T2"/>
              <a:gd fmla="*/ 135490 h 462" name="T3"/>
              <a:gd fmla="*/ 195108 w 452" name="T4"/>
              <a:gd fmla="*/ 11703 h 462" name="T5"/>
              <a:gd fmla="*/ 195108 w 452" name="T6"/>
              <a:gd fmla="*/ 8102 h 462" name="T7"/>
              <a:gd fmla="*/ 191062 w 452" name="T8"/>
              <a:gd fmla="*/ 8102 h 462" name="T9"/>
              <a:gd fmla="*/ 71480 w 452" name="T10"/>
              <a:gd fmla="*/ 80124 h 462" name="T11"/>
              <a:gd fmla="*/ 4046 w 452" name="T12"/>
              <a:gd fmla="*/ 135490 h 462" name="T13"/>
              <a:gd fmla="*/ 15735 w 452" name="T14"/>
              <a:gd fmla="*/ 147644 h 462" name="T15"/>
              <a:gd fmla="*/ 39561 w 452" name="T16"/>
              <a:gd fmla="*/ 139542 h 462" name="T17"/>
              <a:gd fmla="*/ 67883 w 452" name="T18"/>
              <a:gd fmla="*/ 167450 h 462" name="T19"/>
              <a:gd fmla="*/ 59791 w 452" name="T20"/>
              <a:gd fmla="*/ 191307 h 462" name="T21"/>
              <a:gd fmla="*/ 67883 w 452" name="T22"/>
              <a:gd fmla="*/ 203461 h 462" name="T23"/>
              <a:gd fmla="*/ 123628 w 452" name="T24"/>
              <a:gd fmla="*/ 135490 h 462" name="T25"/>
              <a:gd fmla="*/ 135317 w 452" name="T26"/>
              <a:gd fmla="*/ 67520 h 462" name="T27"/>
              <a:gd fmla="*/ 135317 w 452" name="T28"/>
              <a:gd fmla="*/ 67520 h 462" name="T29"/>
              <a:gd fmla="*/ 135317 w 452" name="T30"/>
              <a:gd fmla="*/ 43663 h 462" name="T31"/>
              <a:gd fmla="*/ 159143 w 452" name="T32"/>
              <a:gd fmla="*/ 43663 h 462" name="T33"/>
              <a:gd fmla="*/ 159143 w 452" name="T34"/>
              <a:gd fmla="*/ 67520 h 462" name="T35"/>
              <a:gd fmla="*/ 135317 w 452" name="T36"/>
              <a:gd fmla="*/ 67520 h 46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40227" y="3021209"/>
            <a:ext cx="1882596" cy="2645373"/>
          </a:xfrm>
          <a:prstGeom prst="rect">
            <a:avLst/>
          </a:prstGeom>
        </p:spPr>
      </p:pic>
      <p:pic>
        <p:nvPicPr>
          <p:cNvPr id="9" name="图片占位符 8"/>
          <p:cNvPicPr>
            <a:picLocks noChangeAspect="1" noGrp="1"/>
          </p:cNvPicPr>
          <p:nvPr>
            <p:ph idx="11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8623" r="18623"/>
          <a:stretch>
            <a:fillRect/>
          </a:stretch>
        </p:blipFill>
        <p:spPr/>
      </p:pic>
      <p:sp>
        <p:nvSpPr>
          <p:cNvPr id="23" name="Oval 22"/>
          <p:cNvSpPr/>
          <p:nvPr/>
        </p:nvSpPr>
        <p:spPr>
          <a:xfrm>
            <a:off x="7546111" y="2409202"/>
            <a:ext cx="591789" cy="5917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7" name="Freeform 100"/>
          <p:cNvSpPr>
            <a:spLocks noChangeArrowheads="1"/>
          </p:cNvSpPr>
          <p:nvPr/>
        </p:nvSpPr>
        <p:spPr bwMode="auto">
          <a:xfrm>
            <a:off x="7690595" y="2607378"/>
            <a:ext cx="302820" cy="195437"/>
          </a:xfrm>
          <a:custGeom>
            <a:gdLst>
              <a:gd fmla="*/ 171249 w 498" name="T0"/>
              <a:gd fmla="*/ 40178 h 320" name="T1"/>
              <a:gd fmla="*/ 171249 w 498" name="T2"/>
              <a:gd fmla="*/ 40178 h 320" name="T3"/>
              <a:gd fmla="*/ 159563 w 498" name="T4"/>
              <a:gd fmla="*/ 40178 h 320" name="T5"/>
              <a:gd fmla="*/ 103828 w 498" name="T6"/>
              <a:gd fmla="*/ 0 h 320" name="T7"/>
              <a:gd fmla="*/ 44048 w 498" name="T8"/>
              <a:gd fmla="*/ 60493 h 320" name="T9"/>
              <a:gd fmla="*/ 44048 w 498" name="T10"/>
              <a:gd fmla="*/ 67717 h 320" name="T11"/>
              <a:gd fmla="*/ 40003 w 498" name="T12"/>
              <a:gd fmla="*/ 67717 h 320" name="T13"/>
              <a:gd fmla="*/ 0 w 498" name="T14"/>
              <a:gd fmla="*/ 108347 h 320" name="T15"/>
              <a:gd fmla="*/ 40003 w 498" name="T16"/>
              <a:gd fmla="*/ 144011 h 320" name="T17"/>
              <a:gd fmla="*/ 171249 w 498" name="T18"/>
              <a:gd fmla="*/ 144011 h 320" name="T19"/>
              <a:gd fmla="*/ 223388 w 498" name="T20"/>
              <a:gd fmla="*/ 92095 h 320" name="T21"/>
              <a:gd fmla="*/ 171249 w 498" name="T22"/>
              <a:gd fmla="*/ 40178 h 320" name="T23"/>
              <a:gd fmla="*/ 127650 w 498" name="T24"/>
              <a:gd fmla="*/ 88032 h 320" name="T25"/>
              <a:gd fmla="*/ 127650 w 498" name="T26"/>
              <a:gd fmla="*/ 88032 h 320" name="T27"/>
              <a:gd fmla="*/ 95738 w 498" name="T28"/>
              <a:gd fmla="*/ 124147 h 320" name="T29"/>
              <a:gd fmla="*/ 87647 w 498" name="T30"/>
              <a:gd fmla="*/ 124147 h 320" name="T31"/>
              <a:gd fmla="*/ 87647 w 498" name="T32"/>
              <a:gd fmla="*/ 120084 h 320" name="T33"/>
              <a:gd fmla="*/ 87647 w 498" name="T34"/>
              <a:gd fmla="*/ 116021 h 320" name="T35"/>
              <a:gd fmla="*/ 99783 w 498" name="T36"/>
              <a:gd fmla="*/ 92095 h 320" name="T37"/>
              <a:gd fmla="*/ 91692 w 498" name="T38"/>
              <a:gd fmla="*/ 88032 h 320" name="T39"/>
              <a:gd fmla="*/ 91692 w 498" name="T40"/>
              <a:gd fmla="*/ 88032 h 320" name="T41"/>
              <a:gd fmla="*/ 83602 w 498" name="T42"/>
              <a:gd fmla="*/ 80357 h 320" name="T43"/>
              <a:gd fmla="*/ 87647 w 498" name="T44"/>
              <a:gd fmla="*/ 72231 h 320" name="T45"/>
              <a:gd fmla="*/ 115964 w 498" name="T46"/>
              <a:gd fmla="*/ 40178 h 320" name="T47"/>
              <a:gd fmla="*/ 123605 w 498" name="T48"/>
              <a:gd fmla="*/ 36116 h 320" name="T49"/>
              <a:gd fmla="*/ 127650 w 498" name="T50"/>
              <a:gd fmla="*/ 40178 h 320" name="T51"/>
              <a:gd fmla="*/ 123605 w 498" name="T52"/>
              <a:gd fmla="*/ 47853 h 320" name="T53"/>
              <a:gd fmla="*/ 111919 w 498" name="T54"/>
              <a:gd fmla="*/ 72231 h 320" name="T55"/>
              <a:gd fmla="*/ 123605 w 498" name="T56"/>
              <a:gd fmla="*/ 76294 h 320" name="T57"/>
              <a:gd fmla="*/ 123605 w 498" name="T58"/>
              <a:gd fmla="*/ 76294 h 320" name="T59"/>
              <a:gd fmla="*/ 131695 w 498" name="T60"/>
              <a:gd fmla="*/ 84420 h 320" name="T61"/>
              <a:gd fmla="*/ 127650 w 498" name="T62"/>
              <a:gd fmla="*/ 88032 h 32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20" w="498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0885" y="3547392"/>
            <a:ext cx="1104655" cy="2157984"/>
          </a:xfrm>
          <a:prstGeom prst="rect">
            <a:avLst/>
          </a:prstGeom>
        </p:spPr>
      </p:pic>
      <p:pic>
        <p:nvPicPr>
          <p:cNvPr id="10" name="图片占位符 9"/>
          <p:cNvPicPr>
            <a:picLocks noChangeAspect="1" noGrp="1"/>
          </p:cNvPicPr>
          <p:nvPr>
            <p:ph idx="12" sz="quarter" type="pic"/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28248" r="28248"/>
          <a:stretch>
            <a:fillRect/>
          </a:stretch>
        </p:blipFill>
        <p:spPr/>
      </p:pic>
    </p:spTree>
    <p:extLst>
      <p:ext uri="{BB962C8B-B14F-4D97-AF65-F5344CB8AC3E}">
        <p14:creationId val="3729086189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8"/>
      <p:bldP grpId="0" spid="30"/>
      <p:bldP grpId="0" spid="31"/>
      <p:bldP grpId="0" spid="33"/>
      <p:bldP grpId="0" spid="35"/>
      <p:bldP grpId="0" spid="36"/>
      <p:bldP grpId="0" spid="37"/>
      <p:bldP grpId="0" spid="45"/>
      <p:bldP grpId="0" spid="46"/>
      <p:bldP grpId="0" spid="48"/>
      <p:bldP grpId="0" spid="23"/>
      <p:bldP grpId="0" spid="47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4" name="TextBox 42"/>
          <p:cNvSpPr txBox="1"/>
          <p:nvPr/>
        </p:nvSpPr>
        <p:spPr>
          <a:xfrm>
            <a:off x="6774830" y="3883940"/>
            <a:ext cx="541717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5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  <p:sp>
        <p:nvSpPr>
          <p:cNvPr id="56" name="TextBox 42"/>
          <p:cNvSpPr txBox="1"/>
          <p:nvPr/>
        </p:nvSpPr>
        <p:spPr>
          <a:xfrm>
            <a:off x="6739162" y="2767280"/>
            <a:ext cx="337357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8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2017</a:t>
            </a:r>
          </a:p>
        </p:txBody>
      </p:sp>
      <p:sp>
        <p:nvSpPr>
          <p:cNvPr id="57" name="TextBox 52"/>
          <p:cNvSpPr txBox="1"/>
          <p:nvPr/>
        </p:nvSpPr>
        <p:spPr>
          <a:xfrm>
            <a:off x="6868561" y="4668770"/>
            <a:ext cx="446061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 / 所有文字可以修改 / 图片可以替换</a:t>
            </a:r>
          </a:p>
        </p:txBody>
      </p:sp>
    </p:spTree>
    <p:extLst>
      <p:ext uri="{BB962C8B-B14F-4D97-AF65-F5344CB8AC3E}">
        <p14:creationId val="172279463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6"/>
      <p:bldP grpId="0" spid="5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添加标题内容</a:t>
            </a: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200字以内，据统计每页幻灯片的最好控制在5分钟之内。</a:t>
            </a:r>
          </a:p>
        </p:txBody>
      </p:sp>
    </p:spTree>
    <p:extLst>
      <p:ext uri="{BB962C8B-B14F-4D97-AF65-F5344CB8AC3E}">
        <p14:creationId val="83245270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4328183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400">
                <a:solidFill>
                  <a:schemeClr val="tx2"/>
                </a:solidFill>
                <a:latin typeface="+mj-lt"/>
              </a:rPr>
              <a:t>添加标题内容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4652" y="1708272"/>
            <a:ext cx="79177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200字以内，据统计每页幻灯片的最好控制在5分钟之内。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161" y="4942610"/>
            <a:ext cx="10560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4000">
                <a:solidFill>
                  <a:schemeClr val="accent2"/>
                </a:solidFill>
                <a:latin typeface="+mj-lt"/>
              </a:rPr>
              <a:t>58%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1280" y="4999302"/>
            <a:ext cx="1526218" cy="566910"/>
          </a:xfrm>
          <a:prstGeom prst="rect">
            <a:avLst/>
          </a:prstGeom>
          <a:noFill/>
        </p:spPr>
        <p:txBody>
          <a:bodyPr bIns="45711" lIns="91422" rIns="91422" rtlCol="0" tIns="45711" wrap="square">
            <a:spAutoFit/>
          </a:bodyPr>
          <a:lstStyle/>
          <a:p>
            <a:pPr>
              <a:lnSpc>
                <a:spcPct val="130000"/>
              </a:lnSpc>
            </a:pPr>
            <a:r>
              <a:rPr b="1" lang="en-US" sz="1200">
                <a:solidFill>
                  <a:schemeClr val="tx2"/>
                </a:solidFill>
              </a:rPr>
              <a:t>Lorem ipsum dolor sit amet,  temportur.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0161" y="5627129"/>
            <a:ext cx="26673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sp>
        <p:nvSpPr>
          <p:cNvPr id="28" name="Rectangle 27"/>
          <p:cNvSpPr/>
          <p:nvPr/>
        </p:nvSpPr>
        <p:spPr>
          <a:xfrm flipH="1">
            <a:off x="5661825" y="5046181"/>
            <a:ext cx="252130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159793" y="5113371"/>
            <a:ext cx="338680" cy="338680"/>
            <a:chOff x="6755597" y="3128798"/>
            <a:chExt cx="338680" cy="338680"/>
          </a:xfrm>
        </p:grpSpPr>
        <p:sp>
          <p:nvSpPr>
            <p:cNvPr id="30" name="Oval 29"/>
            <p:cNvSpPr/>
            <p:nvPr/>
          </p:nvSpPr>
          <p:spPr>
            <a:xfrm>
              <a:off x="6755597" y="3128798"/>
              <a:ext cx="338680" cy="338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8252" y="3144250"/>
              <a:ext cx="27336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 smtClean="0" sz="14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 flipH="1">
            <a:off x="5661825" y="5577347"/>
            <a:ext cx="252130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59793" y="5638839"/>
            <a:ext cx="338680" cy="338680"/>
            <a:chOff x="6755597" y="3684342"/>
            <a:chExt cx="338680" cy="338680"/>
          </a:xfrm>
        </p:grpSpPr>
        <p:sp>
          <p:nvSpPr>
            <p:cNvPr id="26" name="Oval 25"/>
            <p:cNvSpPr/>
            <p:nvPr/>
          </p:nvSpPr>
          <p:spPr>
            <a:xfrm>
              <a:off x="6755597" y="3684342"/>
              <a:ext cx="338680" cy="3386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8252" y="3699794"/>
              <a:ext cx="27336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 smtClean="0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 flipH="1">
            <a:off x="9042746" y="5046181"/>
            <a:ext cx="252130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40713" y="5107673"/>
            <a:ext cx="338680" cy="338680"/>
            <a:chOff x="6755597" y="4245584"/>
            <a:chExt cx="338680" cy="338680"/>
          </a:xfrm>
        </p:grpSpPr>
        <p:sp>
          <p:nvSpPr>
            <p:cNvPr id="22" name="Oval 21"/>
            <p:cNvSpPr/>
            <p:nvPr/>
          </p:nvSpPr>
          <p:spPr>
            <a:xfrm>
              <a:off x="6755597" y="4245584"/>
              <a:ext cx="338680" cy="3386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8253" y="4261036"/>
              <a:ext cx="27336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 flipH="1">
            <a:off x="9042746" y="5577347"/>
            <a:ext cx="252130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540713" y="5638839"/>
            <a:ext cx="338680" cy="338680"/>
            <a:chOff x="6755597" y="4806826"/>
            <a:chExt cx="338680" cy="338680"/>
          </a:xfrm>
        </p:grpSpPr>
        <p:sp>
          <p:nvSpPr>
            <p:cNvPr id="18" name="Oval 17"/>
            <p:cNvSpPr/>
            <p:nvPr/>
          </p:nvSpPr>
          <p:spPr>
            <a:xfrm>
              <a:off x="6755597" y="4806826"/>
              <a:ext cx="338680" cy="3386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8253" y="4822278"/>
              <a:ext cx="27336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>
            <a:off x="4289612" y="5084653"/>
            <a:ext cx="0" cy="915887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4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62" y="2608098"/>
            <a:ext cx="12184275" cy="1900747"/>
          </a:xfrm>
        </p:spPr>
      </p:pic>
    </p:spTree>
    <p:extLst>
      <p:ext uri="{BB962C8B-B14F-4D97-AF65-F5344CB8AC3E}">
        <p14:creationId val="663446395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  <p:bldP grpId="0" spid="8"/>
      <p:bldP grpId="0" spid="9"/>
      <p:bldP grpId="0" spid="10"/>
      <p:bldP grpId="0" spid="28"/>
      <p:bldP grpId="0" spid="24"/>
      <p:bldP grpId="0" spid="20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8"/>
          <p:cNvSpPr txBox="1"/>
          <p:nvPr/>
        </p:nvSpPr>
        <p:spPr>
          <a:xfrm>
            <a:off x="7493604" y="303629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</a:rPr>
              <a:t>添加标题内容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3604" y="3291456"/>
            <a:ext cx="32764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40362" y="3109310"/>
            <a:ext cx="604989" cy="604989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eeform 28"/>
          <p:cNvSpPr>
            <a:spLocks noChangeArrowheads="1"/>
          </p:cNvSpPr>
          <p:nvPr/>
        </p:nvSpPr>
        <p:spPr bwMode="auto">
          <a:xfrm>
            <a:off x="6973241" y="3269858"/>
            <a:ext cx="339230" cy="283893"/>
          </a:xfrm>
          <a:custGeom>
            <a:gdLst>
              <a:gd fmla="*/ 55735 w 498" name="T0"/>
              <a:gd fmla="*/ 36300 h 418" name="T1"/>
              <a:gd fmla="*/ 55735 w 498" name="T2"/>
              <a:gd fmla="*/ 36300 h 418" name="T3"/>
              <a:gd fmla="*/ 16181 w 498" name="T4"/>
              <a:gd fmla="*/ 115622 h 418" name="T5"/>
              <a:gd fmla="*/ 155518 w 498" name="T6"/>
              <a:gd fmla="*/ 51985 h 418" name="T7"/>
              <a:gd fmla="*/ 4045 w 498" name="T8"/>
              <a:gd fmla="*/ 171192 h 418" name="T9"/>
              <a:gd fmla="*/ 19777 w 498" name="T10"/>
              <a:gd fmla="*/ 179258 h 418" name="T11"/>
              <a:gd fmla="*/ 43599 w 498" name="T12"/>
              <a:gd fmla="*/ 139373 h 418" name="T13"/>
              <a:gd fmla="*/ 131696 w 498" name="T14"/>
              <a:gd fmla="*/ 139373 h 418" name="T15"/>
              <a:gd fmla="*/ 210803 w 498" name="T16"/>
              <a:gd fmla="*/ 32267 h 418" name="T17"/>
              <a:gd fmla="*/ 55735 w 498" name="T18"/>
              <a:gd fmla="*/ 36300 h 41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3604" y="407560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</a:rPr>
              <a:t>添加标题内容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3604" y="4330757"/>
            <a:ext cx="32764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840362" y="4143232"/>
            <a:ext cx="604989" cy="60498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Freeform 70"/>
          <p:cNvSpPr>
            <a:spLocks noChangeArrowheads="1"/>
          </p:cNvSpPr>
          <p:nvPr/>
        </p:nvSpPr>
        <p:spPr bwMode="auto">
          <a:xfrm>
            <a:off x="6973242" y="4294156"/>
            <a:ext cx="339228" cy="303142"/>
          </a:xfrm>
          <a:custGeom>
            <a:gdLst>
              <a:gd fmla="*/ 63953 w 497" name="T0"/>
              <a:gd fmla="*/ 123611 h 445" name="T1"/>
              <a:gd fmla="*/ 63953 w 497" name="T2"/>
              <a:gd fmla="*/ 123611 h 445" name="T3"/>
              <a:gd fmla="*/ 63953 w 497" name="T4"/>
              <a:gd fmla="*/ 56187 h 445" name="T5"/>
              <a:gd fmla="*/ 23870 w 497" name="T6"/>
              <a:gd fmla="*/ 56187 h 445" name="T7"/>
              <a:gd fmla="*/ 0 w 497" name="T8"/>
              <a:gd fmla="*/ 80010 h 445" name="T9"/>
              <a:gd fmla="*/ 0 w 497" name="T10"/>
              <a:gd fmla="*/ 143389 h 445" name="T11"/>
              <a:gd fmla="*/ 23870 w 497" name="T12"/>
              <a:gd fmla="*/ 167661 h 445" name="T13"/>
              <a:gd fmla="*/ 31977 w 497" name="T14"/>
              <a:gd fmla="*/ 167661 h 445" name="T15"/>
              <a:gd fmla="*/ 31977 w 497" name="T16"/>
              <a:gd fmla="*/ 199576 h 445" name="T17"/>
              <a:gd fmla="*/ 68007 w 497" name="T18"/>
              <a:gd fmla="*/ 167661 h 445" name="T19"/>
              <a:gd fmla="*/ 123403 w 497" name="T20"/>
              <a:gd fmla="*/ 167661 h 445" name="T21"/>
              <a:gd fmla="*/ 143670 w 497" name="T22"/>
              <a:gd fmla="*/ 143389 h 445" name="T23"/>
              <a:gd fmla="*/ 143670 w 497" name="T24"/>
              <a:gd fmla="*/ 123611 h 445" name="T25"/>
              <a:gd fmla="*/ 143670 w 497" name="T26"/>
              <a:gd fmla="*/ 123611 h 445" name="T27"/>
              <a:gd fmla="*/ 63953 w 497" name="T28"/>
              <a:gd fmla="*/ 123611 h 445" name="T29"/>
              <a:gd fmla="*/ 199517 w 497" name="T30"/>
              <a:gd fmla="*/ 0 h 445" name="T31"/>
              <a:gd fmla="*/ 199517 w 497" name="T32"/>
              <a:gd fmla="*/ 0 h 445" name="T33"/>
              <a:gd fmla="*/ 99533 w 497" name="T34"/>
              <a:gd fmla="*/ 0 h 445" name="T35"/>
              <a:gd fmla="*/ 79717 w 497" name="T36"/>
              <a:gd fmla="*/ 24273 h 445" name="T37"/>
              <a:gd fmla="*/ 79717 w 497" name="T38"/>
              <a:gd fmla="*/ 111475 h 445" name="T39"/>
              <a:gd fmla="*/ 155830 w 497" name="T40"/>
              <a:gd fmla="*/ 111475 h 445" name="T41"/>
              <a:gd fmla="*/ 191410 w 497" name="T42"/>
              <a:gd fmla="*/ 143389 h 445" name="T43"/>
              <a:gd fmla="*/ 191410 w 497" name="T44"/>
              <a:gd fmla="*/ 111475 h 445" name="T45"/>
              <a:gd fmla="*/ 199517 w 497" name="T46"/>
              <a:gd fmla="*/ 111475 h 445" name="T47"/>
              <a:gd fmla="*/ 223387 w 497" name="T48"/>
              <a:gd fmla="*/ 87651 h 445" name="T49"/>
              <a:gd fmla="*/ 223387 w 497" name="T50"/>
              <a:gd fmla="*/ 24273 h 445" name="T51"/>
              <a:gd fmla="*/ 199517 w 497" name="T52"/>
              <a:gd fmla="*/ 0 h 445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445" w="497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93604" y="511490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2"/>
                </a:solidFill>
                <a:latin typeface="+mj-lt"/>
              </a:rPr>
              <a:t>添加标题内容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3604" y="5370058"/>
            <a:ext cx="32764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40362" y="5166851"/>
            <a:ext cx="604989" cy="604989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Freeform 106"/>
          <p:cNvSpPr>
            <a:spLocks noChangeArrowheads="1"/>
          </p:cNvSpPr>
          <p:nvPr/>
        </p:nvSpPr>
        <p:spPr bwMode="auto">
          <a:xfrm>
            <a:off x="7021359" y="5297324"/>
            <a:ext cx="242994" cy="344041"/>
          </a:xfrm>
          <a:custGeom>
            <a:gdLst>
              <a:gd fmla="*/ 15808 w 355" name="T0"/>
              <a:gd fmla="*/ 222974 h 506" name="T1"/>
              <a:gd fmla="*/ 15808 w 355" name="T2"/>
              <a:gd fmla="*/ 222974 h 506" name="T3"/>
              <a:gd fmla="*/ 31616 w 355" name="T4"/>
              <a:gd fmla="*/ 170932 h 506" name="T5"/>
              <a:gd fmla="*/ 91686 w 355" name="T6"/>
              <a:gd fmla="*/ 139078 h 506" name="T7"/>
              <a:gd fmla="*/ 59618 w 355" name="T8"/>
              <a:gd fmla="*/ 127414 h 506" name="T9"/>
              <a:gd fmla="*/ 131883 w 355" name="T10"/>
              <a:gd fmla="*/ 87036 h 506" name="T11"/>
              <a:gd fmla="*/ 87621 w 355" name="T12"/>
              <a:gd fmla="*/ 75372 h 506" name="T13"/>
              <a:gd fmla="*/ 147691 w 355" name="T14"/>
              <a:gd fmla="*/ 59669 h 506" name="T15"/>
              <a:gd fmla="*/ 155820 w 355" name="T16"/>
              <a:gd fmla="*/ 19740 h 506" name="T17"/>
              <a:gd fmla="*/ 112010 w 355" name="T18"/>
              <a:gd fmla="*/ 0 h 506" name="T19"/>
              <a:gd fmla="*/ 71813 w 355" name="T20"/>
              <a:gd fmla="*/ 55631 h 506" name="T21"/>
              <a:gd fmla="*/ 75878 w 355" name="T22"/>
              <a:gd fmla="*/ 8076 h 506" name="T23"/>
              <a:gd fmla="*/ 31616 w 355" name="T24"/>
              <a:gd fmla="*/ 47556 h 506" name="T25"/>
              <a:gd fmla="*/ 27551 w 355" name="T26"/>
              <a:gd fmla="*/ 135041 h 506" name="T27"/>
              <a:gd fmla="*/ 3613 w 355" name="T28"/>
              <a:gd fmla="*/ 95560 h 506" name="T29"/>
              <a:gd fmla="*/ 15808 w 355" name="T30"/>
              <a:gd fmla="*/ 162856 h 506" name="T31"/>
              <a:gd fmla="*/ 3613 w 355" name="T32"/>
              <a:gd fmla="*/ 214450 h 506" name="T33"/>
              <a:gd fmla="*/ 15808 w 355" name="T34"/>
              <a:gd fmla="*/ 222974 h 50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506" w="355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34652" y="1708272"/>
            <a:ext cx="79177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200字以内，据统计每页幻灯片的最好控制在5分钟之内。</a:t>
            </a:r>
          </a:p>
        </p:txBody>
      </p:sp>
      <p:pic>
        <p:nvPicPr>
          <p:cNvPr id="2" name="图片占位符 1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9102" y="2874083"/>
            <a:ext cx="4554414" cy="3020039"/>
          </a:xfrm>
        </p:spPr>
      </p:pic>
    </p:spTree>
    <p:extLst>
      <p:ext uri="{BB962C8B-B14F-4D97-AF65-F5344CB8AC3E}">
        <p14:creationId val="3374741403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8"/>
      <p:bldP grpId="0" spid="17"/>
      <p:bldP grpId="0" spid="12"/>
      <p:bldP grpId="0" spid="13"/>
      <p:bldP grpId="0" spid="11"/>
      <p:bldP grpId="0" spid="18"/>
      <p:bldP grpId="0" spid="15"/>
      <p:bldP grpId="0" spid="16"/>
      <p:bldP grpId="0" spid="14"/>
      <p:bldP grpId="0" spid="19"/>
      <p:bldP grpId="0" spid="26"/>
      <p:bldP grpId="0" spid="27"/>
      <p:bldP grpId="0" spid="3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28178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34367" y="201450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1"/>
                </a:solidFill>
                <a:latin typeface="+mj-lt"/>
              </a:rPr>
              <a:t>添加标题内容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0427" y="2433552"/>
            <a:ext cx="383665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34367" y="349595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3"/>
                </a:solidFill>
                <a:latin typeface="+mj-lt"/>
              </a:rPr>
              <a:t>添加标题内容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30427" y="3915002"/>
            <a:ext cx="383665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34367" y="497740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5"/>
                </a:solidFill>
                <a:latin typeface="+mj-lt"/>
              </a:rPr>
              <a:t>添加标题内容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30427" y="5396452"/>
            <a:ext cx="383665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73390" y="201450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2"/>
                </a:solidFill>
                <a:latin typeface="+mj-lt"/>
              </a:rPr>
              <a:t>添加标题内容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69450" y="2433552"/>
            <a:ext cx="383665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73390" y="349595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4"/>
                </a:solidFill>
                <a:latin typeface="+mj-lt"/>
              </a:rPr>
              <a:t>添加标题内容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69450" y="3915002"/>
            <a:ext cx="383665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73390" y="497740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6"/>
                </a:solidFill>
                <a:latin typeface="+mj-lt"/>
              </a:rPr>
              <a:t>添加标题内容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69450" y="5396452"/>
            <a:ext cx="383665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6942122" y="4915576"/>
            <a:ext cx="462209" cy="462209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Freeform 94"/>
          <p:cNvSpPr>
            <a:spLocks noChangeArrowheads="1"/>
          </p:cNvSpPr>
          <p:nvPr/>
        </p:nvSpPr>
        <p:spPr bwMode="auto">
          <a:xfrm>
            <a:off x="7108893" y="5042827"/>
            <a:ext cx="128667" cy="207706"/>
          </a:xfrm>
          <a:custGeom>
            <a:gdLst>
              <a:gd fmla="*/ 55786 w 249" name="T0"/>
              <a:gd fmla="*/ 0 h 400" name="T1"/>
              <a:gd fmla="*/ 55786 w 249" name="T2"/>
              <a:gd fmla="*/ 0 h 400" name="T3"/>
              <a:gd fmla="*/ 0 w 249" name="T4"/>
              <a:gd fmla="*/ 56059 h 400" name="T5"/>
              <a:gd fmla="*/ 55786 w 249" name="T6"/>
              <a:gd fmla="*/ 178940 h 400" name="T7"/>
              <a:gd fmla="*/ 110679 w 249" name="T8"/>
              <a:gd fmla="*/ 56059 h 400" name="T9"/>
              <a:gd fmla="*/ 55786 w 249" name="T10"/>
              <a:gd fmla="*/ 0 h 400" name="T11"/>
              <a:gd fmla="*/ 55786 w 249" name="T12"/>
              <a:gd fmla="*/ 87900 h 400" name="T13"/>
              <a:gd fmla="*/ 55786 w 249" name="T14"/>
              <a:gd fmla="*/ 87900 h 400" name="T15"/>
              <a:gd fmla="*/ 23653 w 249" name="T16"/>
              <a:gd fmla="*/ 56059 h 400" name="T17"/>
              <a:gd fmla="*/ 55786 w 249" name="T18"/>
              <a:gd fmla="*/ 24217 h 400" name="T19"/>
              <a:gd fmla="*/ 87026 w 249" name="T20"/>
              <a:gd fmla="*/ 56059 h 400" name="T21"/>
              <a:gd fmla="*/ 55786 w 249" name="T22"/>
              <a:gd fmla="*/ 87900 h 4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00" w="249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1203099" y="1953824"/>
            <a:ext cx="462209" cy="46220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Freeform 28"/>
          <p:cNvSpPr>
            <a:spLocks noChangeArrowheads="1"/>
          </p:cNvSpPr>
          <p:nvPr/>
        </p:nvSpPr>
        <p:spPr bwMode="auto">
          <a:xfrm>
            <a:off x="1304618" y="2076482"/>
            <a:ext cx="259170" cy="216893"/>
          </a:xfrm>
          <a:custGeom>
            <a:gdLst>
              <a:gd fmla="*/ 55735 w 498" name="T0"/>
              <a:gd fmla="*/ 36300 h 418" name="T1"/>
              <a:gd fmla="*/ 55735 w 498" name="T2"/>
              <a:gd fmla="*/ 36300 h 418" name="T3"/>
              <a:gd fmla="*/ 16181 w 498" name="T4"/>
              <a:gd fmla="*/ 115622 h 418" name="T5"/>
              <a:gd fmla="*/ 155518 w 498" name="T6"/>
              <a:gd fmla="*/ 51985 h 418" name="T7"/>
              <a:gd fmla="*/ 4045 w 498" name="T8"/>
              <a:gd fmla="*/ 171192 h 418" name="T9"/>
              <a:gd fmla="*/ 19777 w 498" name="T10"/>
              <a:gd fmla="*/ 179258 h 418" name="T11"/>
              <a:gd fmla="*/ 43599 w 498" name="T12"/>
              <a:gd fmla="*/ 139373 h 418" name="T13"/>
              <a:gd fmla="*/ 131696 w 498" name="T14"/>
              <a:gd fmla="*/ 139373 h 418" name="T15"/>
              <a:gd fmla="*/ 210803 w 498" name="T16"/>
              <a:gd fmla="*/ 32267 h 418" name="T17"/>
              <a:gd fmla="*/ 55735 w 498" name="T18"/>
              <a:gd fmla="*/ 36300 h 41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942122" y="3429000"/>
            <a:ext cx="462209" cy="462209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7" name="Freeform 65"/>
          <p:cNvSpPr>
            <a:spLocks noChangeArrowheads="1"/>
          </p:cNvSpPr>
          <p:nvPr/>
        </p:nvSpPr>
        <p:spPr bwMode="auto">
          <a:xfrm>
            <a:off x="7063860" y="3551657"/>
            <a:ext cx="218733" cy="216895"/>
          </a:xfrm>
          <a:custGeom>
            <a:gdLst>
              <a:gd fmla="*/ 172604 w 417" name="T0"/>
              <a:gd fmla="*/ 91192 h 417" name="T1"/>
              <a:gd fmla="*/ 172604 w 417" name="T2"/>
              <a:gd fmla="*/ 91192 h 417" name="T3"/>
              <a:gd fmla="*/ 188460 w 417" name="T4"/>
              <a:gd fmla="*/ 63340 h 417" name="T5"/>
              <a:gd fmla="*/ 184836 w 417" name="T6"/>
              <a:gd fmla="*/ 47617 h 417" name="T7"/>
              <a:gd fmla="*/ 152671 w 417" name="T8"/>
              <a:gd fmla="*/ 35488 h 417" name="T9"/>
              <a:gd fmla="*/ 144516 w 417" name="T10"/>
              <a:gd fmla="*/ 7637 h 417" name="T11"/>
              <a:gd fmla="*/ 124583 w 417" name="T12"/>
              <a:gd fmla="*/ 0 h 417" name="T13"/>
              <a:gd fmla="*/ 96495 w 417" name="T14"/>
              <a:gd fmla="*/ 15723 h 417" name="T15"/>
              <a:gd fmla="*/ 68407 w 417" name="T16"/>
              <a:gd fmla="*/ 0 h 417" name="T17"/>
              <a:gd fmla="*/ 48474 w 417" name="T18"/>
              <a:gd fmla="*/ 7637 h 417" name="T19"/>
              <a:gd fmla="*/ 40320 w 417" name="T20"/>
              <a:gd fmla="*/ 35488 h 417" name="T21"/>
              <a:gd fmla="*/ 8155 w 417" name="T22"/>
              <a:gd fmla="*/ 47617 h 417" name="T23"/>
              <a:gd fmla="*/ 0 w 417" name="T24"/>
              <a:gd fmla="*/ 63340 h 417" name="T25"/>
              <a:gd fmla="*/ 19933 w 417" name="T26"/>
              <a:gd fmla="*/ 91192 h 417" name="T27"/>
              <a:gd fmla="*/ 0 w 417" name="T28"/>
              <a:gd fmla="*/ 123536 h 417" name="T29"/>
              <a:gd fmla="*/ 8155 w 417" name="T30"/>
              <a:gd fmla="*/ 139258 h 417" name="T31"/>
              <a:gd fmla="*/ 40320 w 417" name="T32"/>
              <a:gd fmla="*/ 147344 h 417" name="T33"/>
              <a:gd fmla="*/ 48474 w 417" name="T34"/>
              <a:gd fmla="*/ 178790 h 417" name="T35"/>
              <a:gd fmla="*/ 68407 w 417" name="T36"/>
              <a:gd fmla="*/ 186876 h 417" name="T37"/>
              <a:gd fmla="*/ 96495 w 417" name="T38"/>
              <a:gd fmla="*/ 167110 h 417" name="T39"/>
              <a:gd fmla="*/ 124583 w 417" name="T40"/>
              <a:gd fmla="*/ 186876 h 417" name="T41"/>
              <a:gd fmla="*/ 144516 w 417" name="T42"/>
              <a:gd fmla="*/ 178790 h 417" name="T43"/>
              <a:gd fmla="*/ 152671 w 417" name="T44"/>
              <a:gd fmla="*/ 147344 h 417" name="T45"/>
              <a:gd fmla="*/ 184836 w 417" name="T46"/>
              <a:gd fmla="*/ 139258 h 417" name="T47"/>
              <a:gd fmla="*/ 188460 w 417" name="T48"/>
              <a:gd fmla="*/ 119043 h 417" name="T49"/>
              <a:gd fmla="*/ 172604 w 417" name="T50"/>
              <a:gd fmla="*/ 91192 h 417" name="T51"/>
              <a:gd fmla="*/ 96495 w 417" name="T52"/>
              <a:gd fmla="*/ 131172 h 417" name="T53"/>
              <a:gd fmla="*/ 96495 w 417" name="T54"/>
              <a:gd fmla="*/ 131172 h 417" name="T55"/>
              <a:gd fmla="*/ 56629 w 417" name="T56"/>
              <a:gd fmla="*/ 91192 h 417" name="T57"/>
              <a:gd fmla="*/ 96495 w 417" name="T58"/>
              <a:gd fmla="*/ 51660 h 417" name="T59"/>
              <a:gd fmla="*/ 136362 w 417" name="T60"/>
              <a:gd fmla="*/ 91192 h 417" name="T61"/>
              <a:gd fmla="*/ 96495 w 417" name="T62"/>
              <a:gd fmla="*/ 131172 h 41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17" w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1203099" y="3429000"/>
            <a:ext cx="462209" cy="46220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Freeform 70"/>
          <p:cNvSpPr>
            <a:spLocks noChangeArrowheads="1"/>
          </p:cNvSpPr>
          <p:nvPr/>
        </p:nvSpPr>
        <p:spPr bwMode="auto">
          <a:xfrm>
            <a:off x="1304619" y="3544305"/>
            <a:ext cx="259169" cy="231599"/>
          </a:xfrm>
          <a:custGeom>
            <a:gdLst>
              <a:gd fmla="*/ 63953 w 497" name="T0"/>
              <a:gd fmla="*/ 123611 h 445" name="T1"/>
              <a:gd fmla="*/ 63953 w 497" name="T2"/>
              <a:gd fmla="*/ 123611 h 445" name="T3"/>
              <a:gd fmla="*/ 63953 w 497" name="T4"/>
              <a:gd fmla="*/ 56187 h 445" name="T5"/>
              <a:gd fmla="*/ 23870 w 497" name="T6"/>
              <a:gd fmla="*/ 56187 h 445" name="T7"/>
              <a:gd fmla="*/ 0 w 497" name="T8"/>
              <a:gd fmla="*/ 80010 h 445" name="T9"/>
              <a:gd fmla="*/ 0 w 497" name="T10"/>
              <a:gd fmla="*/ 143389 h 445" name="T11"/>
              <a:gd fmla="*/ 23870 w 497" name="T12"/>
              <a:gd fmla="*/ 167661 h 445" name="T13"/>
              <a:gd fmla="*/ 31977 w 497" name="T14"/>
              <a:gd fmla="*/ 167661 h 445" name="T15"/>
              <a:gd fmla="*/ 31977 w 497" name="T16"/>
              <a:gd fmla="*/ 199576 h 445" name="T17"/>
              <a:gd fmla="*/ 68007 w 497" name="T18"/>
              <a:gd fmla="*/ 167661 h 445" name="T19"/>
              <a:gd fmla="*/ 123403 w 497" name="T20"/>
              <a:gd fmla="*/ 167661 h 445" name="T21"/>
              <a:gd fmla="*/ 143670 w 497" name="T22"/>
              <a:gd fmla="*/ 143389 h 445" name="T23"/>
              <a:gd fmla="*/ 143670 w 497" name="T24"/>
              <a:gd fmla="*/ 123611 h 445" name="T25"/>
              <a:gd fmla="*/ 143670 w 497" name="T26"/>
              <a:gd fmla="*/ 123611 h 445" name="T27"/>
              <a:gd fmla="*/ 63953 w 497" name="T28"/>
              <a:gd fmla="*/ 123611 h 445" name="T29"/>
              <a:gd fmla="*/ 199517 w 497" name="T30"/>
              <a:gd fmla="*/ 0 h 445" name="T31"/>
              <a:gd fmla="*/ 199517 w 497" name="T32"/>
              <a:gd fmla="*/ 0 h 445" name="T33"/>
              <a:gd fmla="*/ 99533 w 497" name="T34"/>
              <a:gd fmla="*/ 0 h 445" name="T35"/>
              <a:gd fmla="*/ 79717 w 497" name="T36"/>
              <a:gd fmla="*/ 24273 h 445" name="T37"/>
              <a:gd fmla="*/ 79717 w 497" name="T38"/>
              <a:gd fmla="*/ 111475 h 445" name="T39"/>
              <a:gd fmla="*/ 155830 w 497" name="T40"/>
              <a:gd fmla="*/ 111475 h 445" name="T41"/>
              <a:gd fmla="*/ 191410 w 497" name="T42"/>
              <a:gd fmla="*/ 143389 h 445" name="T43"/>
              <a:gd fmla="*/ 191410 w 497" name="T44"/>
              <a:gd fmla="*/ 111475 h 445" name="T45"/>
              <a:gd fmla="*/ 199517 w 497" name="T46"/>
              <a:gd fmla="*/ 111475 h 445" name="T47"/>
              <a:gd fmla="*/ 223387 w 497" name="T48"/>
              <a:gd fmla="*/ 87651 h 445" name="T49"/>
              <a:gd fmla="*/ 223387 w 497" name="T50"/>
              <a:gd fmla="*/ 24273 h 445" name="T51"/>
              <a:gd fmla="*/ 199517 w 497" name="T52"/>
              <a:gd fmla="*/ 0 h 445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445" w="497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1203099" y="4915576"/>
            <a:ext cx="462209" cy="462209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Freeform 106"/>
          <p:cNvSpPr>
            <a:spLocks noChangeArrowheads="1"/>
          </p:cNvSpPr>
          <p:nvPr/>
        </p:nvSpPr>
        <p:spPr bwMode="auto">
          <a:xfrm>
            <a:off x="1341380" y="5015257"/>
            <a:ext cx="185646" cy="262846"/>
          </a:xfrm>
          <a:custGeom>
            <a:gdLst>
              <a:gd fmla="*/ 15808 w 355" name="T0"/>
              <a:gd fmla="*/ 222974 h 506" name="T1"/>
              <a:gd fmla="*/ 15808 w 355" name="T2"/>
              <a:gd fmla="*/ 222974 h 506" name="T3"/>
              <a:gd fmla="*/ 31616 w 355" name="T4"/>
              <a:gd fmla="*/ 170932 h 506" name="T5"/>
              <a:gd fmla="*/ 91686 w 355" name="T6"/>
              <a:gd fmla="*/ 139078 h 506" name="T7"/>
              <a:gd fmla="*/ 59618 w 355" name="T8"/>
              <a:gd fmla="*/ 127414 h 506" name="T9"/>
              <a:gd fmla="*/ 131883 w 355" name="T10"/>
              <a:gd fmla="*/ 87036 h 506" name="T11"/>
              <a:gd fmla="*/ 87621 w 355" name="T12"/>
              <a:gd fmla="*/ 75372 h 506" name="T13"/>
              <a:gd fmla="*/ 147691 w 355" name="T14"/>
              <a:gd fmla="*/ 59669 h 506" name="T15"/>
              <a:gd fmla="*/ 155820 w 355" name="T16"/>
              <a:gd fmla="*/ 19740 h 506" name="T17"/>
              <a:gd fmla="*/ 112010 w 355" name="T18"/>
              <a:gd fmla="*/ 0 h 506" name="T19"/>
              <a:gd fmla="*/ 71813 w 355" name="T20"/>
              <a:gd fmla="*/ 55631 h 506" name="T21"/>
              <a:gd fmla="*/ 75878 w 355" name="T22"/>
              <a:gd fmla="*/ 8076 h 506" name="T23"/>
              <a:gd fmla="*/ 31616 w 355" name="T24"/>
              <a:gd fmla="*/ 47556 h 506" name="T25"/>
              <a:gd fmla="*/ 27551 w 355" name="T26"/>
              <a:gd fmla="*/ 135041 h 506" name="T27"/>
              <a:gd fmla="*/ 3613 w 355" name="T28"/>
              <a:gd fmla="*/ 95560 h 506" name="T29"/>
              <a:gd fmla="*/ 15808 w 355" name="T30"/>
              <a:gd fmla="*/ 162856 h 506" name="T31"/>
              <a:gd fmla="*/ 3613 w 355" name="T32"/>
              <a:gd fmla="*/ 214450 h 506" name="T33"/>
              <a:gd fmla="*/ 15808 w 355" name="T34"/>
              <a:gd fmla="*/ 222974 h 50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506" w="355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942122" y="1953824"/>
            <a:ext cx="462209" cy="462209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b="1" lang="id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Freeform 110"/>
          <p:cNvSpPr>
            <a:spLocks noChangeArrowheads="1"/>
          </p:cNvSpPr>
          <p:nvPr/>
        </p:nvSpPr>
        <p:spPr bwMode="auto">
          <a:xfrm>
            <a:off x="7052832" y="2087510"/>
            <a:ext cx="240788" cy="194837"/>
          </a:xfrm>
          <a:custGeom>
            <a:gdLst>
              <a:gd fmla="*/ 199860 w 462" name="T0"/>
              <a:gd fmla="*/ 4060 h 373" name="T1"/>
              <a:gd fmla="*/ 199860 w 462" name="T2"/>
              <a:gd fmla="*/ 4060 h 373" name="T3"/>
              <a:gd fmla="*/ 4051 w 462" name="T4"/>
              <a:gd fmla="*/ 72182 h 373" name="T5"/>
              <a:gd fmla="*/ 4051 w 462" name="T6"/>
              <a:gd fmla="*/ 76243 h 373" name="T7"/>
              <a:gd fmla="*/ 44113 w 462" name="T8"/>
              <a:gd fmla="*/ 96093 h 373" name="T9"/>
              <a:gd fmla="*/ 44113 w 462" name="T10"/>
              <a:gd fmla="*/ 96093 h 373" name="T11"/>
              <a:gd fmla="*/ 72021 w 462" name="T12"/>
              <a:gd fmla="*/ 103762 h 373" name="T13"/>
              <a:gd fmla="*/ 195358 w 462" name="T14"/>
              <a:gd fmla="*/ 15790 h 373" name="T15"/>
              <a:gd fmla="*/ 195358 w 462" name="T16"/>
              <a:gd fmla="*/ 15790 h 373" name="T17"/>
              <a:gd fmla="*/ 108032 w 462" name="T18"/>
              <a:gd fmla="*/ 111883 h 373" name="T19"/>
              <a:gd fmla="*/ 108032 w 462" name="T20"/>
              <a:gd fmla="*/ 111883 h 373" name="T21"/>
              <a:gd fmla="*/ 103981 w 462" name="T22"/>
              <a:gd fmla="*/ 115943 h 373" name="T23"/>
              <a:gd fmla="*/ 108032 w 462" name="T24"/>
              <a:gd fmla="*/ 120003 h 373" name="T25"/>
              <a:gd fmla="*/ 108032 w 462" name="T26"/>
              <a:gd fmla="*/ 120003 h 373" name="T27"/>
              <a:gd fmla="*/ 163399 w 462" name="T28"/>
              <a:gd fmla="*/ 152034 h 373" name="T29"/>
              <a:gd fmla="*/ 175552 w 462" name="T30"/>
              <a:gd fmla="*/ 147974 h 373" name="T31"/>
              <a:gd fmla="*/ 207512 w 462" name="T32"/>
              <a:gd fmla="*/ 8121 h 373" name="T33"/>
              <a:gd fmla="*/ 199860 w 462" name="T34"/>
              <a:gd fmla="*/ 4060 h 373" name="T35"/>
              <a:gd fmla="*/ 72021 w 462" name="T36"/>
              <a:gd fmla="*/ 163764 h 373" name="T37"/>
              <a:gd fmla="*/ 72021 w 462" name="T38"/>
              <a:gd fmla="*/ 163764 h 373" name="T39"/>
              <a:gd fmla="*/ 76073 w 462" name="T40"/>
              <a:gd fmla="*/ 167824 h 373" name="T41"/>
              <a:gd fmla="*/ 108032 w 462" name="T42"/>
              <a:gd fmla="*/ 139853 h 373" name="T43"/>
              <a:gd fmla="*/ 72021 w 462" name="T44"/>
              <a:gd fmla="*/ 120003 h 373" name="T45"/>
              <a:gd fmla="*/ 72021 w 462" name="T46"/>
              <a:gd fmla="*/ 163764 h 373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373" w="462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42873048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32"/>
      <p:bldP grpId="0" spid="33"/>
      <p:bldP grpId="0" spid="36"/>
      <p:bldP grpId="0" spid="37"/>
      <p:bldP grpId="0" spid="40"/>
      <p:bldP grpId="0" spid="41"/>
      <p:bldP grpId="0" spid="55"/>
      <p:bldP grpId="0" spid="56"/>
      <p:bldP grpId="0" spid="60"/>
      <p:bldP grpId="0" spid="61"/>
      <p:bldP grpId="0" spid="65"/>
      <p:bldP grpId="0" spid="66"/>
      <p:bldP grpId="0" spid="91"/>
      <p:bldP grpId="0" spid="95"/>
      <p:bldP grpId="0" spid="92"/>
      <p:bldP grpId="0" spid="96"/>
      <p:bldP grpId="0" spid="90"/>
      <p:bldP grpId="0" spid="97"/>
      <p:bldP grpId="0" spid="93"/>
      <p:bldP grpId="0" spid="98"/>
      <p:bldP grpId="0" spid="94"/>
      <p:bldP grpId="0" spid="99"/>
      <p:bldP grpId="0" spid="89"/>
      <p:bldP grpId="0" spid="10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186579" y="366946"/>
            <a:ext cx="381887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4400">
                <a:solidFill>
                  <a:schemeClr val="tx2"/>
                </a:solidFill>
              </a:rPr>
              <a:t>SWOT战略分析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sp>
        <p:nvSpPr>
          <p:cNvPr id="5" name="Oval 4"/>
          <p:cNvSpPr/>
          <p:nvPr/>
        </p:nvSpPr>
        <p:spPr>
          <a:xfrm>
            <a:off x="963302" y="1644603"/>
            <a:ext cx="404949" cy="4049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5939" y="1677800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600">
                <a:solidFill>
                  <a:schemeClr val="accent1"/>
                </a:solidFill>
                <a:latin typeface="+mj-lt"/>
              </a:rPr>
              <a:t>我们的优势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999" y="2096848"/>
            <a:ext cx="344891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24" name="Oval 23"/>
          <p:cNvSpPr/>
          <p:nvPr/>
        </p:nvSpPr>
        <p:spPr>
          <a:xfrm>
            <a:off x="963302" y="5165335"/>
            <a:ext cx="404949" cy="404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65939" y="5198532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600">
                <a:solidFill>
                  <a:schemeClr val="accent2"/>
                </a:solidFill>
                <a:latin typeface="+mj-lt"/>
              </a:rPr>
              <a:t>我们的机遇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1999" y="5617580"/>
            <a:ext cx="344891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21" name="Oval 20"/>
          <p:cNvSpPr/>
          <p:nvPr/>
        </p:nvSpPr>
        <p:spPr>
          <a:xfrm flipH="1">
            <a:off x="10850997" y="1644603"/>
            <a:ext cx="404949" cy="404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9566137" y="1677800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600">
                <a:solidFill>
                  <a:schemeClr val="accent3"/>
                </a:solidFill>
                <a:latin typeface="+mj-lt"/>
              </a:rPr>
              <a:t>我们的劣势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7881119" y="2096848"/>
            <a:ext cx="347612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27" name="Oval 26"/>
          <p:cNvSpPr/>
          <p:nvPr/>
        </p:nvSpPr>
        <p:spPr>
          <a:xfrm flipH="1">
            <a:off x="10850997" y="5165335"/>
            <a:ext cx="404949" cy="4049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9601403" y="5198532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600">
                <a:solidFill>
                  <a:schemeClr val="accent4"/>
                </a:solidFill>
                <a:latin typeface="+mj-lt"/>
              </a:rPr>
              <a:t>我们的威胁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7881119" y="5617580"/>
            <a:ext cx="347612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0" name="Freeform 9"/>
          <p:cNvSpPr/>
          <p:nvPr/>
        </p:nvSpPr>
        <p:spPr bwMode="auto">
          <a:xfrm>
            <a:off x="4505282" y="3142903"/>
            <a:ext cx="1783840" cy="879214"/>
          </a:xfrm>
          <a:custGeom>
            <a:gdLst>
              <a:gd fmla="*/ 519 w 1039" name="T0"/>
              <a:gd fmla="*/ 233 h 511" name="T1"/>
              <a:gd fmla="*/ 806 w 1039" name="T2"/>
              <a:gd fmla="*/ 511 h 511" name="T3"/>
              <a:gd fmla="*/ 1039 w 1039" name="T4"/>
              <a:gd fmla="*/ 511 h 511" name="T5"/>
              <a:gd fmla="*/ 519 w 1039" name="T6"/>
              <a:gd fmla="*/ 0 h 511" name="T7"/>
              <a:gd fmla="*/ 0 w 1039" name="T8"/>
              <a:gd fmla="*/ 511 h 511" name="T9"/>
              <a:gd fmla="*/ 233 w 1039" name="T10"/>
              <a:gd fmla="*/ 511 h 511" name="T11"/>
              <a:gd fmla="*/ 519 w 1039" name="T12"/>
              <a:gd fmla="*/ 233 h 5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1" w="1039">
                <a:moveTo>
                  <a:pt x="519" y="233"/>
                </a:moveTo>
                <a:cubicBezTo>
                  <a:pt x="675" y="233"/>
                  <a:pt x="801" y="357"/>
                  <a:pt x="806" y="511"/>
                </a:cubicBezTo>
                <a:cubicBezTo>
                  <a:pt x="1039" y="511"/>
                  <a:pt x="1039" y="511"/>
                  <a:pt x="1039" y="511"/>
                </a:cubicBezTo>
                <a:cubicBezTo>
                  <a:pt x="1035" y="228"/>
                  <a:pt x="804" y="0"/>
                  <a:pt x="519" y="0"/>
                </a:cubicBezTo>
                <a:cubicBezTo>
                  <a:pt x="235" y="0"/>
                  <a:pt x="4" y="228"/>
                  <a:pt x="0" y="511"/>
                </a:cubicBezTo>
                <a:cubicBezTo>
                  <a:pt x="233" y="511"/>
                  <a:pt x="233" y="511"/>
                  <a:pt x="233" y="511"/>
                </a:cubicBezTo>
                <a:cubicBezTo>
                  <a:pt x="237" y="357"/>
                  <a:pt x="364" y="233"/>
                  <a:pt x="519" y="233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0"/>
          <p:cNvSpPr/>
          <p:nvPr/>
        </p:nvSpPr>
        <p:spPr bwMode="auto">
          <a:xfrm>
            <a:off x="5902877" y="4051158"/>
            <a:ext cx="1783114" cy="880666"/>
          </a:xfrm>
          <a:custGeom>
            <a:gdLst>
              <a:gd fmla="*/ 519 w 1039" name="T0"/>
              <a:gd fmla="*/ 512 h 512" name="T1"/>
              <a:gd fmla="*/ 1039 w 1039" name="T2"/>
              <a:gd fmla="*/ 0 h 512" name="T3"/>
              <a:gd fmla="*/ 806 w 1039" name="T4"/>
              <a:gd fmla="*/ 0 h 512" name="T5"/>
              <a:gd fmla="*/ 519 w 1039" name="T6"/>
              <a:gd fmla="*/ 279 h 512" name="T7"/>
              <a:gd fmla="*/ 233 w 1039" name="T8"/>
              <a:gd fmla="*/ 0 h 512" name="T9"/>
              <a:gd fmla="*/ 0 w 1039" name="T10"/>
              <a:gd fmla="*/ 0 h 512" name="T11"/>
              <a:gd fmla="*/ 519 w 1039" name="T12"/>
              <a:gd fmla="*/ 512 h 5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2" w="1039">
                <a:moveTo>
                  <a:pt x="519" y="512"/>
                </a:moveTo>
                <a:cubicBezTo>
                  <a:pt x="804" y="512"/>
                  <a:pt x="1034" y="283"/>
                  <a:pt x="1039" y="0"/>
                </a:cubicBezTo>
                <a:cubicBezTo>
                  <a:pt x="806" y="0"/>
                  <a:pt x="806" y="0"/>
                  <a:pt x="806" y="0"/>
                </a:cubicBezTo>
                <a:cubicBezTo>
                  <a:pt x="801" y="155"/>
                  <a:pt x="675" y="279"/>
                  <a:pt x="519" y="279"/>
                </a:cubicBezTo>
                <a:cubicBezTo>
                  <a:pt x="364" y="279"/>
                  <a:pt x="237" y="155"/>
                  <a:pt x="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83"/>
                  <a:pt x="235" y="512"/>
                  <a:pt x="519" y="512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1"/>
          <p:cNvSpPr/>
          <p:nvPr/>
        </p:nvSpPr>
        <p:spPr bwMode="auto">
          <a:xfrm>
            <a:off x="3117125" y="4051158"/>
            <a:ext cx="1783114" cy="880666"/>
          </a:xfrm>
          <a:custGeom>
            <a:gdLst>
              <a:gd fmla="*/ 519 w 1039" name="T0"/>
              <a:gd fmla="*/ 512 h 512" name="T1"/>
              <a:gd fmla="*/ 1039 w 1039" name="T2"/>
              <a:gd fmla="*/ 0 h 512" name="T3"/>
              <a:gd fmla="*/ 806 w 1039" name="T4"/>
              <a:gd fmla="*/ 0 h 512" name="T5"/>
              <a:gd fmla="*/ 519 w 1039" name="T6"/>
              <a:gd fmla="*/ 279 h 512" name="T7"/>
              <a:gd fmla="*/ 233 w 1039" name="T8"/>
              <a:gd fmla="*/ 0 h 512" name="T9"/>
              <a:gd fmla="*/ 0 w 1039" name="T10"/>
              <a:gd fmla="*/ 0 h 512" name="T11"/>
              <a:gd fmla="*/ 519 w 1039" name="T12"/>
              <a:gd fmla="*/ 512 h 5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2" w="1039">
                <a:moveTo>
                  <a:pt x="519" y="512"/>
                </a:moveTo>
                <a:cubicBezTo>
                  <a:pt x="804" y="512"/>
                  <a:pt x="1035" y="283"/>
                  <a:pt x="1039" y="0"/>
                </a:cubicBezTo>
                <a:cubicBezTo>
                  <a:pt x="806" y="0"/>
                  <a:pt x="806" y="0"/>
                  <a:pt x="806" y="0"/>
                </a:cubicBezTo>
                <a:cubicBezTo>
                  <a:pt x="802" y="155"/>
                  <a:pt x="675" y="279"/>
                  <a:pt x="519" y="279"/>
                </a:cubicBezTo>
                <a:cubicBezTo>
                  <a:pt x="364" y="279"/>
                  <a:pt x="237" y="155"/>
                  <a:pt x="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83"/>
                  <a:pt x="235" y="512"/>
                  <a:pt x="519" y="5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8"/>
          <p:cNvSpPr/>
          <p:nvPr/>
        </p:nvSpPr>
        <p:spPr bwMode="auto">
          <a:xfrm>
            <a:off x="7291034" y="3142903"/>
            <a:ext cx="1783840" cy="879214"/>
          </a:xfrm>
          <a:custGeom>
            <a:gdLst>
              <a:gd fmla="*/ 519 w 1039" name="T0"/>
              <a:gd fmla="*/ 233 h 511" name="T1"/>
              <a:gd fmla="*/ 806 w 1039" name="T2"/>
              <a:gd fmla="*/ 511 h 511" name="T3"/>
              <a:gd fmla="*/ 1039 w 1039" name="T4"/>
              <a:gd fmla="*/ 511 h 511" name="T5"/>
              <a:gd fmla="*/ 519 w 1039" name="T6"/>
              <a:gd fmla="*/ 0 h 511" name="T7"/>
              <a:gd fmla="*/ 0 w 1039" name="T8"/>
              <a:gd fmla="*/ 511 h 511" name="T9"/>
              <a:gd fmla="*/ 233 w 1039" name="T10"/>
              <a:gd fmla="*/ 511 h 511" name="T11"/>
              <a:gd fmla="*/ 519 w 1039" name="T12"/>
              <a:gd fmla="*/ 233 h 5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1" w="1039">
                <a:moveTo>
                  <a:pt x="519" y="233"/>
                </a:moveTo>
                <a:cubicBezTo>
                  <a:pt x="675" y="233"/>
                  <a:pt x="801" y="357"/>
                  <a:pt x="806" y="511"/>
                </a:cubicBezTo>
                <a:cubicBezTo>
                  <a:pt x="1039" y="511"/>
                  <a:pt x="1039" y="511"/>
                  <a:pt x="1039" y="511"/>
                </a:cubicBezTo>
                <a:cubicBezTo>
                  <a:pt x="1034" y="228"/>
                  <a:pt x="804" y="0"/>
                  <a:pt x="519" y="0"/>
                </a:cubicBezTo>
                <a:cubicBezTo>
                  <a:pt x="235" y="0"/>
                  <a:pt x="4" y="228"/>
                  <a:pt x="0" y="511"/>
                </a:cubicBezTo>
                <a:cubicBezTo>
                  <a:pt x="233" y="511"/>
                  <a:pt x="233" y="511"/>
                  <a:pt x="233" y="511"/>
                </a:cubicBezTo>
                <a:cubicBezTo>
                  <a:pt x="237" y="357"/>
                  <a:pt x="364" y="233"/>
                  <a:pt x="519" y="233"/>
                </a:cubicBezTo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4"/>
          <p:cNvSpPr/>
          <p:nvPr/>
        </p:nvSpPr>
        <p:spPr bwMode="auto">
          <a:xfrm>
            <a:off x="7291034" y="4051158"/>
            <a:ext cx="1783840" cy="879214"/>
          </a:xfrm>
          <a:custGeom>
            <a:gdLst>
              <a:gd fmla="*/ 519 w 1039" name="T0"/>
              <a:gd fmla="*/ 279 h 511" name="T1"/>
              <a:gd fmla="*/ 806 w 1039" name="T2"/>
              <a:gd fmla="*/ 0 h 511" name="T3"/>
              <a:gd fmla="*/ 1039 w 1039" name="T4"/>
              <a:gd fmla="*/ 0 h 511" name="T5"/>
              <a:gd fmla="*/ 519 w 1039" name="T6"/>
              <a:gd fmla="*/ 511 h 511" name="T7"/>
              <a:gd fmla="*/ 0 w 1039" name="T8"/>
              <a:gd fmla="*/ 0 h 511" name="T9"/>
              <a:gd fmla="*/ 233 w 1039" name="T10"/>
              <a:gd fmla="*/ 0 h 511" name="T11"/>
              <a:gd fmla="*/ 519 w 1039" name="T12"/>
              <a:gd fmla="*/ 279 h 5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1" w="1039">
                <a:moveTo>
                  <a:pt x="519" y="279"/>
                </a:moveTo>
                <a:cubicBezTo>
                  <a:pt x="675" y="279"/>
                  <a:pt x="801" y="155"/>
                  <a:pt x="806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283"/>
                  <a:pt x="804" y="511"/>
                  <a:pt x="519" y="511"/>
                </a:cubicBezTo>
                <a:cubicBezTo>
                  <a:pt x="235" y="511"/>
                  <a:pt x="4" y="283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7" y="155"/>
                  <a:pt x="364" y="279"/>
                  <a:pt x="519" y="2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5"/>
          <p:cNvSpPr/>
          <p:nvPr/>
        </p:nvSpPr>
        <p:spPr bwMode="auto">
          <a:xfrm>
            <a:off x="4505282" y="4051158"/>
            <a:ext cx="1783840" cy="879214"/>
          </a:xfrm>
          <a:custGeom>
            <a:gdLst>
              <a:gd fmla="*/ 519 w 1039" name="T0"/>
              <a:gd fmla="*/ 279 h 511" name="T1"/>
              <a:gd fmla="*/ 806 w 1039" name="T2"/>
              <a:gd fmla="*/ 0 h 511" name="T3"/>
              <a:gd fmla="*/ 1039 w 1039" name="T4"/>
              <a:gd fmla="*/ 0 h 511" name="T5"/>
              <a:gd fmla="*/ 519 w 1039" name="T6"/>
              <a:gd fmla="*/ 511 h 511" name="T7"/>
              <a:gd fmla="*/ 0 w 1039" name="T8"/>
              <a:gd fmla="*/ 0 h 511" name="T9"/>
              <a:gd fmla="*/ 233 w 1039" name="T10"/>
              <a:gd fmla="*/ 0 h 511" name="T11"/>
              <a:gd fmla="*/ 519 w 1039" name="T12"/>
              <a:gd fmla="*/ 279 h 5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1" w="1039">
                <a:moveTo>
                  <a:pt x="519" y="279"/>
                </a:moveTo>
                <a:cubicBezTo>
                  <a:pt x="675" y="279"/>
                  <a:pt x="801" y="155"/>
                  <a:pt x="806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5" y="283"/>
                  <a:pt x="804" y="511"/>
                  <a:pt x="519" y="511"/>
                </a:cubicBezTo>
                <a:cubicBezTo>
                  <a:pt x="235" y="511"/>
                  <a:pt x="4" y="283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7" y="155"/>
                  <a:pt x="364" y="279"/>
                  <a:pt x="519" y="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6"/>
          <p:cNvSpPr/>
          <p:nvPr/>
        </p:nvSpPr>
        <p:spPr bwMode="auto">
          <a:xfrm>
            <a:off x="5902877" y="3142903"/>
            <a:ext cx="1783114" cy="879214"/>
          </a:xfrm>
          <a:custGeom>
            <a:gdLst>
              <a:gd fmla="*/ 519 w 1039" name="T0"/>
              <a:gd fmla="*/ 0 h 511" name="T1"/>
              <a:gd fmla="*/ 1039 w 1039" name="T2"/>
              <a:gd fmla="*/ 511 h 511" name="T3"/>
              <a:gd fmla="*/ 806 w 1039" name="T4"/>
              <a:gd fmla="*/ 511 h 511" name="T5"/>
              <a:gd fmla="*/ 519 w 1039" name="T6"/>
              <a:gd fmla="*/ 233 h 511" name="T7"/>
              <a:gd fmla="*/ 233 w 1039" name="T8"/>
              <a:gd fmla="*/ 511 h 511" name="T9"/>
              <a:gd fmla="*/ 0 w 1039" name="T10"/>
              <a:gd fmla="*/ 511 h 511" name="T11"/>
              <a:gd fmla="*/ 519 w 1039" name="T12"/>
              <a:gd fmla="*/ 0 h 5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1" w="1039">
                <a:moveTo>
                  <a:pt x="519" y="0"/>
                </a:moveTo>
                <a:cubicBezTo>
                  <a:pt x="804" y="0"/>
                  <a:pt x="1034" y="228"/>
                  <a:pt x="1039" y="511"/>
                </a:cubicBezTo>
                <a:cubicBezTo>
                  <a:pt x="806" y="511"/>
                  <a:pt x="806" y="511"/>
                  <a:pt x="806" y="511"/>
                </a:cubicBezTo>
                <a:cubicBezTo>
                  <a:pt x="801" y="357"/>
                  <a:pt x="675" y="233"/>
                  <a:pt x="519" y="233"/>
                </a:cubicBezTo>
                <a:cubicBezTo>
                  <a:pt x="364" y="233"/>
                  <a:pt x="237" y="357"/>
                  <a:pt x="233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4" y="228"/>
                  <a:pt x="235" y="0"/>
                  <a:pt x="5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7"/>
          <p:cNvSpPr/>
          <p:nvPr/>
        </p:nvSpPr>
        <p:spPr bwMode="auto">
          <a:xfrm>
            <a:off x="3117125" y="3142903"/>
            <a:ext cx="1783114" cy="879214"/>
          </a:xfrm>
          <a:custGeom>
            <a:gdLst>
              <a:gd fmla="*/ 519 w 1039" name="T0"/>
              <a:gd fmla="*/ 0 h 511" name="T1"/>
              <a:gd fmla="*/ 1039 w 1039" name="T2"/>
              <a:gd fmla="*/ 511 h 511" name="T3"/>
              <a:gd fmla="*/ 806 w 1039" name="T4"/>
              <a:gd fmla="*/ 511 h 511" name="T5"/>
              <a:gd fmla="*/ 519 w 1039" name="T6"/>
              <a:gd fmla="*/ 233 h 511" name="T7"/>
              <a:gd fmla="*/ 233 w 1039" name="T8"/>
              <a:gd fmla="*/ 511 h 511" name="T9"/>
              <a:gd fmla="*/ 0 w 1039" name="T10"/>
              <a:gd fmla="*/ 511 h 511" name="T11"/>
              <a:gd fmla="*/ 519 w 1039" name="T12"/>
              <a:gd fmla="*/ 0 h 5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11" w="1039">
                <a:moveTo>
                  <a:pt x="519" y="0"/>
                </a:moveTo>
                <a:cubicBezTo>
                  <a:pt x="804" y="0"/>
                  <a:pt x="1035" y="228"/>
                  <a:pt x="1039" y="511"/>
                </a:cubicBezTo>
                <a:cubicBezTo>
                  <a:pt x="806" y="511"/>
                  <a:pt x="806" y="511"/>
                  <a:pt x="806" y="511"/>
                </a:cubicBezTo>
                <a:cubicBezTo>
                  <a:pt x="802" y="357"/>
                  <a:pt x="675" y="233"/>
                  <a:pt x="519" y="233"/>
                </a:cubicBezTo>
                <a:cubicBezTo>
                  <a:pt x="364" y="233"/>
                  <a:pt x="237" y="357"/>
                  <a:pt x="233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4" y="228"/>
                  <a:pt x="235" y="0"/>
                  <a:pt x="5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6430" y="3621139"/>
            <a:ext cx="48450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4800">
                <a:solidFill>
                  <a:schemeClr val="accent1"/>
                </a:solidFill>
                <a:latin charset="0" pitchFamily="2" typeface="Bebas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4774" y="3621139"/>
            <a:ext cx="7448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4800">
                <a:solidFill>
                  <a:schemeClr val="accent2"/>
                </a:solidFill>
                <a:latin charset="0" pitchFamily="2" typeface="Bebas"/>
              </a:rPr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3763" y="3621139"/>
            <a:ext cx="581343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4800">
                <a:solidFill>
                  <a:schemeClr val="accent3"/>
                </a:solidFill>
                <a:latin charset="0" pitchFamily="2" typeface="Bebas"/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10538" y="3621139"/>
            <a:ext cx="54483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4800">
                <a:solidFill>
                  <a:schemeClr val="accent4"/>
                </a:solidFill>
                <a:latin charset="0" pitchFamily="2" typeface="Bebas"/>
              </a:rPr>
              <a:t>T</a:t>
            </a:r>
          </a:p>
        </p:txBody>
      </p:sp>
      <p:sp>
        <p:nvSpPr>
          <p:cNvPr id="36" name="Freeform 115"/>
          <p:cNvSpPr>
            <a:spLocks noChangeArrowheads="1"/>
          </p:cNvSpPr>
          <p:nvPr/>
        </p:nvSpPr>
        <p:spPr bwMode="auto">
          <a:xfrm>
            <a:off x="1077197" y="5257282"/>
            <a:ext cx="177158" cy="221055"/>
          </a:xfrm>
          <a:custGeom>
            <a:gdLst>
              <a:gd fmla="*/ 170867 w 400" name="T0"/>
              <a:gd fmla="*/ 55735 h 498" name="T1"/>
              <a:gd fmla="*/ 170867 w 400" name="T2"/>
              <a:gd fmla="*/ 55735 h 498" name="T3"/>
              <a:gd fmla="*/ 103597 w 400" name="T4"/>
              <a:gd fmla="*/ 4045 h 498" name="T5"/>
              <a:gd fmla="*/ 51574 w 400" name="T6"/>
              <a:gd fmla="*/ 67871 h 498" name="T7"/>
              <a:gd fmla="*/ 59647 w 400" name="T8"/>
              <a:gd fmla="*/ 95738 h 498" name="T9"/>
              <a:gd fmla="*/ 4036 w 400" name="T10"/>
              <a:gd fmla="*/ 182936 h 498" name="T11"/>
              <a:gd fmla="*/ 0 w 400" name="T12"/>
              <a:gd fmla="*/ 195072 h 498" name="T13"/>
              <a:gd fmla="*/ 4036 w 400" name="T14"/>
              <a:gd fmla="*/ 214849 h 498" name="T15"/>
              <a:gd fmla="*/ 12109 w 400" name="T16"/>
              <a:gd fmla="*/ 223389 h 498" name="T17"/>
              <a:gd fmla="*/ 27805 w 400" name="T18"/>
              <a:gd fmla="*/ 218894 h 498" name="T19"/>
              <a:gd fmla="*/ 39914 w 400" name="T20"/>
              <a:gd fmla="*/ 211253 h 498" name="T21"/>
              <a:gd fmla="*/ 63683 w 400" name="T22"/>
              <a:gd fmla="*/ 175295 h 498" name="T23"/>
              <a:gd fmla="*/ 63683 w 400" name="T24"/>
              <a:gd fmla="*/ 175295 h 498" name="T25"/>
              <a:gd fmla="*/ 79379 w 400" name="T26"/>
              <a:gd fmla="*/ 171250 h 498" name="T27"/>
              <a:gd fmla="*/ 103597 w 400" name="T28"/>
              <a:gd fmla="*/ 127651 h 498" name="T29"/>
              <a:gd fmla="*/ 131402 w 400" name="T30"/>
              <a:gd fmla="*/ 127651 h 498" name="T31"/>
              <a:gd fmla="*/ 170867 w 400" name="T32"/>
              <a:gd fmla="*/ 55735 h 498" name="T33"/>
              <a:gd fmla="*/ 143062 w 400" name="T34"/>
              <a:gd fmla="*/ 71466 h 498" name="T35"/>
              <a:gd fmla="*/ 143062 w 400" name="T36"/>
              <a:gd fmla="*/ 71466 h 498" name="T37"/>
              <a:gd fmla="*/ 114808 w 400" name="T38"/>
              <a:gd fmla="*/ 63825 h 498" name="T39"/>
              <a:gd fmla="*/ 99112 w 400" name="T40"/>
              <a:gd fmla="*/ 35958 h 498" name="T41"/>
              <a:gd fmla="*/ 139026 w 400" name="T42"/>
              <a:gd fmla="*/ 31913 h 498" name="T43"/>
              <a:gd fmla="*/ 143062 w 400" name="T44"/>
              <a:gd fmla="*/ 71466 h 498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98" w="400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37" name="Freeform 123"/>
          <p:cNvSpPr>
            <a:spLocks noChangeArrowheads="1"/>
          </p:cNvSpPr>
          <p:nvPr/>
        </p:nvSpPr>
        <p:spPr bwMode="auto">
          <a:xfrm>
            <a:off x="1065439" y="1744389"/>
            <a:ext cx="200674" cy="205377"/>
          </a:xfrm>
          <a:custGeom>
            <a:gdLst>
              <a:gd fmla="*/ 123628 w 452" name="T0"/>
              <a:gd fmla="*/ 135490 h 462" name="T1"/>
              <a:gd fmla="*/ 123628 w 452" name="T2"/>
              <a:gd fmla="*/ 135490 h 462" name="T3"/>
              <a:gd fmla="*/ 195108 w 452" name="T4"/>
              <a:gd fmla="*/ 11703 h 462" name="T5"/>
              <a:gd fmla="*/ 195108 w 452" name="T6"/>
              <a:gd fmla="*/ 8102 h 462" name="T7"/>
              <a:gd fmla="*/ 191062 w 452" name="T8"/>
              <a:gd fmla="*/ 8102 h 462" name="T9"/>
              <a:gd fmla="*/ 71480 w 452" name="T10"/>
              <a:gd fmla="*/ 80124 h 462" name="T11"/>
              <a:gd fmla="*/ 4046 w 452" name="T12"/>
              <a:gd fmla="*/ 135490 h 462" name="T13"/>
              <a:gd fmla="*/ 15735 w 452" name="T14"/>
              <a:gd fmla="*/ 147644 h 462" name="T15"/>
              <a:gd fmla="*/ 39561 w 452" name="T16"/>
              <a:gd fmla="*/ 139542 h 462" name="T17"/>
              <a:gd fmla="*/ 67883 w 452" name="T18"/>
              <a:gd fmla="*/ 167450 h 462" name="T19"/>
              <a:gd fmla="*/ 59791 w 452" name="T20"/>
              <a:gd fmla="*/ 191307 h 462" name="T21"/>
              <a:gd fmla="*/ 67883 w 452" name="T22"/>
              <a:gd fmla="*/ 203461 h 462" name="T23"/>
              <a:gd fmla="*/ 123628 w 452" name="T24"/>
              <a:gd fmla="*/ 135490 h 462" name="T25"/>
              <a:gd fmla="*/ 135317 w 452" name="T26"/>
              <a:gd fmla="*/ 67520 h 462" name="T27"/>
              <a:gd fmla="*/ 135317 w 452" name="T28"/>
              <a:gd fmla="*/ 67520 h 462" name="T29"/>
              <a:gd fmla="*/ 135317 w 452" name="T30"/>
              <a:gd fmla="*/ 43663 h 462" name="T31"/>
              <a:gd fmla="*/ 159143 w 452" name="T32"/>
              <a:gd fmla="*/ 43663 h 462" name="T33"/>
              <a:gd fmla="*/ 159143 w 452" name="T34"/>
              <a:gd fmla="*/ 67520 h 462" name="T35"/>
              <a:gd fmla="*/ 135317 w 452" name="T36"/>
              <a:gd fmla="*/ 67520 h 46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38" name="Freeform 126"/>
          <p:cNvSpPr>
            <a:spLocks noChangeArrowheads="1"/>
          </p:cNvSpPr>
          <p:nvPr/>
        </p:nvSpPr>
        <p:spPr bwMode="auto">
          <a:xfrm>
            <a:off x="10942944" y="5267472"/>
            <a:ext cx="221054" cy="200674"/>
          </a:xfrm>
          <a:custGeom>
            <a:gdLst>
              <a:gd fmla="*/ 111243 w 497" name="T0"/>
              <a:gd fmla="*/ 123179 h 452" name="T1"/>
              <a:gd fmla="*/ 111243 w 497" name="T2"/>
              <a:gd fmla="*/ 123179 h 452" name="T3"/>
              <a:gd fmla="*/ 163487 w 497" name="T4"/>
              <a:gd fmla="*/ 103398 h 452" name="T5"/>
              <a:gd fmla="*/ 151777 w 497" name="T6"/>
              <a:gd fmla="*/ 67883 h 452" name="T7"/>
              <a:gd fmla="*/ 111243 w 497" name="T8"/>
              <a:gd fmla="*/ 83618 h 452" name="T9"/>
              <a:gd fmla="*/ 75663 w 497" name="T10"/>
              <a:gd fmla="*/ 67883 h 452" name="T11"/>
              <a:gd fmla="*/ 59900 w 497" name="T12"/>
              <a:gd fmla="*/ 103398 h 452" name="T13"/>
              <a:gd fmla="*/ 111243 w 497" name="T14"/>
              <a:gd fmla="*/ 123179 h 452" name="T15"/>
              <a:gd fmla="*/ 111243 w 497" name="T16"/>
              <a:gd fmla="*/ 47653 h 452" name="T17"/>
              <a:gd fmla="*/ 111243 w 497" name="T18"/>
              <a:gd fmla="*/ 47653 h 452" name="T19"/>
              <a:gd fmla="*/ 139166 w 497" name="T20"/>
              <a:gd fmla="*/ 39561 h 452" name="T21"/>
              <a:gd fmla="*/ 127907 w 497" name="T22"/>
              <a:gd fmla="*/ 7642 h 452" name="T23"/>
              <a:gd fmla="*/ 111243 w 497" name="T24"/>
              <a:gd fmla="*/ 0 h 452" name="T25"/>
              <a:gd fmla="*/ 95480 w 497" name="T26"/>
              <a:gd fmla="*/ 7642 h 452" name="T27"/>
              <a:gd fmla="*/ 83770 w 497" name="T28"/>
              <a:gd fmla="*/ 39561 h 452" name="T29"/>
              <a:gd fmla="*/ 111243 w 497" name="T30"/>
              <a:gd fmla="*/ 47653 h 452" name="T31"/>
              <a:gd fmla="*/ 211226 w 497" name="T32"/>
              <a:gd fmla="*/ 135317 h 452" name="T33"/>
              <a:gd fmla="*/ 211226 w 497" name="T34"/>
              <a:gd fmla="*/ 135317 h 452" name="T35"/>
              <a:gd fmla="*/ 167540 w 497" name="T36"/>
              <a:gd fmla="*/ 119582 h 452" name="T37"/>
              <a:gd fmla="*/ 171593 w 497" name="T38"/>
              <a:gd fmla="*/ 131271 h 452" name="T39"/>
              <a:gd fmla="*/ 111243 w 497" name="T40"/>
              <a:gd fmla="*/ 155097 h 452" name="T41"/>
              <a:gd fmla="*/ 51793 w 497" name="T42"/>
              <a:gd fmla="*/ 131271 h 452" name="T43"/>
              <a:gd fmla="*/ 55847 w 497" name="T44"/>
              <a:gd fmla="*/ 119582 h 452" name="T45"/>
              <a:gd fmla="*/ 11710 w 497" name="T46"/>
              <a:gd fmla="*/ 135317 h 452" name="T47"/>
              <a:gd fmla="*/ 11710 w 497" name="T48"/>
              <a:gd fmla="*/ 155097 h 452" name="T49"/>
              <a:gd fmla="*/ 91426 w 497" name="T50"/>
              <a:gd fmla="*/ 195108 h 452" name="T51"/>
              <a:gd fmla="*/ 131510 w 497" name="T52"/>
              <a:gd fmla="*/ 195108 h 452" name="T53"/>
              <a:gd fmla="*/ 211226 w 497" name="T54"/>
              <a:gd fmla="*/ 155097 h 452" name="T55"/>
              <a:gd fmla="*/ 211226 w 497" name="T56"/>
              <a:gd fmla="*/ 135317 h 452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452" w="497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  <p:sp>
        <p:nvSpPr>
          <p:cNvPr id="39" name="Freeform 155"/>
          <p:cNvSpPr>
            <a:spLocks noChangeArrowheads="1"/>
          </p:cNvSpPr>
          <p:nvPr/>
        </p:nvSpPr>
        <p:spPr bwMode="auto">
          <a:xfrm>
            <a:off x="10951566" y="1736550"/>
            <a:ext cx="203810" cy="221055"/>
          </a:xfrm>
          <a:custGeom>
            <a:gdLst>
              <a:gd fmla="*/ 35366 w 461" name="T0"/>
              <a:gd fmla="*/ 4053 h 497" name="T1"/>
              <a:gd fmla="*/ 35366 w 461" name="T2"/>
              <a:gd fmla="*/ 4053 h 497" name="T3"/>
              <a:gd fmla="*/ 31784 w 461" name="T4"/>
              <a:gd fmla="*/ 4053 h 497" name="T5"/>
              <a:gd fmla="*/ 0 w 461" name="T6"/>
              <a:gd fmla="*/ 87823 h 497" name="T7"/>
              <a:gd fmla="*/ 35366 w 461" name="T8"/>
              <a:gd fmla="*/ 123403 h 497" name="T9"/>
              <a:gd fmla="*/ 71179 w 461" name="T10"/>
              <a:gd fmla="*/ 87823 h 497" name="T11"/>
              <a:gd fmla="*/ 35366 w 461" name="T12"/>
              <a:gd fmla="*/ 4053 h 497" name="T13"/>
              <a:gd fmla="*/ 174591 w 461" name="T14"/>
              <a:gd fmla="*/ 4053 h 497" name="T15"/>
              <a:gd fmla="*/ 174591 w 461" name="T16"/>
              <a:gd fmla="*/ 4053 h 497" name="T17"/>
              <a:gd fmla="*/ 170562 w 461" name="T18"/>
              <a:gd fmla="*/ 4053 h 497" name="T19"/>
              <a:gd fmla="*/ 134748 w 461" name="T20"/>
              <a:gd fmla="*/ 87823 h 497" name="T21"/>
              <a:gd fmla="*/ 170562 w 461" name="T22"/>
              <a:gd fmla="*/ 123403 h 497" name="T23"/>
              <a:gd fmla="*/ 205927 w 461" name="T24"/>
              <a:gd fmla="*/ 87823 h 497" name="T25"/>
              <a:gd fmla="*/ 174591 w 461" name="T26"/>
              <a:gd fmla="*/ 4053 h 497" name="T27"/>
              <a:gd fmla="*/ 102964 w 461" name="T28"/>
              <a:gd fmla="*/ 99533 h 497" name="T29"/>
              <a:gd fmla="*/ 102964 w 461" name="T30"/>
              <a:gd fmla="*/ 99533 h 497" name="T31"/>
              <a:gd fmla="*/ 67150 w 461" name="T32"/>
              <a:gd fmla="*/ 187807 h 497" name="T33"/>
              <a:gd fmla="*/ 102964 w 461" name="T34"/>
              <a:gd fmla="*/ 223387 h 497" name="T35"/>
              <a:gd fmla="*/ 138777 w 461" name="T36"/>
              <a:gd fmla="*/ 187807 h 497" name="T37"/>
              <a:gd fmla="*/ 102964 w 461" name="T38"/>
              <a:gd fmla="*/ 99533 h 497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497" w="461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17145" lIns="34290" rIns="34290" tIns="17145" wrap="none"/>
          <a:lstStyle/>
          <a:p>
            <a:endParaRPr lang="en-US"/>
          </a:p>
        </p:txBody>
      </p:sp>
    </p:spTree>
    <p:extLst>
      <p:ext uri="{BB962C8B-B14F-4D97-AF65-F5344CB8AC3E}">
        <p14:creationId val="235232206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6"/>
      <p:bldP grpId="0" spid="20"/>
      <p:bldP grpId="0" spid="24"/>
      <p:bldP grpId="0" spid="25"/>
      <p:bldP grpId="0" spid="26"/>
      <p:bldP grpId="0" spid="21"/>
      <p:bldP grpId="0" spid="22"/>
      <p:bldP grpId="0" spid="23"/>
      <p:bldP grpId="0" spid="27"/>
      <p:bldP grpId="0" spid="28"/>
      <p:bldP grpId="0" spid="29"/>
      <p:bldP grpId="0" spid="50"/>
      <p:bldP grpId="0" spid="51"/>
      <p:bldP grpId="0" spid="52"/>
      <p:bldP grpId="0" spid="49"/>
      <p:bldP grpId="0" spid="53"/>
      <p:bldP grpId="0" spid="54"/>
      <p:bldP grpId="0" spid="55"/>
      <p:bldP grpId="0" spid="56"/>
      <p:bldP grpId="0" spid="8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328177" y="366946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440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8741" y="1033454"/>
            <a:ext cx="237452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mtClean="0" sz="1600">
                <a:solidFill>
                  <a:schemeClr val="tx2"/>
                </a:solidFill>
                <a:latin typeface="+mj-lt"/>
              </a:rPr>
              <a:t>Put Your Awesome Subtitle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25384" y="2221273"/>
            <a:ext cx="3537955" cy="3537955"/>
            <a:chOff x="4325384" y="2221273"/>
            <a:chExt cx="3537955" cy="3537955"/>
          </a:xfrm>
        </p:grpSpPr>
        <p:sp>
          <p:nvSpPr>
            <p:cNvPr id="9" name="Freeform 6"/>
            <p:cNvSpPr/>
            <p:nvPr/>
          </p:nvSpPr>
          <p:spPr bwMode="auto">
            <a:xfrm>
              <a:off x="4843773" y="4958677"/>
              <a:ext cx="2501176" cy="800551"/>
            </a:xfrm>
            <a:custGeom>
              <a:gdLst>
                <a:gd fmla="*/ 1288 w 1452" name="T0"/>
                <a:gd fmla="*/ 0 h 465" name="T1"/>
                <a:gd fmla="*/ 1288 w 1452" name="T2"/>
                <a:gd fmla="*/ 0 h 465" name="T3"/>
                <a:gd fmla="*/ 767 w 1452" name="T4"/>
                <a:gd fmla="*/ 232 h 465" name="T5"/>
                <a:gd fmla="*/ 726 w 1452" name="T6"/>
                <a:gd fmla="*/ 294 h 465" name="T7"/>
                <a:gd fmla="*/ 685 w 1452" name="T8"/>
                <a:gd fmla="*/ 232 h 465" name="T9"/>
                <a:gd fmla="*/ 165 w 1452" name="T10"/>
                <a:gd fmla="*/ 0 h 465" name="T11"/>
                <a:gd fmla="*/ 165 w 1452" name="T12"/>
                <a:gd fmla="*/ 0 h 465" name="T13"/>
                <a:gd fmla="*/ 0 w 1452" name="T14"/>
                <a:gd fmla="*/ 165 h 465" name="T15"/>
                <a:gd fmla="*/ 726 w 1452" name="T16"/>
                <a:gd fmla="*/ 465 h 465" name="T17"/>
                <a:gd fmla="*/ 1452 w 1452" name="T18"/>
                <a:gd fmla="*/ 165 h 465" name="T19"/>
                <a:gd fmla="*/ 1288 w 1452" name="T20"/>
                <a:gd fmla="*/ 0 h 4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5" w="1452">
                  <a:moveTo>
                    <a:pt x="1288" y="0"/>
                  </a:moveTo>
                  <a:cubicBezTo>
                    <a:pt x="1288" y="0"/>
                    <a:pt x="1288" y="0"/>
                    <a:pt x="1288" y="0"/>
                  </a:cubicBezTo>
                  <a:cubicBezTo>
                    <a:pt x="1147" y="140"/>
                    <a:pt x="964" y="222"/>
                    <a:pt x="767" y="232"/>
                  </a:cubicBezTo>
                  <a:cubicBezTo>
                    <a:pt x="726" y="294"/>
                    <a:pt x="726" y="294"/>
                    <a:pt x="726" y="294"/>
                  </a:cubicBezTo>
                  <a:cubicBezTo>
                    <a:pt x="685" y="232"/>
                    <a:pt x="685" y="232"/>
                    <a:pt x="685" y="232"/>
                  </a:cubicBezTo>
                  <a:cubicBezTo>
                    <a:pt x="489" y="222"/>
                    <a:pt x="305" y="14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00" y="365"/>
                    <a:pt x="463" y="465"/>
                    <a:pt x="726" y="465"/>
                  </a:cubicBezTo>
                  <a:cubicBezTo>
                    <a:pt x="1010" y="465"/>
                    <a:pt x="1266" y="351"/>
                    <a:pt x="1452" y="165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062788" y="2739663"/>
              <a:ext cx="800551" cy="2503363"/>
            </a:xfrm>
            <a:custGeom>
              <a:gdLst>
                <a:gd fmla="*/ 465 w 465" name="T0"/>
                <a:gd fmla="*/ 726 h 1453" name="T1"/>
                <a:gd fmla="*/ 164 w 465" name="T2"/>
                <a:gd fmla="*/ 0 h 1453" name="T3"/>
                <a:gd fmla="*/ 0 w 465" name="T4"/>
                <a:gd fmla="*/ 165 h 1453" name="T5"/>
                <a:gd fmla="*/ 231 w 465" name="T6"/>
                <a:gd fmla="*/ 686 h 1453" name="T7"/>
                <a:gd fmla="*/ 294 w 465" name="T8"/>
                <a:gd fmla="*/ 726 h 1453" name="T9"/>
                <a:gd fmla="*/ 231 w 465" name="T10"/>
                <a:gd fmla="*/ 767 h 1453" name="T11"/>
                <a:gd fmla="*/ 0 w 465" name="T12"/>
                <a:gd fmla="*/ 1288 h 1453" name="T13"/>
                <a:gd fmla="*/ 164 w 465" name="T14"/>
                <a:gd fmla="*/ 1453 h 1453" name="T15"/>
                <a:gd fmla="*/ 465 w 465" name="T16"/>
                <a:gd fmla="*/ 726 h 14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53" w="465">
                  <a:moveTo>
                    <a:pt x="465" y="726"/>
                  </a:moveTo>
                  <a:cubicBezTo>
                    <a:pt x="465" y="443"/>
                    <a:pt x="350" y="186"/>
                    <a:pt x="16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40" y="305"/>
                    <a:pt x="221" y="489"/>
                    <a:pt x="231" y="686"/>
                  </a:cubicBezTo>
                  <a:cubicBezTo>
                    <a:pt x="294" y="726"/>
                    <a:pt x="294" y="726"/>
                    <a:pt x="294" y="726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21" y="964"/>
                    <a:pt x="140" y="1148"/>
                    <a:pt x="0" y="1288"/>
                  </a:cubicBezTo>
                  <a:cubicBezTo>
                    <a:pt x="164" y="1453"/>
                    <a:pt x="164" y="1453"/>
                    <a:pt x="164" y="1453"/>
                  </a:cubicBezTo>
                  <a:cubicBezTo>
                    <a:pt x="365" y="1252"/>
                    <a:pt x="465" y="989"/>
                    <a:pt x="465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843773" y="2221273"/>
              <a:ext cx="2501176" cy="802739"/>
            </a:xfrm>
            <a:custGeom>
              <a:gdLst>
                <a:gd fmla="*/ 726 w 1452" name="T0"/>
                <a:gd fmla="*/ 0 h 466" name="T1"/>
                <a:gd fmla="*/ 0 w 1452" name="T2"/>
                <a:gd fmla="*/ 301 h 466" name="T3"/>
                <a:gd fmla="*/ 165 w 1452" name="T4"/>
                <a:gd fmla="*/ 466 h 466" name="T5"/>
                <a:gd fmla="*/ 165 w 1452" name="T6"/>
                <a:gd fmla="*/ 466 h 466" name="T7"/>
                <a:gd fmla="*/ 685 w 1452" name="T8"/>
                <a:gd fmla="*/ 234 h 466" name="T9"/>
                <a:gd fmla="*/ 726 w 1452" name="T10"/>
                <a:gd fmla="*/ 172 h 466" name="T11"/>
                <a:gd fmla="*/ 767 w 1452" name="T12"/>
                <a:gd fmla="*/ 234 h 466" name="T13"/>
                <a:gd fmla="*/ 1288 w 1452" name="T14"/>
                <a:gd fmla="*/ 466 h 466" name="T15"/>
                <a:gd fmla="*/ 1288 w 1452" name="T16"/>
                <a:gd fmla="*/ 466 h 466" name="T17"/>
                <a:gd fmla="*/ 1452 w 1452" name="T18"/>
                <a:gd fmla="*/ 301 h 466" name="T19"/>
                <a:gd fmla="*/ 726 w 1452" name="T20"/>
                <a:gd fmla="*/ 0 h 46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6" w="1452">
                  <a:moveTo>
                    <a:pt x="726" y="0"/>
                  </a:moveTo>
                  <a:cubicBezTo>
                    <a:pt x="443" y="0"/>
                    <a:pt x="186" y="115"/>
                    <a:pt x="0" y="301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305" y="326"/>
                    <a:pt x="489" y="244"/>
                    <a:pt x="685" y="234"/>
                  </a:cubicBezTo>
                  <a:cubicBezTo>
                    <a:pt x="726" y="172"/>
                    <a:pt x="726" y="172"/>
                    <a:pt x="726" y="172"/>
                  </a:cubicBezTo>
                  <a:cubicBezTo>
                    <a:pt x="767" y="234"/>
                    <a:pt x="767" y="234"/>
                    <a:pt x="767" y="234"/>
                  </a:cubicBezTo>
                  <a:cubicBezTo>
                    <a:pt x="964" y="244"/>
                    <a:pt x="1147" y="326"/>
                    <a:pt x="1288" y="466"/>
                  </a:cubicBezTo>
                  <a:cubicBezTo>
                    <a:pt x="1288" y="466"/>
                    <a:pt x="1288" y="466"/>
                    <a:pt x="1288" y="466"/>
                  </a:cubicBezTo>
                  <a:cubicBezTo>
                    <a:pt x="1452" y="301"/>
                    <a:pt x="1452" y="301"/>
                    <a:pt x="1452" y="301"/>
                  </a:cubicBezTo>
                  <a:cubicBezTo>
                    <a:pt x="1252" y="101"/>
                    <a:pt x="989" y="0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325384" y="2739663"/>
              <a:ext cx="802739" cy="2503363"/>
            </a:xfrm>
            <a:custGeom>
              <a:gdLst>
                <a:gd fmla="*/ 172 w 466" name="T0"/>
                <a:gd fmla="*/ 726 h 1453" name="T1"/>
                <a:gd fmla="*/ 234 w 466" name="T2"/>
                <a:gd fmla="*/ 686 h 1453" name="T3"/>
                <a:gd fmla="*/ 466 w 466" name="T4"/>
                <a:gd fmla="*/ 165 h 1453" name="T5"/>
                <a:gd fmla="*/ 301 w 466" name="T6"/>
                <a:gd fmla="*/ 0 h 1453" name="T7"/>
                <a:gd fmla="*/ 0 w 466" name="T8"/>
                <a:gd fmla="*/ 726 h 1453" name="T9"/>
                <a:gd fmla="*/ 0 w 466" name="T10"/>
                <a:gd fmla="*/ 726 h 1453" name="T11"/>
                <a:gd fmla="*/ 301 w 466" name="T12"/>
                <a:gd fmla="*/ 1453 h 1453" name="T13"/>
                <a:gd fmla="*/ 466 w 466" name="T14"/>
                <a:gd fmla="*/ 1288 h 1453" name="T15"/>
                <a:gd fmla="*/ 234 w 466" name="T16"/>
                <a:gd fmla="*/ 767 h 1453" name="T17"/>
                <a:gd fmla="*/ 172 w 466" name="T18"/>
                <a:gd fmla="*/ 726 h 14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53" w="466">
                  <a:moveTo>
                    <a:pt x="172" y="726"/>
                  </a:moveTo>
                  <a:cubicBezTo>
                    <a:pt x="234" y="686"/>
                    <a:pt x="234" y="686"/>
                    <a:pt x="234" y="686"/>
                  </a:cubicBezTo>
                  <a:cubicBezTo>
                    <a:pt x="244" y="489"/>
                    <a:pt x="325" y="305"/>
                    <a:pt x="466" y="165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100" y="201"/>
                    <a:pt x="0" y="464"/>
                    <a:pt x="0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1010"/>
                    <a:pt x="115" y="1267"/>
                    <a:pt x="301" y="1453"/>
                  </a:cubicBezTo>
                  <a:cubicBezTo>
                    <a:pt x="466" y="1288"/>
                    <a:pt x="466" y="1288"/>
                    <a:pt x="466" y="1288"/>
                  </a:cubicBezTo>
                  <a:cubicBezTo>
                    <a:pt x="325" y="1148"/>
                    <a:pt x="244" y="964"/>
                    <a:pt x="234" y="767"/>
                  </a:cubicBezTo>
                  <a:lnTo>
                    <a:pt x="172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008510" y="2275956"/>
              <a:ext cx="89679" cy="200138"/>
            </a:xfrm>
            <a:custGeom>
              <a:gdLst>
                <a:gd fmla="*/ 0 w 52" name="T0"/>
                <a:gd fmla="*/ 29 h 116" name="T1"/>
                <a:gd fmla="*/ 26 w 52" name="T2"/>
                <a:gd fmla="*/ 0 h 116" name="T3"/>
                <a:gd fmla="*/ 52 w 52" name="T4"/>
                <a:gd fmla="*/ 29 h 116" name="T5"/>
                <a:gd fmla="*/ 52 w 52" name="T6"/>
                <a:gd fmla="*/ 87 h 116" name="T7"/>
                <a:gd fmla="*/ 26 w 52" name="T8"/>
                <a:gd fmla="*/ 116 h 116" name="T9"/>
                <a:gd fmla="*/ 0 w 52" name="T10"/>
                <a:gd fmla="*/ 87 h 116" name="T11"/>
                <a:gd fmla="*/ 0 w 52" name="T12"/>
                <a:gd fmla="*/ 29 h 116" name="T13"/>
                <a:gd fmla="*/ 13 w 52" name="T14"/>
                <a:gd fmla="*/ 88 h 116" name="T15"/>
                <a:gd fmla="*/ 26 w 52" name="T16"/>
                <a:gd fmla="*/ 105 h 116" name="T17"/>
                <a:gd fmla="*/ 39 w 52" name="T18"/>
                <a:gd fmla="*/ 88 h 116" name="T19"/>
                <a:gd fmla="*/ 39 w 52" name="T20"/>
                <a:gd fmla="*/ 28 h 116" name="T21"/>
                <a:gd fmla="*/ 26 w 52" name="T22"/>
                <a:gd fmla="*/ 12 h 116" name="T23"/>
                <a:gd fmla="*/ 13 w 52" name="T24"/>
                <a:gd fmla="*/ 28 h 116" name="T25"/>
                <a:gd fmla="*/ 13 w 52" name="T26"/>
                <a:gd fmla="*/ 88 h 1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5" w="52">
                  <a:moveTo>
                    <a:pt x="0" y="29"/>
                  </a:moveTo>
                  <a:cubicBezTo>
                    <a:pt x="0" y="11"/>
                    <a:pt x="9" y="0"/>
                    <a:pt x="26" y="0"/>
                  </a:cubicBezTo>
                  <a:cubicBezTo>
                    <a:pt x="44" y="0"/>
                    <a:pt x="52" y="11"/>
                    <a:pt x="52" y="29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105"/>
                    <a:pt x="44" y="116"/>
                    <a:pt x="26" y="116"/>
                  </a:cubicBezTo>
                  <a:cubicBezTo>
                    <a:pt x="9" y="116"/>
                    <a:pt x="0" y="105"/>
                    <a:pt x="0" y="87"/>
                  </a:cubicBezTo>
                  <a:lnTo>
                    <a:pt x="0" y="29"/>
                  </a:lnTo>
                  <a:close/>
                  <a:moveTo>
                    <a:pt x="13" y="88"/>
                  </a:moveTo>
                  <a:cubicBezTo>
                    <a:pt x="13" y="98"/>
                    <a:pt x="17" y="105"/>
                    <a:pt x="26" y="105"/>
                  </a:cubicBezTo>
                  <a:cubicBezTo>
                    <a:pt x="35" y="105"/>
                    <a:pt x="39" y="98"/>
                    <a:pt x="39" y="8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8"/>
                    <a:pt x="35" y="12"/>
                    <a:pt x="26" y="12"/>
                  </a:cubicBezTo>
                  <a:cubicBezTo>
                    <a:pt x="17" y="12"/>
                    <a:pt x="13" y="18"/>
                    <a:pt x="13" y="28"/>
                  </a:cubicBezTo>
                  <a:lnTo>
                    <a:pt x="13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132092" y="2278143"/>
              <a:ext cx="48121" cy="195763"/>
            </a:xfrm>
            <a:custGeom>
              <a:gdLst>
                <a:gd fmla="*/ 15 w 28" name="T0"/>
                <a:gd fmla="*/ 21 h 114" name="T1"/>
                <a:gd fmla="*/ 0 w 28" name="T2"/>
                <a:gd fmla="*/ 26 h 114" name="T3"/>
                <a:gd fmla="*/ 0 w 28" name="T4"/>
                <a:gd fmla="*/ 15 h 114" name="T5"/>
                <a:gd fmla="*/ 19 w 28" name="T6"/>
                <a:gd fmla="*/ 0 h 114" name="T7"/>
                <a:gd fmla="*/ 28 w 28" name="T8"/>
                <a:gd fmla="*/ 0 h 114" name="T9"/>
                <a:gd fmla="*/ 28 w 28" name="T10"/>
                <a:gd fmla="*/ 114 h 114" name="T11"/>
                <a:gd fmla="*/ 15 w 28" name="T12"/>
                <a:gd fmla="*/ 114 h 114" name="T13"/>
                <a:gd fmla="*/ 15 w 28" name="T14"/>
                <a:gd fmla="*/ 21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28">
                  <a:moveTo>
                    <a:pt x="15" y="21"/>
                  </a:moveTo>
                  <a:cubicBezTo>
                    <a:pt x="11" y="24"/>
                    <a:pt x="6" y="25"/>
                    <a:pt x="0" y="2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5"/>
                    <a:pt x="16" y="8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15" y="114"/>
                    <a:pt x="15" y="114"/>
                    <a:pt x="15" y="114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383347" y="3881433"/>
              <a:ext cx="89679" cy="200138"/>
            </a:xfrm>
            <a:custGeom>
              <a:gdLst>
                <a:gd fmla="*/ 0 w 52" name="T0"/>
                <a:gd fmla="*/ 28 h 116" name="T1"/>
                <a:gd fmla="*/ 26 w 52" name="T2"/>
                <a:gd fmla="*/ 0 h 116" name="T3"/>
                <a:gd fmla="*/ 52 w 52" name="T4"/>
                <a:gd fmla="*/ 28 h 116" name="T5"/>
                <a:gd fmla="*/ 52 w 52" name="T6"/>
                <a:gd fmla="*/ 87 h 116" name="T7"/>
                <a:gd fmla="*/ 26 w 52" name="T8"/>
                <a:gd fmla="*/ 116 h 116" name="T9"/>
                <a:gd fmla="*/ 0 w 52" name="T10"/>
                <a:gd fmla="*/ 87 h 116" name="T11"/>
                <a:gd fmla="*/ 0 w 52" name="T12"/>
                <a:gd fmla="*/ 28 h 116" name="T13"/>
                <a:gd fmla="*/ 12 w 52" name="T14"/>
                <a:gd fmla="*/ 88 h 116" name="T15"/>
                <a:gd fmla="*/ 26 w 52" name="T16"/>
                <a:gd fmla="*/ 104 h 116" name="T17"/>
                <a:gd fmla="*/ 39 w 52" name="T18"/>
                <a:gd fmla="*/ 88 h 116" name="T19"/>
                <a:gd fmla="*/ 39 w 52" name="T20"/>
                <a:gd fmla="*/ 28 h 116" name="T21"/>
                <a:gd fmla="*/ 26 w 52" name="T22"/>
                <a:gd fmla="*/ 11 h 116" name="T23"/>
                <a:gd fmla="*/ 12 w 52" name="T24"/>
                <a:gd fmla="*/ 28 h 116" name="T25"/>
                <a:gd fmla="*/ 12 w 52" name="T26"/>
                <a:gd fmla="*/ 88 h 1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5" w="52">
                  <a:moveTo>
                    <a:pt x="0" y="28"/>
                  </a:moveTo>
                  <a:cubicBezTo>
                    <a:pt x="0" y="11"/>
                    <a:pt x="8" y="0"/>
                    <a:pt x="26" y="0"/>
                  </a:cubicBezTo>
                  <a:cubicBezTo>
                    <a:pt x="43" y="0"/>
                    <a:pt x="52" y="11"/>
                    <a:pt x="52" y="28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104"/>
                    <a:pt x="43" y="116"/>
                    <a:pt x="26" y="116"/>
                  </a:cubicBezTo>
                  <a:cubicBezTo>
                    <a:pt x="8" y="116"/>
                    <a:pt x="0" y="104"/>
                    <a:pt x="0" y="87"/>
                  </a:cubicBezTo>
                  <a:lnTo>
                    <a:pt x="0" y="28"/>
                  </a:lnTo>
                  <a:close/>
                  <a:moveTo>
                    <a:pt x="12" y="88"/>
                  </a:moveTo>
                  <a:cubicBezTo>
                    <a:pt x="12" y="98"/>
                    <a:pt x="17" y="104"/>
                    <a:pt x="26" y="104"/>
                  </a:cubicBezTo>
                  <a:cubicBezTo>
                    <a:pt x="35" y="104"/>
                    <a:pt x="39" y="98"/>
                    <a:pt x="39" y="8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7"/>
                    <a:pt x="35" y="11"/>
                    <a:pt x="26" y="11"/>
                  </a:cubicBezTo>
                  <a:cubicBezTo>
                    <a:pt x="17" y="11"/>
                    <a:pt x="12" y="17"/>
                    <a:pt x="12" y="2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4488337" y="3883620"/>
              <a:ext cx="100616" cy="195763"/>
            </a:xfrm>
            <a:custGeom>
              <a:gdLst>
                <a:gd fmla="*/ 77 w 92" name="T0"/>
                <a:gd fmla="*/ 143 h 179" name="T1"/>
                <a:gd fmla="*/ 77 w 92" name="T2"/>
                <a:gd fmla="*/ 179 h 179" name="T3"/>
                <a:gd fmla="*/ 59 w 92" name="T4"/>
                <a:gd fmla="*/ 179 h 179" name="T5"/>
                <a:gd fmla="*/ 59 w 92" name="T6"/>
                <a:gd fmla="*/ 143 h 179" name="T7"/>
                <a:gd fmla="*/ 0 w 92" name="T8"/>
                <a:gd fmla="*/ 143 h 179" name="T9"/>
                <a:gd fmla="*/ 0 w 92" name="T10"/>
                <a:gd fmla="*/ 124 h 179" name="T11"/>
                <a:gd fmla="*/ 55 w 92" name="T12"/>
                <a:gd fmla="*/ 0 h 179" name="T13"/>
                <a:gd fmla="*/ 77 w 92" name="T14"/>
                <a:gd fmla="*/ 0 h 179" name="T15"/>
                <a:gd fmla="*/ 77 w 92" name="T16"/>
                <a:gd fmla="*/ 124 h 179" name="T17"/>
                <a:gd fmla="*/ 92 w 92" name="T18"/>
                <a:gd fmla="*/ 124 h 179" name="T19"/>
                <a:gd fmla="*/ 92 w 92" name="T20"/>
                <a:gd fmla="*/ 143 h 179" name="T21"/>
                <a:gd fmla="*/ 77 w 92" name="T22"/>
                <a:gd fmla="*/ 143 h 179" name="T23"/>
                <a:gd fmla="*/ 19 w 92" name="T24"/>
                <a:gd fmla="*/ 124 h 179" name="T25"/>
                <a:gd fmla="*/ 59 w 92" name="T26"/>
                <a:gd fmla="*/ 124 h 179" name="T27"/>
                <a:gd fmla="*/ 59 w 92" name="T28"/>
                <a:gd fmla="*/ 38 h 179" name="T29"/>
                <a:gd fmla="*/ 19 w 92" name="T30"/>
                <a:gd fmla="*/ 124 h 1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79" w="92">
                  <a:moveTo>
                    <a:pt x="77" y="143"/>
                  </a:moveTo>
                  <a:lnTo>
                    <a:pt x="77" y="179"/>
                  </a:lnTo>
                  <a:lnTo>
                    <a:pt x="59" y="179"/>
                  </a:lnTo>
                  <a:lnTo>
                    <a:pt x="59" y="143"/>
                  </a:lnTo>
                  <a:lnTo>
                    <a:pt x="0" y="143"/>
                  </a:lnTo>
                  <a:lnTo>
                    <a:pt x="0" y="124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24"/>
                  </a:lnTo>
                  <a:lnTo>
                    <a:pt x="92" y="124"/>
                  </a:lnTo>
                  <a:lnTo>
                    <a:pt x="92" y="143"/>
                  </a:lnTo>
                  <a:lnTo>
                    <a:pt x="77" y="143"/>
                  </a:lnTo>
                  <a:close/>
                  <a:moveTo>
                    <a:pt x="19" y="124"/>
                  </a:moveTo>
                  <a:lnTo>
                    <a:pt x="59" y="124"/>
                  </a:lnTo>
                  <a:lnTo>
                    <a:pt x="59" y="38"/>
                  </a:lnTo>
                  <a:lnTo>
                    <a:pt x="1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5988824" y="5497847"/>
              <a:ext cx="89679" cy="200138"/>
            </a:xfrm>
            <a:custGeom>
              <a:gdLst>
                <a:gd fmla="*/ 0 w 52" name="T0"/>
                <a:gd fmla="*/ 29 h 116" name="T1"/>
                <a:gd fmla="*/ 26 w 52" name="T2"/>
                <a:gd fmla="*/ 0 h 116" name="T3"/>
                <a:gd fmla="*/ 52 w 52" name="T4"/>
                <a:gd fmla="*/ 29 h 116" name="T5"/>
                <a:gd fmla="*/ 52 w 52" name="T6"/>
                <a:gd fmla="*/ 87 h 116" name="T7"/>
                <a:gd fmla="*/ 26 w 52" name="T8"/>
                <a:gd fmla="*/ 116 h 116" name="T9"/>
                <a:gd fmla="*/ 0 w 52" name="T10"/>
                <a:gd fmla="*/ 87 h 116" name="T11"/>
                <a:gd fmla="*/ 0 w 52" name="T12"/>
                <a:gd fmla="*/ 29 h 116" name="T13"/>
                <a:gd fmla="*/ 13 w 52" name="T14"/>
                <a:gd fmla="*/ 88 h 116" name="T15"/>
                <a:gd fmla="*/ 26 w 52" name="T16"/>
                <a:gd fmla="*/ 105 h 116" name="T17"/>
                <a:gd fmla="*/ 40 w 52" name="T18"/>
                <a:gd fmla="*/ 88 h 116" name="T19"/>
                <a:gd fmla="*/ 40 w 52" name="T20"/>
                <a:gd fmla="*/ 28 h 116" name="T21"/>
                <a:gd fmla="*/ 26 w 52" name="T22"/>
                <a:gd fmla="*/ 11 h 116" name="T23"/>
                <a:gd fmla="*/ 13 w 52" name="T24"/>
                <a:gd fmla="*/ 28 h 116" name="T25"/>
                <a:gd fmla="*/ 13 w 52" name="T26"/>
                <a:gd fmla="*/ 88 h 1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5" w="52">
                  <a:moveTo>
                    <a:pt x="0" y="29"/>
                  </a:moveTo>
                  <a:cubicBezTo>
                    <a:pt x="0" y="11"/>
                    <a:pt x="9" y="0"/>
                    <a:pt x="26" y="0"/>
                  </a:cubicBezTo>
                  <a:cubicBezTo>
                    <a:pt x="44" y="0"/>
                    <a:pt x="52" y="11"/>
                    <a:pt x="52" y="29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105"/>
                    <a:pt x="44" y="116"/>
                    <a:pt x="26" y="116"/>
                  </a:cubicBezTo>
                  <a:cubicBezTo>
                    <a:pt x="9" y="116"/>
                    <a:pt x="0" y="105"/>
                    <a:pt x="0" y="87"/>
                  </a:cubicBezTo>
                  <a:lnTo>
                    <a:pt x="0" y="29"/>
                  </a:lnTo>
                  <a:close/>
                  <a:moveTo>
                    <a:pt x="13" y="88"/>
                  </a:moveTo>
                  <a:cubicBezTo>
                    <a:pt x="13" y="98"/>
                    <a:pt x="17" y="105"/>
                    <a:pt x="26" y="105"/>
                  </a:cubicBezTo>
                  <a:cubicBezTo>
                    <a:pt x="35" y="105"/>
                    <a:pt x="40" y="98"/>
                    <a:pt x="40" y="8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8"/>
                    <a:pt x="35" y="11"/>
                    <a:pt x="26" y="11"/>
                  </a:cubicBezTo>
                  <a:cubicBezTo>
                    <a:pt x="17" y="11"/>
                    <a:pt x="13" y="18"/>
                    <a:pt x="13" y="28"/>
                  </a:cubicBezTo>
                  <a:lnTo>
                    <a:pt x="13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6099283" y="5497847"/>
              <a:ext cx="87492" cy="200138"/>
            </a:xfrm>
            <a:custGeom>
              <a:gdLst>
                <a:gd fmla="*/ 51 w 51" name="T0"/>
                <a:gd fmla="*/ 29 h 116" name="T1"/>
                <a:gd fmla="*/ 51 w 51" name="T2"/>
                <a:gd fmla="*/ 32 h 116" name="T3"/>
                <a:gd fmla="*/ 37 w 51" name="T4"/>
                <a:gd fmla="*/ 55 h 116" name="T5"/>
                <a:gd fmla="*/ 51 w 51" name="T6"/>
                <a:gd fmla="*/ 79 h 116" name="T7"/>
                <a:gd fmla="*/ 51 w 51" name="T8"/>
                <a:gd fmla="*/ 87 h 116" name="T9"/>
                <a:gd fmla="*/ 25 w 51" name="T10"/>
                <a:gd fmla="*/ 116 h 116" name="T11"/>
                <a:gd fmla="*/ 0 w 51" name="T12"/>
                <a:gd fmla="*/ 87 h 116" name="T13"/>
                <a:gd fmla="*/ 0 w 51" name="T14"/>
                <a:gd fmla="*/ 80 h 116" name="T15"/>
                <a:gd fmla="*/ 12 w 51" name="T16"/>
                <a:gd fmla="*/ 80 h 116" name="T17"/>
                <a:gd fmla="*/ 12 w 51" name="T18"/>
                <a:gd fmla="*/ 88 h 116" name="T19"/>
                <a:gd fmla="*/ 25 w 51" name="T20"/>
                <a:gd fmla="*/ 105 h 116" name="T21"/>
                <a:gd fmla="*/ 38 w 51" name="T22"/>
                <a:gd fmla="*/ 87 h 116" name="T23"/>
                <a:gd fmla="*/ 38 w 51" name="T24"/>
                <a:gd fmla="*/ 78 h 116" name="T25"/>
                <a:gd fmla="*/ 24 w 51" name="T26"/>
                <a:gd fmla="*/ 61 h 116" name="T27"/>
                <a:gd fmla="*/ 17 w 51" name="T28"/>
                <a:gd fmla="*/ 61 h 116" name="T29"/>
                <a:gd fmla="*/ 17 w 51" name="T30"/>
                <a:gd fmla="*/ 50 h 116" name="T31"/>
                <a:gd fmla="*/ 25 w 51" name="T32"/>
                <a:gd fmla="*/ 50 h 116" name="T33"/>
                <a:gd fmla="*/ 38 w 51" name="T34"/>
                <a:gd fmla="*/ 34 h 116" name="T35"/>
                <a:gd fmla="*/ 38 w 51" name="T36"/>
                <a:gd fmla="*/ 29 h 116" name="T37"/>
                <a:gd fmla="*/ 25 w 51" name="T38"/>
                <a:gd fmla="*/ 11 h 116" name="T39"/>
                <a:gd fmla="*/ 12 w 51" name="T40"/>
                <a:gd fmla="*/ 28 h 116" name="T41"/>
                <a:gd fmla="*/ 12 w 51" name="T42"/>
                <a:gd fmla="*/ 34 h 116" name="T43"/>
                <a:gd fmla="*/ 0 w 51" name="T44"/>
                <a:gd fmla="*/ 34 h 116" name="T45"/>
                <a:gd fmla="*/ 0 w 51" name="T46"/>
                <a:gd fmla="*/ 29 h 116" name="T47"/>
                <a:gd fmla="*/ 25 w 51" name="T48"/>
                <a:gd fmla="*/ 0 h 116" name="T49"/>
                <a:gd fmla="*/ 51 w 51" name="T50"/>
                <a:gd fmla="*/ 29 h 11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5" w="51">
                  <a:moveTo>
                    <a:pt x="51" y="29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43"/>
                    <a:pt x="46" y="52"/>
                    <a:pt x="37" y="55"/>
                  </a:cubicBezTo>
                  <a:cubicBezTo>
                    <a:pt x="47" y="59"/>
                    <a:pt x="51" y="67"/>
                    <a:pt x="51" y="79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105"/>
                    <a:pt x="43" y="116"/>
                    <a:pt x="25" y="116"/>
                  </a:cubicBezTo>
                  <a:cubicBezTo>
                    <a:pt x="8" y="116"/>
                    <a:pt x="0" y="105"/>
                    <a:pt x="0" y="8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8"/>
                    <a:pt x="16" y="105"/>
                    <a:pt x="25" y="105"/>
                  </a:cubicBezTo>
                  <a:cubicBezTo>
                    <a:pt x="34" y="105"/>
                    <a:pt x="38" y="99"/>
                    <a:pt x="38" y="87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67"/>
                    <a:pt x="34" y="62"/>
                    <a:pt x="24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3" y="50"/>
                    <a:pt x="38" y="44"/>
                    <a:pt x="38" y="34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17"/>
                    <a:pt x="34" y="11"/>
                    <a:pt x="25" y="11"/>
                  </a:cubicBezTo>
                  <a:cubicBezTo>
                    <a:pt x="16" y="11"/>
                    <a:pt x="12" y="18"/>
                    <a:pt x="12" y="28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1"/>
                    <a:pt x="8" y="0"/>
                    <a:pt x="25" y="0"/>
                  </a:cubicBezTo>
                  <a:cubicBezTo>
                    <a:pt x="43" y="0"/>
                    <a:pt x="51" y="11"/>
                    <a:pt x="5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7607426" y="3892369"/>
              <a:ext cx="88586" cy="201231"/>
            </a:xfrm>
            <a:custGeom>
              <a:gdLst>
                <a:gd fmla="*/ 0 w 52" name="T0"/>
                <a:gd fmla="*/ 29 h 117" name="T1"/>
                <a:gd fmla="*/ 26 w 52" name="T2"/>
                <a:gd fmla="*/ 0 h 117" name="T3"/>
                <a:gd fmla="*/ 52 w 52" name="T4"/>
                <a:gd fmla="*/ 29 h 117" name="T5"/>
                <a:gd fmla="*/ 52 w 52" name="T6"/>
                <a:gd fmla="*/ 88 h 117" name="T7"/>
                <a:gd fmla="*/ 26 w 52" name="T8"/>
                <a:gd fmla="*/ 117 h 117" name="T9"/>
                <a:gd fmla="*/ 0 w 52" name="T10"/>
                <a:gd fmla="*/ 88 h 117" name="T11"/>
                <a:gd fmla="*/ 0 w 52" name="T12"/>
                <a:gd fmla="*/ 29 h 117" name="T13"/>
                <a:gd fmla="*/ 12 w 52" name="T14"/>
                <a:gd fmla="*/ 89 h 117" name="T15"/>
                <a:gd fmla="*/ 26 w 52" name="T16"/>
                <a:gd fmla="*/ 105 h 117" name="T17"/>
                <a:gd fmla="*/ 39 w 52" name="T18"/>
                <a:gd fmla="*/ 89 h 117" name="T19"/>
                <a:gd fmla="*/ 39 w 52" name="T20"/>
                <a:gd fmla="*/ 28 h 117" name="T21"/>
                <a:gd fmla="*/ 26 w 52" name="T22"/>
                <a:gd fmla="*/ 12 h 117" name="T23"/>
                <a:gd fmla="*/ 12 w 52" name="T24"/>
                <a:gd fmla="*/ 28 h 117" name="T25"/>
                <a:gd fmla="*/ 12 w 52" name="T26"/>
                <a:gd fmla="*/ 89 h 1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7" w="52">
                  <a:moveTo>
                    <a:pt x="0" y="29"/>
                  </a:move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105"/>
                    <a:pt x="43" y="117"/>
                    <a:pt x="26" y="117"/>
                  </a:cubicBezTo>
                  <a:cubicBezTo>
                    <a:pt x="8" y="117"/>
                    <a:pt x="0" y="105"/>
                    <a:pt x="0" y="88"/>
                  </a:cubicBezTo>
                  <a:lnTo>
                    <a:pt x="0" y="29"/>
                  </a:lnTo>
                  <a:close/>
                  <a:moveTo>
                    <a:pt x="12" y="89"/>
                  </a:moveTo>
                  <a:cubicBezTo>
                    <a:pt x="12" y="99"/>
                    <a:pt x="16" y="105"/>
                    <a:pt x="26" y="105"/>
                  </a:cubicBezTo>
                  <a:cubicBezTo>
                    <a:pt x="35" y="105"/>
                    <a:pt x="39" y="99"/>
                    <a:pt x="39" y="8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8"/>
                    <a:pt x="35" y="12"/>
                    <a:pt x="26" y="12"/>
                  </a:cubicBezTo>
                  <a:cubicBezTo>
                    <a:pt x="16" y="12"/>
                    <a:pt x="12" y="18"/>
                    <a:pt x="12" y="28"/>
                  </a:cubicBezTo>
                  <a:lnTo>
                    <a:pt x="1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716791" y="3892369"/>
              <a:ext cx="88586" cy="197951"/>
            </a:xfrm>
            <a:custGeom>
              <a:gdLst>
                <a:gd fmla="*/ 51 w 51" name="T0"/>
                <a:gd fmla="*/ 29 h 115" name="T1"/>
                <a:gd fmla="*/ 12 w 51" name="T2"/>
                <a:gd fmla="*/ 102 h 115" name="T3"/>
                <a:gd fmla="*/ 12 w 51" name="T4"/>
                <a:gd fmla="*/ 104 h 115" name="T5"/>
                <a:gd fmla="*/ 50 w 51" name="T6"/>
                <a:gd fmla="*/ 104 h 115" name="T7"/>
                <a:gd fmla="*/ 50 w 51" name="T8"/>
                <a:gd fmla="*/ 115 h 115" name="T9"/>
                <a:gd fmla="*/ 0 w 51" name="T10"/>
                <a:gd fmla="*/ 115 h 115" name="T11"/>
                <a:gd fmla="*/ 0 w 51" name="T12"/>
                <a:gd fmla="*/ 106 h 115" name="T13"/>
                <a:gd fmla="*/ 38 w 51" name="T14"/>
                <a:gd fmla="*/ 30 h 115" name="T15"/>
                <a:gd fmla="*/ 25 w 51" name="T16"/>
                <a:gd fmla="*/ 12 h 115" name="T17"/>
                <a:gd fmla="*/ 12 w 51" name="T18"/>
                <a:gd fmla="*/ 29 h 115" name="T19"/>
                <a:gd fmla="*/ 12 w 51" name="T20"/>
                <a:gd fmla="*/ 39 h 115" name="T21"/>
                <a:gd fmla="*/ 0 w 51" name="T22"/>
                <a:gd fmla="*/ 39 h 115" name="T23"/>
                <a:gd fmla="*/ 0 w 51" name="T24"/>
                <a:gd fmla="*/ 29 h 115" name="T25"/>
                <a:gd fmla="*/ 25 w 51" name="T26"/>
                <a:gd fmla="*/ 0 h 115" name="T27"/>
                <a:gd fmla="*/ 51 w 51" name="T28"/>
                <a:gd fmla="*/ 29 h 1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5" w="51">
                  <a:moveTo>
                    <a:pt x="51" y="29"/>
                  </a:moveTo>
                  <a:cubicBezTo>
                    <a:pt x="51" y="64"/>
                    <a:pt x="12" y="76"/>
                    <a:pt x="12" y="102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69"/>
                    <a:pt x="38" y="62"/>
                    <a:pt x="38" y="30"/>
                  </a:cubicBezTo>
                  <a:cubicBezTo>
                    <a:pt x="38" y="18"/>
                    <a:pt x="34" y="12"/>
                    <a:pt x="25" y="12"/>
                  </a:cubicBezTo>
                  <a:cubicBezTo>
                    <a:pt x="16" y="12"/>
                    <a:pt x="12" y="19"/>
                    <a:pt x="12" y="2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3" y="0"/>
                    <a:pt x="51" y="12"/>
                    <a:pt x="5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667838" y="2706854"/>
            <a:ext cx="853047" cy="85304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4820807" y="3556619"/>
            <a:ext cx="850859" cy="850859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6515963" y="3556619"/>
            <a:ext cx="853047" cy="85085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5667838" y="4404197"/>
            <a:ext cx="853047" cy="85195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964764" y="3852998"/>
            <a:ext cx="259195" cy="258101"/>
          </a:xfrm>
          <a:prstGeom prst="ellipse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1"/>
          <p:cNvSpPr>
            <a:spLocks noChangeArrowheads="1"/>
          </p:cNvSpPr>
          <p:nvPr/>
        </p:nvSpPr>
        <p:spPr bwMode="auto">
          <a:xfrm>
            <a:off x="5906040" y="4696438"/>
            <a:ext cx="376642" cy="267470"/>
          </a:xfrm>
          <a:custGeom>
            <a:gdLst>
              <a:gd fmla="*/ 218707 w 608" name="T0"/>
              <a:gd fmla="*/ 144771 h 432" name="T1"/>
              <a:gd fmla="*/ 218707 w 608" name="T2"/>
              <a:gd fmla="*/ 144771 h 432" name="T3"/>
              <a:gd fmla="*/ 208618 w 608" name="T4"/>
              <a:gd fmla="*/ 155215 h 432" name="T5"/>
              <a:gd fmla="*/ 10089 w 608" name="T6"/>
              <a:gd fmla="*/ 155215 h 432" name="T7"/>
              <a:gd fmla="*/ 0 w 608" name="T8"/>
              <a:gd fmla="*/ 144771 h 432" name="T9"/>
              <a:gd fmla="*/ 0 w 608" name="T10"/>
              <a:gd fmla="*/ 144771 h 432" name="T11"/>
              <a:gd fmla="*/ 0 w 608" name="T12"/>
              <a:gd fmla="*/ 81389 h 432" name="T13"/>
              <a:gd fmla="*/ 0 w 608" name="T14"/>
              <a:gd fmla="*/ 81389 h 432" name="T15"/>
              <a:gd fmla="*/ 0 w 608" name="T16"/>
              <a:gd fmla="*/ 81389 h 432" name="T17"/>
              <a:gd fmla="*/ 2522 w 608" name="T18"/>
              <a:gd fmla="*/ 75987 h 432" name="T19"/>
              <a:gd fmla="*/ 2522 w 608" name="T20"/>
              <a:gd fmla="*/ 75987 h 432" name="T21"/>
              <a:gd fmla="*/ 27744 w 608" name="T22"/>
              <a:gd fmla="*/ 5042 h 432" name="T23"/>
              <a:gd fmla="*/ 27744 w 608" name="T24"/>
              <a:gd fmla="*/ 5042 h 432" name="T25"/>
              <a:gd fmla="*/ 38193 w 608" name="T26"/>
              <a:gd fmla="*/ 0 h 432" name="T27"/>
              <a:gd fmla="*/ 180514 w 608" name="T28"/>
              <a:gd fmla="*/ 0 h 432" name="T29"/>
              <a:gd fmla="*/ 190963 w 608" name="T30"/>
              <a:gd fmla="*/ 5042 h 432" name="T31"/>
              <a:gd fmla="*/ 190963 w 608" name="T32"/>
              <a:gd fmla="*/ 5042 h 432" name="T33"/>
              <a:gd fmla="*/ 216185 w 608" name="T34"/>
              <a:gd fmla="*/ 75987 h 432" name="T35"/>
              <a:gd fmla="*/ 216185 w 608" name="T36"/>
              <a:gd fmla="*/ 75987 h 432" name="T37"/>
              <a:gd fmla="*/ 218707 w 608" name="T38"/>
              <a:gd fmla="*/ 81389 h 432" name="T39"/>
              <a:gd fmla="*/ 218707 w 608" name="T40"/>
              <a:gd fmla="*/ 81389 h 432" name="T41"/>
              <a:gd fmla="*/ 218707 w 608" name="T42"/>
              <a:gd fmla="*/ 81389 h 432" name="T43"/>
              <a:gd fmla="*/ 218707 w 608" name="T44"/>
              <a:gd fmla="*/ 144771 h 432" name="T45"/>
              <a:gd fmla="*/ 172948 w 608" name="T46"/>
              <a:gd fmla="*/ 20167 h 432" name="T47"/>
              <a:gd fmla="*/ 172948 w 608" name="T48"/>
              <a:gd fmla="*/ 20167 h 432" name="T49"/>
              <a:gd fmla="*/ 45759 w 608" name="T50"/>
              <a:gd fmla="*/ 20167 h 432" name="T51"/>
              <a:gd fmla="*/ 25222 w 608" name="T52"/>
              <a:gd fmla="*/ 70945 h 432" name="T53"/>
              <a:gd fmla="*/ 58370 w 608" name="T54"/>
              <a:gd fmla="*/ 70945 h 432" name="T55"/>
              <a:gd fmla="*/ 68458 w 608" name="T56"/>
              <a:gd fmla="*/ 81389 h 432" name="T57"/>
              <a:gd fmla="*/ 68458 w 608" name="T58"/>
              <a:gd fmla="*/ 91472 h 432" name="T59"/>
              <a:gd fmla="*/ 150248 w 608" name="T60"/>
              <a:gd fmla="*/ 91472 h 432" name="T61"/>
              <a:gd fmla="*/ 150248 w 608" name="T62"/>
              <a:gd fmla="*/ 81389 h 432" name="T63"/>
              <a:gd fmla="*/ 160337 w 608" name="T64"/>
              <a:gd fmla="*/ 70945 h 432" name="T65"/>
              <a:gd fmla="*/ 193485 w 608" name="T66"/>
              <a:gd fmla="*/ 70945 h 432" name="T67"/>
              <a:gd fmla="*/ 172948 w 608" name="T68"/>
              <a:gd fmla="*/ 20167 h 432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432" w="608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19"/>
                  <a:pt x="0" y="219"/>
                  <a:pt x="7" y="211"/>
                </a:cubicBezTo>
                <a:cubicBezTo>
                  <a:pt x="77" y="14"/>
                  <a:pt x="77" y="14"/>
                  <a:pt x="77" y="14"/>
                </a:cubicBez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cubicBezTo>
                  <a:pt x="600" y="211"/>
                  <a:pt x="600" y="211"/>
                  <a:pt x="600" y="211"/>
                </a:cubicBezTo>
                <a:cubicBezTo>
                  <a:pt x="607" y="219"/>
                  <a:pt x="607" y="219"/>
                  <a:pt x="607" y="226"/>
                </a:cubicBez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wrap="none"/>
          <a:lstStyle/>
          <a:p>
            <a:endParaRPr lang="en-US"/>
          </a:p>
        </p:txBody>
      </p:sp>
      <p:sp>
        <p:nvSpPr>
          <p:cNvPr id="27" name="Freeform 113"/>
          <p:cNvSpPr>
            <a:spLocks noChangeArrowheads="1"/>
          </p:cNvSpPr>
          <p:nvPr/>
        </p:nvSpPr>
        <p:spPr bwMode="auto">
          <a:xfrm>
            <a:off x="6754165" y="3823749"/>
            <a:ext cx="376642" cy="316598"/>
          </a:xfrm>
          <a:custGeom>
            <a:gdLst>
              <a:gd fmla="*/ 218707 w 608" name="T0"/>
              <a:gd fmla="*/ 76549 h 510" name="T1"/>
              <a:gd fmla="*/ 218707 w 608" name="T2"/>
              <a:gd fmla="*/ 79076 h 510" name="T3"/>
              <a:gd fmla="*/ 218707 w 608" name="T4"/>
              <a:gd fmla="*/ 79076 h 510" name="T5"/>
              <a:gd fmla="*/ 208618 w 608" name="T6"/>
              <a:gd fmla="*/ 89186 h 510" name="T7"/>
              <a:gd fmla="*/ 177992 w 608" name="T8"/>
              <a:gd fmla="*/ 176206 h 510" name="T9"/>
              <a:gd fmla="*/ 167903 w 608" name="T10"/>
              <a:gd fmla="*/ 183789 h 510" name="T11"/>
              <a:gd fmla="*/ 167903 w 608" name="T12"/>
              <a:gd fmla="*/ 183789 h 510" name="T13"/>
              <a:gd fmla="*/ 162859 w 608" name="T14"/>
              <a:gd fmla="*/ 183789 h 510" name="T15"/>
              <a:gd fmla="*/ 50803 w 608" name="T16"/>
              <a:gd fmla="*/ 183789 h 510" name="T17"/>
              <a:gd fmla="*/ 50803 w 608" name="T18"/>
              <a:gd fmla="*/ 183789 h 510" name="T19"/>
              <a:gd fmla="*/ 40715 w 608" name="T20"/>
              <a:gd fmla="*/ 176206 h 510" name="T21"/>
              <a:gd fmla="*/ 10089 w 608" name="T22"/>
              <a:gd fmla="*/ 89186 h 510" name="T23"/>
              <a:gd fmla="*/ 10089 w 608" name="T24"/>
              <a:gd fmla="*/ 68966 h 510" name="T25"/>
              <a:gd fmla="*/ 50803 w 608" name="T26"/>
              <a:gd fmla="*/ 68966 h 510" name="T27"/>
              <a:gd fmla="*/ 83952 w 608" name="T28"/>
              <a:gd fmla="*/ 68966 h 510" name="T29"/>
              <a:gd fmla="*/ 127189 w 608" name="T30"/>
              <a:gd fmla="*/ 68966 h 510" name="T31"/>
              <a:gd fmla="*/ 152770 w 608" name="T32"/>
              <a:gd fmla="*/ 68966 h 510" name="T33"/>
              <a:gd fmla="*/ 167903 w 608" name="T34"/>
              <a:gd fmla="*/ 68966 h 510" name="T35"/>
              <a:gd fmla="*/ 208618 w 608" name="T36"/>
              <a:gd fmla="*/ 68966 h 510" name="T37"/>
              <a:gd fmla="*/ 208618 w 608" name="T38"/>
              <a:gd fmla="*/ 68966 h 510" name="T39"/>
              <a:gd fmla="*/ 78907 w 608" name="T40"/>
              <a:gd fmla="*/ 99658 h 510" name="T41"/>
              <a:gd fmla="*/ 68458 w 608" name="T42"/>
              <a:gd fmla="*/ 89186 h 510" name="T43"/>
              <a:gd fmla="*/ 58370 w 608" name="T44"/>
              <a:gd fmla="*/ 153097 h 510" name="T45"/>
              <a:gd fmla="*/ 78907 w 608" name="T46"/>
              <a:gd fmla="*/ 153097 h 510" name="T47"/>
              <a:gd fmla="*/ 119622 w 608" name="T48"/>
              <a:gd fmla="*/ 99658 h 510" name="T49"/>
              <a:gd fmla="*/ 109534 w 608" name="T50"/>
              <a:gd fmla="*/ 89186 h 510" name="T51"/>
              <a:gd fmla="*/ 99085 w 608" name="T52"/>
              <a:gd fmla="*/ 153097 h 510" name="T53"/>
              <a:gd fmla="*/ 119622 w 608" name="T54"/>
              <a:gd fmla="*/ 153097 h 510" name="T55"/>
              <a:gd fmla="*/ 160337 w 608" name="T56"/>
              <a:gd fmla="*/ 99658 h 510" name="T57"/>
              <a:gd fmla="*/ 150248 w 608" name="T58"/>
              <a:gd fmla="*/ 89186 h 510" name="T59"/>
              <a:gd fmla="*/ 139799 w 608" name="T60"/>
              <a:gd fmla="*/ 153097 h 510" name="T61"/>
              <a:gd fmla="*/ 160337 w 608" name="T62"/>
              <a:gd fmla="*/ 153097 h 510" name="T63"/>
              <a:gd fmla="*/ 122144 w 608" name="T64"/>
              <a:gd fmla="*/ 15165 h 510" name="T65"/>
              <a:gd fmla="*/ 122144 w 608" name="T66"/>
              <a:gd fmla="*/ 15165 h 510" name="T67"/>
              <a:gd fmla="*/ 129711 w 608" name="T68"/>
              <a:gd fmla="*/ 0 h 510" name="T69"/>
              <a:gd fmla="*/ 139799 w 608" name="T70"/>
              <a:gd fmla="*/ 5055 h 510" name="T71"/>
              <a:gd fmla="*/ 142321 w 608" name="T72"/>
              <a:gd fmla="*/ 58856 h 510" name="T73"/>
              <a:gd fmla="*/ 96562 w 608" name="T74"/>
              <a:gd fmla="*/ 15165 h 510" name="T75"/>
              <a:gd fmla="*/ 76385 w 608" name="T76"/>
              <a:gd fmla="*/ 58856 h 510" name="T77"/>
              <a:gd fmla="*/ 78907 w 608" name="T78"/>
              <a:gd fmla="*/ 5055 h 510" name="T79"/>
              <a:gd fmla="*/ 88996 w 608" name="T80"/>
              <a:gd fmla="*/ 0 h 510" name="T81"/>
              <a:gd fmla="*/ 96562 w 608" name="T82"/>
              <a:gd fmla="*/ 15165 h 510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b" l="0" r="r" t="0"/>
            <a:pathLst>
              <a:path h="510" w="608">
                <a:moveTo>
                  <a:pt x="607" y="212"/>
                </a:moveTo>
                <a:lnTo>
                  <a:pt x="607" y="212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cubicBezTo>
                  <a:pt x="487" y="502"/>
                  <a:pt x="480" y="509"/>
                  <a:pt x="466" y="509"/>
                </a:cubicBez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cubicBezTo>
                  <a:pt x="127" y="509"/>
                  <a:pt x="120" y="502"/>
                  <a:pt x="113" y="488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ubicBezTo>
                  <a:pt x="353" y="191"/>
                  <a:pt x="353" y="191"/>
                  <a:pt x="353" y="191"/>
                </a:cubicBezTo>
                <a:cubicBezTo>
                  <a:pt x="424" y="191"/>
                  <a:pt x="424" y="191"/>
                  <a:pt x="424" y="191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579" y="191"/>
                  <a:pt x="579" y="191"/>
                  <a:pt x="579" y="191"/>
                </a:cubicBez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wrap="none"/>
          <a:lstStyle/>
          <a:p>
            <a:endParaRPr lang="en-US"/>
          </a:p>
        </p:txBody>
      </p:sp>
      <p:sp>
        <p:nvSpPr>
          <p:cNvPr id="28" name="Freeform 115"/>
          <p:cNvSpPr>
            <a:spLocks noChangeArrowheads="1"/>
          </p:cNvSpPr>
          <p:nvPr/>
        </p:nvSpPr>
        <p:spPr bwMode="auto">
          <a:xfrm>
            <a:off x="5908770" y="2962796"/>
            <a:ext cx="371183" cy="341162"/>
          </a:xfrm>
          <a:custGeom>
            <a:gdLst>
              <a:gd fmla="*/ 215533 w 601" name="T0"/>
              <a:gd fmla="*/ 81245 h 552" name="T1"/>
              <a:gd fmla="*/ 215533 w 601" name="T2"/>
              <a:gd fmla="*/ 81245 h 552" name="T3"/>
              <a:gd fmla="*/ 187514 w 601" name="T4"/>
              <a:gd fmla="*/ 109285 h 552" name="T5"/>
              <a:gd fmla="*/ 162368 w 601" name="T6"/>
              <a:gd fmla="*/ 81245 h 552" name="T7"/>
              <a:gd fmla="*/ 162368 w 601" name="T8"/>
              <a:gd fmla="*/ 81245 h 552" name="T9"/>
              <a:gd fmla="*/ 162368 w 601" name="T10"/>
              <a:gd fmla="*/ 81245 h 552" name="T11"/>
              <a:gd fmla="*/ 162368 w 601" name="T12"/>
              <a:gd fmla="*/ 81245 h 552" name="T13"/>
              <a:gd fmla="*/ 134349 w 601" name="T14"/>
              <a:gd fmla="*/ 109285 h 552" name="T15"/>
              <a:gd fmla="*/ 106330 w 601" name="T16"/>
              <a:gd fmla="*/ 81245 h 552" name="T17"/>
              <a:gd fmla="*/ 106330 w 601" name="T18"/>
              <a:gd fmla="*/ 81245 h 552" name="T19"/>
              <a:gd fmla="*/ 106330 w 601" name="T20"/>
              <a:gd fmla="*/ 81245 h 552" name="T21"/>
              <a:gd fmla="*/ 106330 w 601" name="T22"/>
              <a:gd fmla="*/ 81245 h 552" name="T23"/>
              <a:gd fmla="*/ 106330 w 601" name="T24"/>
              <a:gd fmla="*/ 81245 h 552" name="T25"/>
              <a:gd fmla="*/ 81184 w 601" name="T26"/>
              <a:gd fmla="*/ 109285 h 552" name="T27"/>
              <a:gd fmla="*/ 53165 w 601" name="T28"/>
              <a:gd fmla="*/ 81245 h 552" name="T29"/>
              <a:gd fmla="*/ 53165 w 601" name="T30"/>
              <a:gd fmla="*/ 81245 h 552" name="T31"/>
              <a:gd fmla="*/ 53165 w 601" name="T32"/>
              <a:gd fmla="*/ 81245 h 552" name="T33"/>
              <a:gd fmla="*/ 53165 w 601" name="T34"/>
              <a:gd fmla="*/ 81245 h 552" name="T35"/>
              <a:gd fmla="*/ 53165 w 601" name="T36"/>
              <a:gd fmla="*/ 81245 h 552" name="T37"/>
              <a:gd fmla="*/ 25145 w 601" name="T38"/>
              <a:gd fmla="*/ 109285 h 552" name="T39"/>
              <a:gd fmla="*/ 0 w 601" name="T40"/>
              <a:gd fmla="*/ 81245 h 552" name="T41"/>
              <a:gd fmla="*/ 0 w 601" name="T42"/>
              <a:gd fmla="*/ 81245 h 552" name="T43"/>
              <a:gd fmla="*/ 0 w 601" name="T44"/>
              <a:gd fmla="*/ 81245 h 552" name="T45"/>
              <a:gd fmla="*/ 0 w 601" name="T46"/>
              <a:gd fmla="*/ 81245 h 552" name="T47"/>
              <a:gd fmla="*/ 17602 w 601" name="T48"/>
              <a:gd fmla="*/ 30197 h 552" name="T49"/>
              <a:gd fmla="*/ 197931 w 601" name="T50"/>
              <a:gd fmla="*/ 30197 h 552" name="T51"/>
              <a:gd fmla="*/ 215533 w 601" name="T52"/>
              <a:gd fmla="*/ 81245 h 552" name="T53"/>
              <a:gd fmla="*/ 182484 w 601" name="T54"/>
              <a:gd fmla="*/ 20131 h 552" name="T55"/>
              <a:gd fmla="*/ 182484 w 601" name="T56"/>
              <a:gd fmla="*/ 20131 h 552" name="T57"/>
              <a:gd fmla="*/ 32689 w 601" name="T58"/>
              <a:gd fmla="*/ 20131 h 552" name="T59"/>
              <a:gd fmla="*/ 22631 w 601" name="T60"/>
              <a:gd fmla="*/ 10066 h 552" name="T61"/>
              <a:gd fmla="*/ 32689 w 601" name="T62"/>
              <a:gd fmla="*/ 0 h 552" name="T63"/>
              <a:gd fmla="*/ 182484 w 601" name="T64"/>
              <a:gd fmla="*/ 0 h 552" name="T65"/>
              <a:gd fmla="*/ 192902 w 601" name="T66"/>
              <a:gd fmla="*/ 10066 h 552" name="T67"/>
              <a:gd fmla="*/ 182484 w 601" name="T68"/>
              <a:gd fmla="*/ 20131 h 552" name="T69"/>
              <a:gd fmla="*/ 30175 w 601" name="T70"/>
              <a:gd fmla="*/ 119350 h 552" name="T71"/>
              <a:gd fmla="*/ 30175 w 601" name="T72"/>
              <a:gd fmla="*/ 119350 h 552" name="T73"/>
              <a:gd fmla="*/ 30175 w 601" name="T74"/>
              <a:gd fmla="*/ 119350 h 552" name="T75"/>
              <a:gd fmla="*/ 32689 w 601" name="T76"/>
              <a:gd fmla="*/ 119350 h 552" name="T77"/>
              <a:gd fmla="*/ 32689 w 601" name="T78"/>
              <a:gd fmla="*/ 119350 h 552" name="T79"/>
              <a:gd fmla="*/ 35204 w 601" name="T80"/>
              <a:gd fmla="*/ 119350 h 552" name="T81"/>
              <a:gd fmla="*/ 40592 w 601" name="T82"/>
              <a:gd fmla="*/ 116834 h 552" name="T83"/>
              <a:gd fmla="*/ 40592 w 601" name="T84"/>
              <a:gd fmla="*/ 116834 h 552" name="T85"/>
              <a:gd fmla="*/ 40592 w 601" name="T86"/>
              <a:gd fmla="*/ 116834 h 552" name="T87"/>
              <a:gd fmla="*/ 40592 w 601" name="T88"/>
              <a:gd fmla="*/ 167522 h 552" name="T89"/>
              <a:gd fmla="*/ 174941 w 601" name="T90"/>
              <a:gd fmla="*/ 167522 h 552" name="T91"/>
              <a:gd fmla="*/ 174941 w 601" name="T92"/>
              <a:gd fmla="*/ 116834 h 552" name="T93"/>
              <a:gd fmla="*/ 174941 w 601" name="T94"/>
              <a:gd fmla="*/ 116834 h 552" name="T95"/>
              <a:gd fmla="*/ 174941 w 601" name="T96"/>
              <a:gd fmla="*/ 116834 h 552" name="T97"/>
              <a:gd fmla="*/ 179970 w 601" name="T98"/>
              <a:gd fmla="*/ 119350 h 552" name="T99"/>
              <a:gd fmla="*/ 182484 w 601" name="T100"/>
              <a:gd fmla="*/ 119350 h 552" name="T101"/>
              <a:gd fmla="*/ 182484 w 601" name="T102"/>
              <a:gd fmla="*/ 119350 h 552" name="T103"/>
              <a:gd fmla="*/ 184999 w 601" name="T104"/>
              <a:gd fmla="*/ 119350 h 552" name="T105"/>
              <a:gd fmla="*/ 184999 w 601" name="T106"/>
              <a:gd fmla="*/ 119350 h 552" name="T107"/>
              <a:gd fmla="*/ 187514 w 601" name="T108"/>
              <a:gd fmla="*/ 119350 h 552" name="T109"/>
              <a:gd fmla="*/ 195416 w 601" name="T110"/>
              <a:gd fmla="*/ 119350 h 552" name="T111"/>
              <a:gd fmla="*/ 195416 w 601" name="T112"/>
              <a:gd fmla="*/ 188013 h 552" name="T113"/>
              <a:gd fmla="*/ 184999 w 601" name="T114"/>
              <a:gd fmla="*/ 198079 h 552" name="T115"/>
              <a:gd fmla="*/ 30175 w 601" name="T116"/>
              <a:gd fmla="*/ 198079 h 552" name="T117"/>
              <a:gd fmla="*/ 20116 w 601" name="T118"/>
              <a:gd fmla="*/ 188013 h 552" name="T119"/>
              <a:gd fmla="*/ 20116 w 601" name="T120"/>
              <a:gd fmla="*/ 119350 h 552" name="T121"/>
              <a:gd fmla="*/ 25145 w 601" name="T122"/>
              <a:gd fmla="*/ 119350 h 552" name="T123"/>
              <a:gd fmla="*/ 30175 w 601" name="T124"/>
              <a:gd fmla="*/ 119350 h 552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552" w="601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wrap="none"/>
          <a:lstStyle/>
          <a:p>
            <a:endParaRPr lang="en-US"/>
          </a:p>
        </p:txBody>
      </p:sp>
      <p:sp>
        <p:nvSpPr>
          <p:cNvPr id="29" name="Freeform 120"/>
          <p:cNvSpPr>
            <a:spLocks noChangeArrowheads="1"/>
          </p:cNvSpPr>
          <p:nvPr/>
        </p:nvSpPr>
        <p:spPr bwMode="auto">
          <a:xfrm>
            <a:off x="5059281" y="3833303"/>
            <a:ext cx="373911" cy="297491"/>
          </a:xfrm>
          <a:custGeom>
            <a:gdLst>
              <a:gd fmla="*/ 217118 w 602" name="T0"/>
              <a:gd fmla="*/ 38054 h 482" name="T1"/>
              <a:gd fmla="*/ 217118 w 602" name="T2"/>
              <a:gd fmla="*/ 38054 h 482" name="T3"/>
              <a:gd fmla="*/ 217118 w 602" name="T4"/>
              <a:gd fmla="*/ 38054 h 482" name="T5"/>
              <a:gd fmla="*/ 186411 w 602" name="T6"/>
              <a:gd fmla="*/ 104109 h 482" name="T7"/>
              <a:gd fmla="*/ 186411 w 602" name="T8"/>
              <a:gd fmla="*/ 104109 h 482" name="T9"/>
              <a:gd fmla="*/ 178824 w 602" name="T10"/>
              <a:gd fmla="*/ 111648 h 482" name="T11"/>
              <a:gd fmla="*/ 178824 w 602" name="T12"/>
              <a:gd fmla="*/ 111648 h 482" name="T13"/>
              <a:gd fmla="*/ 89231 w 602" name="T14"/>
              <a:gd fmla="*/ 116674 h 482" name="T15"/>
              <a:gd fmla="*/ 94289 w 602" name="T16"/>
              <a:gd fmla="*/ 132111 h 482" name="T17"/>
              <a:gd fmla="*/ 191468 w 602" name="T18"/>
              <a:gd fmla="*/ 132111 h 482" name="T19"/>
              <a:gd fmla="*/ 212060 w 602" name="T20"/>
              <a:gd fmla="*/ 152215 h 482" name="T21"/>
              <a:gd fmla="*/ 191468 w 602" name="T22"/>
              <a:gd fmla="*/ 172678 h 482" name="T23"/>
              <a:gd fmla="*/ 171238 w 602" name="T24"/>
              <a:gd fmla="*/ 152215 h 482" name="T25"/>
              <a:gd fmla="*/ 74058 w 602" name="T26"/>
              <a:gd fmla="*/ 152215 h 482" name="T27"/>
              <a:gd fmla="*/ 53467 w 602" name="T28"/>
              <a:gd fmla="*/ 172678 h 482" name="T29"/>
              <a:gd fmla="*/ 33236 w 602" name="T30"/>
              <a:gd fmla="*/ 152215 h 482" name="T31"/>
              <a:gd fmla="*/ 53467 w 602" name="T32"/>
              <a:gd fmla="*/ 132111 h 482" name="T33"/>
              <a:gd fmla="*/ 74058 w 602" name="T34"/>
              <a:gd fmla="*/ 132111 h 482" name="T35"/>
              <a:gd fmla="*/ 33236 w 602" name="T36"/>
              <a:gd fmla="*/ 20463 h 482" name="T37"/>
              <a:gd fmla="*/ 10115 w 602" name="T38"/>
              <a:gd fmla="*/ 20463 h 482" name="T39"/>
              <a:gd fmla="*/ 0 w 602" name="T40"/>
              <a:gd fmla="*/ 10052 h 482" name="T41"/>
              <a:gd fmla="*/ 10115 w 602" name="T42"/>
              <a:gd fmla="*/ 0 h 482" name="T43"/>
              <a:gd fmla="*/ 40822 w 602" name="T44"/>
              <a:gd fmla="*/ 0 h 482" name="T45"/>
              <a:gd fmla="*/ 50938 w 602" name="T46"/>
              <a:gd fmla="*/ 5026 h 482" name="T47"/>
              <a:gd fmla="*/ 50938 w 602" name="T48"/>
              <a:gd fmla="*/ 5026 h 482" name="T49"/>
              <a:gd fmla="*/ 56357 w 602" name="T50"/>
              <a:gd fmla="*/ 22976 h 482" name="T51"/>
              <a:gd fmla="*/ 206641 w 602" name="T52"/>
              <a:gd fmla="*/ 22976 h 482" name="T53"/>
              <a:gd fmla="*/ 217118 w 602" name="T54"/>
              <a:gd fmla="*/ 33028 h 482" name="T55"/>
              <a:gd fmla="*/ 217118 w 602" name="T56"/>
              <a:gd fmla="*/ 38054 h 482" name="T57"/>
              <a:gd fmla="*/ 63943 w 602" name="T58"/>
              <a:gd fmla="*/ 43080 h 482" name="T59"/>
              <a:gd fmla="*/ 63943 w 602" name="T60"/>
              <a:gd fmla="*/ 43080 h 482" name="T61"/>
              <a:gd fmla="*/ 81645 w 602" name="T62"/>
              <a:gd fmla="*/ 96570 h 482" name="T63"/>
              <a:gd fmla="*/ 171238 w 602" name="T64"/>
              <a:gd fmla="*/ 91544 h 482" name="T65"/>
              <a:gd fmla="*/ 191468 w 602" name="T66"/>
              <a:gd fmla="*/ 43080 h 482" name="T67"/>
              <a:gd fmla="*/ 63943 w 602" name="T68"/>
              <a:gd fmla="*/ 43080 h 482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482" w="60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wrap="none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508594" y="2799489"/>
            <a:ext cx="284520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8594" y="246093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1"/>
                </a:solidFill>
                <a:latin typeface="+mj-lt"/>
              </a:rPr>
              <a:t>添加标题内容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08594" y="4958677"/>
            <a:ext cx="284520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8594" y="462012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5"/>
                </a:solidFill>
                <a:latin typeface="+mj-lt"/>
              </a:rPr>
              <a:t>添加标题内容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152" y="2799489"/>
            <a:ext cx="284520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0152" y="246093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2"/>
                </a:solidFill>
                <a:latin typeface="+mj-lt"/>
              </a:rPr>
              <a:t>添加标题内容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152" y="4958677"/>
            <a:ext cx="284520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0152" y="462012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accent6"/>
                </a:solidFill>
                <a:latin typeface="+mj-lt"/>
              </a:rPr>
              <a:t>添加标题内容</a:t>
            </a:r>
          </a:p>
        </p:txBody>
      </p:sp>
    </p:spTree>
    <p:extLst>
      <p:ext uri="{BB962C8B-B14F-4D97-AF65-F5344CB8AC3E}">
        <p14:creationId val="129766841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5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添加标题内容</a:t>
            </a: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200字以内，据统计每页幻灯片的最好控制在5分钟之内。</a:t>
            </a:r>
          </a:p>
        </p:txBody>
      </p:sp>
    </p:spTree>
    <p:extLst>
      <p:ext uri="{BB962C8B-B14F-4D97-AF65-F5344CB8AC3E}">
        <p14:creationId val="139320057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4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1F608B"/>
      </a:accent1>
      <a:accent2>
        <a:srgbClr val="2980B9"/>
      </a:accent2>
      <a:accent3>
        <a:srgbClr val="4098D4"/>
      </a:accent3>
      <a:accent4>
        <a:srgbClr val="73B4E1"/>
      </a:accent4>
      <a:accent5>
        <a:srgbClr val="9FCBE9"/>
      </a:accent5>
      <a:accent6>
        <a:srgbClr val="C6E0F2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305</Paragraphs>
  <Slides>28</Slides>
  <Notes>28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7">
      <vt:lpstr>Arial</vt:lpstr>
      <vt:lpstr>Calibri Light</vt:lpstr>
      <vt:lpstr>Calibri</vt:lpstr>
      <vt:lpstr>微软雅黑</vt:lpstr>
      <vt:lpstr>Gill Sans</vt:lpstr>
      <vt:lpstr>Lato Light</vt:lpstr>
      <vt:lpstr>Bebas</vt:lpstr>
      <vt:lpstr>Lato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2021-08-22T12:07:04Z</dcterms:created>
  <cp:lastPrinted>2021-08-22T12:07:04Z</cp:lastPrinted>
  <dcterms:modified xsi:type="dcterms:W3CDTF">2021-08-22T05:46:28Z</dcterms:modified>
  <cp:revision>1</cp:revision>
</cp:coreProperties>
</file>